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  <p:sldMasterId id="2147483696" r:id="rId3"/>
    <p:sldMasterId id="2147483708" r:id="rId4"/>
    <p:sldMasterId id="2147483720" r:id="rId5"/>
    <p:sldMasterId id="2147483732" r:id="rId6"/>
    <p:sldMasterId id="2147483744" r:id="rId7"/>
    <p:sldMasterId id="2147483756" r:id="rId8"/>
    <p:sldMasterId id="2147483768" r:id="rId9"/>
  </p:sldMasterIdLst>
  <p:notesMasterIdLst>
    <p:notesMasterId r:id="rId38"/>
  </p:notesMasterIdLst>
  <p:sldIdLst>
    <p:sldId id="256" r:id="rId10"/>
    <p:sldId id="257" r:id="rId11"/>
    <p:sldId id="284" r:id="rId12"/>
    <p:sldId id="259" r:id="rId13"/>
    <p:sldId id="258" r:id="rId14"/>
    <p:sldId id="289" r:id="rId15"/>
    <p:sldId id="266" r:id="rId16"/>
    <p:sldId id="267" r:id="rId17"/>
    <p:sldId id="268" r:id="rId18"/>
    <p:sldId id="271" r:id="rId19"/>
    <p:sldId id="269" r:id="rId20"/>
    <p:sldId id="270" r:id="rId21"/>
    <p:sldId id="272" r:id="rId22"/>
    <p:sldId id="273" r:id="rId23"/>
    <p:sldId id="275" r:id="rId24"/>
    <p:sldId id="277" r:id="rId25"/>
    <p:sldId id="278" r:id="rId26"/>
    <p:sldId id="279" r:id="rId27"/>
    <p:sldId id="280" r:id="rId28"/>
    <p:sldId id="281" r:id="rId29"/>
    <p:sldId id="282" r:id="rId30"/>
    <p:sldId id="286" r:id="rId31"/>
    <p:sldId id="283" r:id="rId32"/>
    <p:sldId id="287" r:id="rId33"/>
    <p:sldId id="293" r:id="rId34"/>
    <p:sldId id="290" r:id="rId35"/>
    <p:sldId id="291" r:id="rId36"/>
    <p:sldId id="292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304390-2D12-4101-BD41-D249E83F7314}" type="datetimeFigureOut">
              <a:rPr lang="uk-UA" smtClean="0"/>
              <a:t>10.12.2015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2A99AF-F9DD-4EE6-ABD7-A10089DB798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888119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D5072-F659-4F09-A766-A6534241C342}" type="datetime1">
              <a:rPr lang="ru-RU" smtClean="0"/>
              <a:t>10.12.2015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35771-B940-4413-B29B-2BD49899D5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6697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013FD-832A-4C8F-8C44-E1BA9A612FA4}" type="datetime1">
              <a:rPr lang="ru-RU" smtClean="0"/>
              <a:t>10.12.2015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35771-B940-4413-B29B-2BD49899D5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63105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1AE38-25AB-4CD8-9DAD-17361019630A}" type="datetime1">
              <a:rPr lang="ru-RU" smtClean="0"/>
              <a:t>10.12.2015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35771-B940-4413-B29B-2BD49899D5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94422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C3509-ACA5-416F-807D-08395CFE065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10.12.2015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35771-B940-4413-B29B-2BD49899D51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5839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0A604-5343-47CE-8722-53000CB673F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10.12.2015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35771-B940-4413-B29B-2BD49899D51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5722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660B1-FA21-431F-832B-6ED700C16EB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10.12.2015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35771-B940-4413-B29B-2BD49899D51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7705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7731F-133F-4CC1-8AEB-5EE7EAD152C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10.12.2015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35771-B940-4413-B29B-2BD49899D51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360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D9BE3-EE17-4B37-A018-30C38EB56BB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10.12.2015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35771-B940-4413-B29B-2BD49899D51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68353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8FB4C-C19D-4F0C-AFEE-CD794469747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10.12.2015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35771-B940-4413-B29B-2BD49899D51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225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FA709-D60E-4A15-97F6-949C319E34A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10.12.2015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35771-B940-4413-B29B-2BD49899D51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4766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F8093-FE27-449E-951F-36A96CF06FC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10.12.2015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35771-B940-4413-B29B-2BD49899D51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822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0920C-9ADC-4E7D-AC41-3AB292A13FDB}" type="datetime1">
              <a:rPr lang="ru-RU" smtClean="0"/>
              <a:t>10.12.2015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35771-B940-4413-B29B-2BD49899D5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05261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A5C1A-E450-4759-B07C-F4F6987C4D4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10.12.2015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35771-B940-4413-B29B-2BD49899D51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31567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A798A-1C26-47D2-B794-0112D756C08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10.12.2015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35771-B940-4413-B29B-2BD49899D51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1498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8D83D-C3C6-4FAC-A8D2-5489D757F6D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10.12.2015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35771-B940-4413-B29B-2BD49899D51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4214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47BEF-1907-4C6A-8F62-25E580BD8F8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10.12.2015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35771-B940-4413-B29B-2BD49899D51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4786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99FF7-0489-4867-ABDC-868F8084B01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10.12.2015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35771-B940-4413-B29B-2BD49899D51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9736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097DD-395D-4BE4-AEB2-6541CBD38AA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10.12.2015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35771-B940-4413-B29B-2BD49899D51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2799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ED544-0174-4D11-A95E-9FEFDE26889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10.12.2015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35771-B940-4413-B29B-2BD49899D51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0972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1F911-9A59-46D0-9679-7556A27EC45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10.12.2015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35771-B940-4413-B29B-2BD49899D51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97682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EEF30-42B0-4FB5-8669-2B53AEA5877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10.12.2015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35771-B940-4413-B29B-2BD49899D51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75772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FB0C5-5826-4419-9A98-AB5E3B1B0BC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10.12.2015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35771-B940-4413-B29B-2BD49899D51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70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F0888-80D5-472E-BA2D-8A9C1F4E9131}" type="datetime1">
              <a:rPr lang="ru-RU" smtClean="0"/>
              <a:t>10.12.2015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35771-B940-4413-B29B-2BD49899D5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269918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6BF6F-B1C1-4D6D-80F8-4D752746B9B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10.12.2015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35771-B940-4413-B29B-2BD49899D51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77803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42D81-65D0-42A7-A4D2-836F0583EE9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10.12.2015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35771-B940-4413-B29B-2BD49899D51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6191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8E632-4B42-480D-BDB1-B02BB65D7E8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10.12.2015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35771-B940-4413-B29B-2BD49899D51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12727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0F3BE-5C2A-4016-98F5-B4F9A626ECC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10.12.2015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35771-B940-4413-B29B-2BD49899D51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08284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DA0A7-0546-4860-939D-4867CEDFCE9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10.12.2015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35771-B940-4413-B29B-2BD49899D51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47868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525B8-97D7-4DEA-8645-A4451FA0653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10.12.2015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35771-B940-4413-B29B-2BD49899D51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97365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D4FDD-1DEE-40B0-BE1D-E50F4F8D14F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10.12.2015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35771-B940-4413-B29B-2BD49899D51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27995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12568-AE33-4F35-81EC-CFD004F104A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10.12.2015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35771-B940-4413-B29B-2BD49899D51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09726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D91F5-7B58-45A6-B6B2-79566F43402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10.12.2015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35771-B940-4413-B29B-2BD49899D51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976827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A9987-42D3-4469-B9BE-56AE95F312F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10.12.2015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35771-B940-4413-B29B-2BD49899D51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7577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37821-7E1A-44AE-9711-CF1381C3E94C}" type="datetime1">
              <a:rPr lang="ru-RU" smtClean="0"/>
              <a:t>10.12.2015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35771-B940-4413-B29B-2BD49899D5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883569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EED75-5C1A-4FCE-B93D-48953AE0013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10.12.2015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35771-B940-4413-B29B-2BD49899D51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7018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10A0C-852C-4493-8350-438B2E6C210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10.12.2015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35771-B940-4413-B29B-2BD49899D51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77803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ED1D-767A-4CBB-9E67-4D010735FB5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10.12.2015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35771-B940-4413-B29B-2BD49899D51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61916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1370A-D120-4A2C-B530-87B3B34C252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10.12.2015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35771-B940-4413-B29B-2BD49899D51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12727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73A1E-286B-4AC1-B217-5F57479CFDB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10.12.2015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35771-B940-4413-B29B-2BD49899D51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08284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28AE3D-BF4E-499F-A433-F716DDB1B00C}" type="datetime1">
              <a:rPr lang="ru-RU" smtClean="0">
                <a:solidFill>
                  <a:srgbClr val="000000"/>
                </a:solidFill>
              </a:rPr>
              <a:t>10.12.2015</a:t>
            </a:fld>
            <a:endParaRPr lang="uk-UA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89C313-81E2-41A3-B7A6-B36A59AC48D9}" type="slidenum">
              <a:rPr lang="uk-U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441696"/>
      </p:ext>
    </p:extLst>
  </p:cSld>
  <p:clrMapOvr>
    <a:masterClrMapping/>
  </p:clrMapOvr>
  <p:transition>
    <p:push dir="r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81AA85-C810-44C5-9270-661F20EBAE8C}" type="datetime1">
              <a:rPr lang="ru-RU" smtClean="0">
                <a:solidFill>
                  <a:srgbClr val="000000"/>
                </a:solidFill>
              </a:rPr>
              <a:t>10.12.2015</a:t>
            </a:fld>
            <a:endParaRPr lang="uk-UA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CF8806-8397-42E1-84A5-8F32560AEB3D}" type="slidenum">
              <a:rPr lang="uk-U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518507"/>
      </p:ext>
    </p:extLst>
  </p:cSld>
  <p:clrMapOvr>
    <a:masterClrMapping/>
  </p:clrMapOvr>
  <p:transition>
    <p:push dir="r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187439-3C70-458B-87F9-874BD75D6B9D}" type="datetime1">
              <a:rPr lang="ru-RU" smtClean="0">
                <a:solidFill>
                  <a:srgbClr val="000000"/>
                </a:solidFill>
              </a:rPr>
              <a:t>10.12.2015</a:t>
            </a:fld>
            <a:endParaRPr lang="uk-UA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A14898-A371-42A2-B8D2-E0DE5D98C6C5}" type="slidenum">
              <a:rPr lang="uk-U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7055827"/>
      </p:ext>
    </p:extLst>
  </p:cSld>
  <p:clrMapOvr>
    <a:masterClrMapping/>
  </p:clrMapOvr>
  <p:transition>
    <p:push dir="r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602EDF-0349-4E9D-AFD3-C4CFC79F9D27}" type="datetime1">
              <a:rPr lang="ru-RU" smtClean="0">
                <a:solidFill>
                  <a:srgbClr val="000000"/>
                </a:solidFill>
              </a:rPr>
              <a:t>10.12.2015</a:t>
            </a:fld>
            <a:endParaRPr lang="uk-UA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A0C0D6-952D-4DC3-87FC-8271A62D91E7}" type="slidenum">
              <a:rPr lang="uk-U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331487"/>
      </p:ext>
    </p:extLst>
  </p:cSld>
  <p:clrMapOvr>
    <a:masterClrMapping/>
  </p:clrMapOvr>
  <p:transition>
    <p:push dir="r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2EDD76-176B-4072-A22D-F3545D325212}" type="datetime1">
              <a:rPr lang="ru-RU" smtClean="0">
                <a:solidFill>
                  <a:srgbClr val="000000"/>
                </a:solidFill>
              </a:rPr>
              <a:t>10.12.2015</a:t>
            </a:fld>
            <a:endParaRPr lang="uk-UA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654699-0956-4540-9A98-1C1EB44F40A5}" type="slidenum">
              <a:rPr lang="uk-U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458490"/>
      </p:ext>
    </p:extLst>
  </p:cSld>
  <p:clrMapOvr>
    <a:masterClrMapping/>
  </p:clrMapOvr>
  <p:transition>
    <p:push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3344F-21FD-4CA5-A347-16979E98EBC2}" type="datetime1">
              <a:rPr lang="ru-RU" smtClean="0"/>
              <a:t>10.12.2015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35771-B940-4413-B29B-2BD49899D5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06742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82F270-A348-4D25-B155-FD3FD918E2C3}" type="datetime1">
              <a:rPr lang="ru-RU" smtClean="0">
                <a:solidFill>
                  <a:srgbClr val="000000"/>
                </a:solidFill>
              </a:rPr>
              <a:t>10.12.2015</a:t>
            </a:fld>
            <a:endParaRPr lang="uk-UA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02E5B6-D070-49C6-B6A4-93FFBF42B496}" type="slidenum">
              <a:rPr lang="uk-U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317592"/>
      </p:ext>
    </p:extLst>
  </p:cSld>
  <p:clrMapOvr>
    <a:masterClrMapping/>
  </p:clrMapOvr>
  <p:transition>
    <p:push dir="r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D4328D-39B6-48ED-8D1A-D034011957AD}" type="datetime1">
              <a:rPr lang="ru-RU" smtClean="0">
                <a:solidFill>
                  <a:srgbClr val="000000"/>
                </a:solidFill>
              </a:rPr>
              <a:t>10.12.2015</a:t>
            </a:fld>
            <a:endParaRPr lang="uk-UA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76A171-3EF9-43BB-A5DC-80E19317C843}" type="slidenum">
              <a:rPr lang="uk-U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129644"/>
      </p:ext>
    </p:extLst>
  </p:cSld>
  <p:clrMapOvr>
    <a:masterClrMapping/>
  </p:clrMapOvr>
  <p:transition>
    <p:push dir="r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67E9E1-9419-45F1-ABD3-90C48903943A}" type="datetime1">
              <a:rPr lang="ru-RU" smtClean="0">
                <a:solidFill>
                  <a:srgbClr val="000000"/>
                </a:solidFill>
              </a:rPr>
              <a:t>10.12.2015</a:t>
            </a:fld>
            <a:endParaRPr lang="uk-UA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2D97C6-C724-4FA8-93D2-09553EA1A63B}" type="slidenum">
              <a:rPr lang="uk-U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91411"/>
      </p:ext>
    </p:extLst>
  </p:cSld>
  <p:clrMapOvr>
    <a:masterClrMapping/>
  </p:clrMapOvr>
  <p:transition>
    <p:push dir="r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uk-UA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AA11ED-CEE7-445B-AD1A-8F608B9A6B3A}" type="datetime1">
              <a:rPr lang="ru-RU" smtClean="0">
                <a:solidFill>
                  <a:srgbClr val="000000"/>
                </a:solidFill>
              </a:rPr>
              <a:t>10.12.2015</a:t>
            </a:fld>
            <a:endParaRPr lang="uk-UA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C279A4-6E01-41B4-BE64-C7A34BA3804B}" type="slidenum">
              <a:rPr lang="uk-U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511612"/>
      </p:ext>
    </p:extLst>
  </p:cSld>
  <p:clrMapOvr>
    <a:masterClrMapping/>
  </p:clrMapOvr>
  <p:transition>
    <p:push dir="r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1830B2-A5F6-4A2D-99A4-9EC96D5B162B}" type="datetime1">
              <a:rPr lang="ru-RU" smtClean="0">
                <a:solidFill>
                  <a:srgbClr val="000000"/>
                </a:solidFill>
              </a:rPr>
              <a:t>10.12.2015</a:t>
            </a:fld>
            <a:endParaRPr lang="uk-UA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4BAAD4-C2ED-4442-9660-0D828C6C9B2F}" type="slidenum">
              <a:rPr lang="uk-U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2921486"/>
      </p:ext>
    </p:extLst>
  </p:cSld>
  <p:clrMapOvr>
    <a:masterClrMapping/>
  </p:clrMapOvr>
  <p:transition>
    <p:push dir="r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11A434-F447-4B7A-895A-96425DD05458}" type="datetime1">
              <a:rPr lang="ru-RU" smtClean="0">
                <a:solidFill>
                  <a:srgbClr val="000000"/>
                </a:solidFill>
              </a:rPr>
              <a:t>10.12.2015</a:t>
            </a:fld>
            <a:endParaRPr lang="uk-UA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098411-91AA-4027-A6E3-5816432C544C}" type="slidenum">
              <a:rPr lang="uk-U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46557"/>
      </p:ext>
    </p:extLst>
  </p:cSld>
  <p:clrMapOvr>
    <a:masterClrMapping/>
  </p:clrMapOvr>
  <p:transition>
    <p:push dir="r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D5072-F659-4F09-A766-A6534241C34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35771-B940-4413-B29B-2BD49899D51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952167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0920C-9ADC-4E7D-AC41-3AB292A13FD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35771-B940-4413-B29B-2BD49899D51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41756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F0888-80D5-472E-BA2D-8A9C1F4E913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35771-B940-4413-B29B-2BD49899D51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99151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37821-7E1A-44AE-9711-CF1381C3E94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35771-B940-4413-B29B-2BD49899D51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5966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036A2-A93C-4496-931C-EF9C0AE27BAD}" type="datetime1">
              <a:rPr lang="ru-RU" smtClean="0"/>
              <a:t>10.12.2015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35771-B940-4413-B29B-2BD49899D5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080306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3344F-21FD-4CA5-A347-16979E98EBC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35771-B940-4413-B29B-2BD49899D51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98756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036A2-A93C-4496-931C-EF9C0AE27BA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35771-B940-4413-B29B-2BD49899D51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23395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AF48C-F29B-409C-9685-2021930DB9A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35771-B940-4413-B29B-2BD49899D51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54319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B9B5E-ED1C-434F-9C61-3F8135338B2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35771-B940-4413-B29B-2BD49899D51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12285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FF989-D980-4C87-B549-4110468456D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35771-B940-4413-B29B-2BD49899D51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64433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013FD-832A-4C8F-8C44-E1BA9A612FA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35771-B940-4413-B29B-2BD49899D51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893061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1AE38-25AB-4CD8-9DAD-17361019630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35771-B940-4413-B29B-2BD49899D51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93705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D5072-F659-4F09-A766-A6534241C34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35771-B940-4413-B29B-2BD49899D51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54202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0920C-9ADC-4E7D-AC41-3AB292A13FD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35771-B940-4413-B29B-2BD49899D51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354816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F0888-80D5-472E-BA2D-8A9C1F4E913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35771-B940-4413-B29B-2BD49899D51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764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AF48C-F29B-409C-9685-2021930DB9A8}" type="datetime1">
              <a:rPr lang="ru-RU" smtClean="0"/>
              <a:t>10.12.2015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35771-B940-4413-B29B-2BD49899D5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446969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37821-7E1A-44AE-9711-CF1381C3E94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35771-B940-4413-B29B-2BD49899D51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958536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3344F-21FD-4CA5-A347-16979E98EBC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35771-B940-4413-B29B-2BD49899D51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94619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036A2-A93C-4496-931C-EF9C0AE27BA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35771-B940-4413-B29B-2BD49899D51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264215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AF48C-F29B-409C-9685-2021930DB9A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35771-B940-4413-B29B-2BD49899D51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206345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B9B5E-ED1C-434F-9C61-3F8135338B2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35771-B940-4413-B29B-2BD49899D51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770685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FF989-D980-4C87-B549-4110468456D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35771-B940-4413-B29B-2BD49899D51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04596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013FD-832A-4C8F-8C44-E1BA9A612FA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35771-B940-4413-B29B-2BD49899D51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2491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1AE38-25AB-4CD8-9DAD-17361019630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35771-B940-4413-B29B-2BD49899D51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41683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D5072-F659-4F09-A766-A6534241C34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35771-B940-4413-B29B-2BD49899D51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949983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0920C-9ADC-4E7D-AC41-3AB292A13FD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35771-B940-4413-B29B-2BD49899D51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0702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B9B5E-ED1C-434F-9C61-3F8135338B23}" type="datetime1">
              <a:rPr lang="ru-RU" smtClean="0"/>
              <a:t>10.12.2015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35771-B940-4413-B29B-2BD49899D5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811645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F0888-80D5-472E-BA2D-8A9C1F4E913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35771-B940-4413-B29B-2BD49899D51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38415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37821-7E1A-44AE-9711-CF1381C3E94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35771-B940-4413-B29B-2BD49899D51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33627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3344F-21FD-4CA5-A347-16979E98EBC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35771-B940-4413-B29B-2BD49899D51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27251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036A2-A93C-4496-931C-EF9C0AE27BA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35771-B940-4413-B29B-2BD49899D51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99862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AF48C-F29B-409C-9685-2021930DB9A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35771-B940-4413-B29B-2BD49899D51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11804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B9B5E-ED1C-434F-9C61-3F8135338B2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35771-B940-4413-B29B-2BD49899D51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82874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FF989-D980-4C87-B549-4110468456D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35771-B940-4413-B29B-2BD49899D51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33420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013FD-832A-4C8F-8C44-E1BA9A612FA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35771-B940-4413-B29B-2BD49899D51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48332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1AE38-25AB-4CD8-9DAD-17361019630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35771-B940-4413-B29B-2BD49899D51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469876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D5072-F659-4F09-A766-A6534241C34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35771-B940-4413-B29B-2BD49899D51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7834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FF989-D980-4C87-B549-4110468456DB}" type="datetime1">
              <a:rPr lang="ru-RU" smtClean="0"/>
              <a:t>10.12.2015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35771-B940-4413-B29B-2BD49899D5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59306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0920C-9ADC-4E7D-AC41-3AB292A13FD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35771-B940-4413-B29B-2BD49899D51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668377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F0888-80D5-472E-BA2D-8A9C1F4E913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35771-B940-4413-B29B-2BD49899D51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76046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37821-7E1A-44AE-9711-CF1381C3E94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35771-B940-4413-B29B-2BD49899D51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59076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3344F-21FD-4CA5-A347-16979E98EBC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35771-B940-4413-B29B-2BD49899D51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13292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036A2-A93C-4496-931C-EF9C0AE27BA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35771-B940-4413-B29B-2BD49899D51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30524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AF48C-F29B-409C-9685-2021930DB9A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35771-B940-4413-B29B-2BD49899D51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490951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B9B5E-ED1C-434F-9C61-3F8135338B2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35771-B940-4413-B29B-2BD49899D51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76527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FF989-D980-4C87-B549-4110468456D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35771-B940-4413-B29B-2BD49899D51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92023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013FD-832A-4C8F-8C44-E1BA9A612FA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35771-B940-4413-B29B-2BD49899D51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396993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1AE38-25AB-4CD8-9DAD-17361019630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35771-B940-4413-B29B-2BD49899D51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011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39D564-A087-45C8-8DA0-60CC22CFAD22}" type="datetime1">
              <a:rPr lang="ru-RU" smtClean="0"/>
              <a:t>10.12.2015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F35771-B940-4413-B29B-2BD49899D5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7412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808749-F94A-497A-B5A0-94DCB956F55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10.12.2015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F35771-B940-4413-B29B-2BD49899D51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134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927B0-6E1A-46AC-BB85-3676DD578DC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10.12.2015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F35771-B940-4413-B29B-2BD49899D51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101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866166-30FD-40DC-B415-2D07C247F79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10.12.2015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F35771-B940-4413-B29B-2BD49899D51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101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Зразок заголовка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04126A-6244-4442-811F-09449D00B14F}" type="datetime1">
              <a:rPr lang="ru-RU" smtClean="0">
                <a:solidFill>
                  <a:srgbClr val="000000"/>
                </a:solidFill>
              </a:rPr>
              <a:t>10.12.2015</a:t>
            </a:fld>
            <a:endParaRPr lang="uk-UA">
              <a:solidFill>
                <a:srgbClr val="000000"/>
              </a:solidFill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uk-UA">
              <a:solidFill>
                <a:srgbClr val="000000"/>
              </a:solidFill>
            </a:endParaRP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659967E-8C6F-4DFE-B1AE-57FDD7B5F71C}" type="slidenum">
              <a:rPr lang="uk-UA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011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3" grpId="0" build="p">
        <p:tmplLst>
          <p:tmpl lvl="1">
            <p:tnLst>
              <p:par>
                <p:cTn presetID="40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512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51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51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512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51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51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512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51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51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512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51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51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512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51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51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39D564-A087-45C8-8DA0-60CC22CFAD2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F35771-B940-4413-B29B-2BD49899D51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637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39D564-A087-45C8-8DA0-60CC22CFAD2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F35771-B940-4413-B29B-2BD49899D51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209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39D564-A087-45C8-8DA0-60CC22CFAD2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F35771-B940-4413-B29B-2BD49899D51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946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39D564-A087-45C8-8DA0-60CC22CFAD2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F35771-B940-4413-B29B-2BD49899D51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0831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file:///C:\Users\Admin\Downloads\&#1058;&#1088;&#1110;&#1086;%20-&#1050;&#1088;&#1072;&#1081;&#1085;&#1103;%20&#1061;&#1072;&#1090;&#1072;%20-%20&#1043;&#1110;&#1084;&#1085;%20&#1091;&#1082;&#1088;&#1072;&#1111;&#1085;&#1089;&#1100;&#1082;&#1110;&#1081;%20&#1084;&#1086;&#1074;&#1110;.mp3" TargetMode="External"/><Relationship Id="rId1" Type="http://schemas.openxmlformats.org/officeDocument/2006/relationships/audio" Target="NULL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15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15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15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file:///D:\&#1059;&#1082;&#1088;.%20&#1084;&#1086;&#1074;&#1072;\6%20&#1082;&#1083;&#1072;&#1089;\&#1074;&#1110;&#1076;&#1082;&#1088;&#1080;&#1090;&#1080;&#1081;%20&#1091;&#1088;&#1086;&#1082;\glossary.jpg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file:///D:\&#1059;&#1082;&#1088;.%20&#1084;&#1086;&#1074;&#1072;\6%20&#1082;&#1083;&#1072;&#1089;\&#1074;&#1110;&#1076;&#1082;&#1088;&#1080;&#1090;&#1080;&#1081;%20&#1091;&#1088;&#1086;&#1082;\slovnyk.jpg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16.gi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D:\&#1059;&#1082;&#1088;.%20&#1084;&#1086;&#1074;&#1072;\6%20&#1082;&#1083;&#1072;&#1089;\&#1074;&#1110;&#1076;&#1082;&#1088;&#1080;&#1090;&#1080;&#1081;%20&#1091;&#1088;&#1086;&#1082;\&#1092;&#1110;&#1079;&#1093;&#1074;&#1080;&#1083;&#1080;&#1085;&#1082;&#1072;%20'&#1059;&#1082;&#1088;&#1072;&#1111;&#1085;&#1086;,%20&#1084;&#1080;%20&#1090;&#1074;&#1086;&#1103;%20&#1085;&#1072;&#1076;&#1110;&#1103;'.mp4" TargetMode="External"/><Relationship Id="rId1" Type="http://schemas.microsoft.com/office/2007/relationships/media" Target="file:///D:\&#1059;&#1082;&#1088;.%20&#1084;&#1086;&#1074;&#1072;\6%20&#1082;&#1083;&#1072;&#1089;\&#1074;&#1110;&#1076;&#1082;&#1088;&#1080;&#1090;&#1080;&#1081;%20&#1091;&#1088;&#1086;&#1082;\&#1092;&#1110;&#1079;&#1093;&#1074;&#1080;&#1083;&#1080;&#1085;&#1082;&#1072;%20'&#1059;&#1082;&#1088;&#1072;&#1111;&#1085;&#1086;,%20&#1084;&#1080;%20&#1090;&#1074;&#1086;&#1103;%20&#1085;&#1072;&#1076;&#1110;&#1103;'.mp4" TargetMode="External"/><Relationship Id="rId5" Type="http://schemas.openxmlformats.org/officeDocument/2006/relationships/image" Target="../media/image17.png"/><Relationship Id="rId4" Type="http://schemas.openxmlformats.org/officeDocument/2006/relationships/image" Target="../media/image3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file:///D:\&#1059;&#1082;&#1088;.%20&#1084;&#1086;&#1074;&#1072;\6%20&#1082;&#1083;&#1072;&#1089;\&#1074;&#1110;&#1076;&#1082;&#1088;&#1080;&#1090;&#1080;&#1081;%20&#1091;&#1088;&#1086;&#1082;\20131115150146.jpg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file:///D:\&#1059;&#1082;&#1088;.%20&#1084;&#1086;&#1074;&#1072;\6%20&#1082;&#1083;&#1072;&#1089;\&#1074;&#1110;&#1076;&#1082;&#1088;&#1080;&#1090;&#1080;&#1081;%20&#1091;&#1088;&#1086;&#1082;\1408636458_ukrayinska-mova-6-klas-zabolotniy.jpg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0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3" Type="http://schemas.openxmlformats.org/officeDocument/2006/relationships/image" Target="../media/image6.jpg"/><Relationship Id="rId7" Type="http://schemas.openxmlformats.org/officeDocument/2006/relationships/image" Target="../media/image10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0.xml"/><Relationship Id="rId6" Type="http://schemas.openxmlformats.org/officeDocument/2006/relationships/image" Target="../media/image9.gif"/><Relationship Id="rId5" Type="http://schemas.openxmlformats.org/officeDocument/2006/relationships/image" Target="../media/image8.gif"/><Relationship Id="rId4" Type="http://schemas.openxmlformats.org/officeDocument/2006/relationships/image" Target="../media/image7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0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3" Type="http://schemas.openxmlformats.org/officeDocument/2006/relationships/image" Target="../media/image6.jpg"/><Relationship Id="rId7" Type="http://schemas.openxmlformats.org/officeDocument/2006/relationships/image" Target="../media/image10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0.xml"/><Relationship Id="rId6" Type="http://schemas.openxmlformats.org/officeDocument/2006/relationships/image" Target="../media/image9.gif"/><Relationship Id="rId5" Type="http://schemas.openxmlformats.org/officeDocument/2006/relationships/image" Target="../media/image8.gif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1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WordArt 12"/>
          <p:cNvSpPr>
            <a:spLocks noChangeArrowheads="1" noChangeShapeType="1" noTextEdit="1"/>
          </p:cNvSpPr>
          <p:nvPr/>
        </p:nvSpPr>
        <p:spPr bwMode="auto">
          <a:xfrm>
            <a:off x="1763688" y="1556792"/>
            <a:ext cx="7380312" cy="23653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4898"/>
                <a:gd name="adj2" fmla="val 0"/>
              </a:avLst>
            </a:prstTxWarp>
          </a:bodyPr>
          <a:lstStyle/>
          <a:p>
            <a:pPr algn="ctr"/>
            <a:r>
              <a:rPr lang="uk-UA" sz="3600" b="1" kern="10" dirty="0">
                <a:ln>
                  <a:solidFill>
                    <a:schemeClr val="bg1"/>
                  </a:solidFill>
                </a:ln>
                <a:solidFill>
                  <a:srgbClr val="002060">
                    <a:alpha val="89803"/>
                  </a:srgb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Українська мова</a:t>
            </a:r>
          </a:p>
          <a:p>
            <a:pPr algn="ctr"/>
            <a:r>
              <a:rPr lang="uk-UA" sz="3600" b="1" kern="10" dirty="0" smtClean="0">
                <a:ln>
                  <a:solidFill>
                    <a:schemeClr val="bg1"/>
                  </a:solidFill>
                </a:ln>
                <a:solidFill>
                  <a:srgbClr val="002060">
                    <a:alpha val="89803"/>
                  </a:srgb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6 </a:t>
            </a:r>
            <a:r>
              <a:rPr lang="uk-UA" sz="3600" b="1" kern="10" dirty="0">
                <a:ln>
                  <a:solidFill>
                    <a:schemeClr val="bg1"/>
                  </a:solidFill>
                </a:ln>
                <a:solidFill>
                  <a:srgbClr val="002060">
                    <a:alpha val="89803"/>
                  </a:srgb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клас</a:t>
            </a:r>
          </a:p>
        </p:txBody>
      </p:sp>
      <p:pic>
        <p:nvPicPr>
          <p:cNvPr id="3" name="Тріо -Крайня Хата - Гімн українській мові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link="rId2">
                  <p14:trim st="16129.8256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04909" y="544522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631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524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Выноска-облако 13"/>
          <p:cNvSpPr/>
          <p:nvPr/>
        </p:nvSpPr>
        <p:spPr>
          <a:xfrm>
            <a:off x="1364914" y="79249"/>
            <a:ext cx="7812087" cy="1292121"/>
          </a:xfrm>
          <a:prstGeom prst="cloudCallout">
            <a:avLst>
              <a:gd name="adj1" fmla="val -44775"/>
              <a:gd name="adj2" fmla="val 211540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32" y="116632"/>
            <a:ext cx="2195735" cy="21682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83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843213" y="1545215"/>
            <a:ext cx="5916710" cy="1116508"/>
          </a:xfrm>
          <a:solidFill>
            <a:schemeClr val="accent2">
              <a:lumMod val="50000"/>
              <a:alpha val="18823"/>
            </a:schemeClr>
          </a:solidFill>
          <a:ln w="76200" cap="rnd" cmpd="tri">
            <a:solidFill>
              <a:srgbClr val="00B0F0"/>
            </a:solidFill>
            <a:prstDash val="sysDot"/>
            <a:miter lim="800000"/>
            <a:headEnd/>
            <a:tailEnd/>
          </a:ln>
        </p:spPr>
        <p:txBody>
          <a:bodyPr/>
          <a:lstStyle/>
          <a:p>
            <a:pPr lvl="0" eaLnBrk="1" hangingPunct="1">
              <a:spcBef>
                <a:spcPct val="0"/>
              </a:spcBef>
              <a:buFont typeface="Wingdings" pitchFamily="2" charset="2"/>
              <a:buChar char="§"/>
            </a:pPr>
            <a:r>
              <a:rPr lang="ru-RU" sz="2800" b="1" dirty="0" smtClean="0">
                <a:solidFill>
                  <a:srgbClr val="0070C0"/>
                </a:solidFill>
              </a:rPr>
              <a:t>я</a:t>
            </a:r>
            <a:r>
              <a:rPr lang="ru-RU" sz="2800" b="1" kern="1200" dirty="0" smtClean="0">
                <a:solidFill>
                  <a:schemeClr val="accent2">
                    <a:lumMod val="50000"/>
                  </a:schemeClr>
                </a:solidFill>
              </a:rPr>
              <a:t>кщо слово не вживається без </a:t>
            </a:r>
            <a:r>
              <a:rPr lang="ru-RU" sz="2800" b="1" i="1" u="sng" kern="1200" dirty="0" smtClean="0">
                <a:solidFill>
                  <a:schemeClr val="accent2">
                    <a:lumMod val="50000"/>
                  </a:schemeClr>
                </a:solidFill>
              </a:rPr>
              <a:t>не</a:t>
            </a:r>
            <a:endParaRPr lang="ru-RU" sz="2800" b="1" i="1" u="sng" kern="1200" dirty="0">
              <a:solidFill>
                <a:schemeClr val="accent2">
                  <a:lumMod val="50000"/>
                </a:schemeClr>
              </a:solidFill>
            </a:endParaRPr>
          </a:p>
          <a:p>
            <a:pPr algn="ctr" eaLnBrk="1" hangingPunct="1">
              <a:buFontTx/>
              <a:buNone/>
            </a:pPr>
            <a:endParaRPr lang="ru-RU" sz="2800" dirty="0" smtClean="0"/>
          </a:p>
        </p:txBody>
      </p:sp>
      <p:sp>
        <p:nvSpPr>
          <p:cNvPr id="58380" name="Rectangle 12"/>
          <p:cNvSpPr>
            <a:spLocks noChangeArrowheads="1"/>
          </p:cNvSpPr>
          <p:nvPr/>
        </p:nvSpPr>
        <p:spPr bwMode="auto">
          <a:xfrm>
            <a:off x="4283968" y="3068960"/>
            <a:ext cx="4594105" cy="5746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76200" cmpd="thickThin" algn="ctr">
            <a:solidFill>
              <a:schemeClr val="accent2">
                <a:lumMod val="5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i="1" dirty="0" smtClean="0">
                <a:solidFill>
                  <a:srgbClr val="8DC6FF">
                    <a:lumMod val="50000"/>
                  </a:srgbClr>
                </a:solidFill>
              </a:rPr>
              <a:t>Правильна відповідь</a:t>
            </a:r>
          </a:p>
        </p:txBody>
      </p:sp>
      <p:sp useBgFill="1">
        <p:nvSpPr>
          <p:cNvPr id="58381" name="AutoShape 13"/>
          <p:cNvSpPr>
            <a:spLocks noChangeArrowheads="1"/>
          </p:cNvSpPr>
          <p:nvPr/>
        </p:nvSpPr>
        <p:spPr bwMode="auto">
          <a:xfrm rot="10800000">
            <a:off x="6372200" y="4374748"/>
            <a:ext cx="2160240" cy="751261"/>
          </a:xfrm>
          <a:prstGeom prst="wedgeRectCallout">
            <a:avLst>
              <a:gd name="adj1" fmla="val -23310"/>
              <a:gd name="adj2" fmla="val 133440"/>
            </a:avLst>
          </a:prstGeom>
          <a:ln w="76200" cmpd="thickThin" algn="ctr">
            <a:solidFill>
              <a:schemeClr val="accent2">
                <a:lumMod val="50000"/>
              </a:schemeClr>
            </a:solidFill>
            <a:miter lim="800000"/>
            <a:headEnd/>
            <a:tailEnd/>
          </a:ln>
        </p:spPr>
        <p:txBody>
          <a:bodyPr rot="10800000"/>
          <a:lstStyle/>
          <a:p>
            <a:pPr marL="457200" indent="-4572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solidFill>
                  <a:srgbClr val="CC0000"/>
                </a:solidFill>
              </a:rPr>
              <a:t>Так</a:t>
            </a:r>
            <a:r>
              <a:rPr lang="ru-RU" sz="2800" b="1" dirty="0" smtClean="0">
                <a:solidFill>
                  <a:srgbClr val="CC0000"/>
                </a:solidFill>
              </a:rPr>
              <a:t> </a:t>
            </a:r>
            <a:endParaRPr lang="ru-RU" sz="2800" b="1" i="1" dirty="0" smtClean="0">
              <a:solidFill>
                <a:srgbClr val="CC0000"/>
              </a:solidFill>
            </a:endParaRPr>
          </a:p>
        </p:txBody>
      </p:sp>
      <p:sp>
        <p:nvSpPr>
          <p:cNvPr id="18440" name="WordArt 6" descr="Орех"/>
          <p:cNvSpPr>
            <a:spLocks noChangeArrowheads="1" noChangeShapeType="1" noTextEdit="1"/>
          </p:cNvSpPr>
          <p:nvPr/>
        </p:nvSpPr>
        <p:spPr bwMode="auto">
          <a:xfrm>
            <a:off x="755650" y="765175"/>
            <a:ext cx="576263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400" b="1" kern="10" dirty="0" smtClean="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DEF6F1"/>
                    </a:gs>
                    <a:gs pos="100000">
                      <a:srgbClr val="677270"/>
                    </a:gs>
                  </a:gsLst>
                  <a:lin ang="5400000" scaled="1"/>
                </a:gradFill>
                <a:latin typeface="Book Antiqua"/>
              </a:rPr>
              <a:t>2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051720" y="256886"/>
            <a:ext cx="615104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kern="0" dirty="0" smtClean="0">
                <a:solidFill>
                  <a:srgbClr val="002060"/>
                </a:solidFill>
                <a:latin typeface="Times New Roman" pitchFamily="18" charset="0"/>
              </a:rPr>
              <a:t>РАЗОМ </a:t>
            </a:r>
            <a:r>
              <a:rPr lang="ru-RU" sz="4400" b="1" i="1" u="sng" kern="0" dirty="0" smtClean="0">
                <a:solidFill>
                  <a:srgbClr val="002060"/>
                </a:solidFill>
                <a:latin typeface="Times New Roman" pitchFamily="18" charset="0"/>
              </a:rPr>
              <a:t>НЕ</a:t>
            </a:r>
            <a:r>
              <a:rPr lang="ru-RU" sz="4400" b="1" kern="0" dirty="0" smtClean="0">
                <a:solidFill>
                  <a:srgbClr val="002060"/>
                </a:solidFill>
                <a:latin typeface="Times New Roman" pitchFamily="18" charset="0"/>
              </a:rPr>
              <a:t> ПИШЕМО</a:t>
            </a:r>
            <a:endParaRPr lang="uk-UA" sz="4400" dirty="0">
              <a:solidFill>
                <a:srgbClr val="002060"/>
              </a:solidFill>
            </a:endParaRPr>
          </a:p>
        </p:txBody>
      </p:sp>
      <p:pic>
        <p:nvPicPr>
          <p:cNvPr id="4098" name="Picture 2" descr="http://s2.file-space.org/image/thumb/ECtLmV-gTo/malchik-1.png/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8840"/>
            <a:ext cx="2874758" cy="409653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Анимация книжка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1467" y="4551138"/>
            <a:ext cx="1543050" cy="1419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8184089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837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837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837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58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58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 build="p" animBg="1"/>
      <p:bldP spid="58380" grpId="0" animBg="1"/>
      <p:bldP spid="5838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Выноска-облако 11"/>
          <p:cNvSpPr/>
          <p:nvPr/>
        </p:nvSpPr>
        <p:spPr>
          <a:xfrm>
            <a:off x="1364914" y="79249"/>
            <a:ext cx="7812087" cy="1292121"/>
          </a:xfrm>
          <a:prstGeom prst="cloudCallout">
            <a:avLst>
              <a:gd name="adj1" fmla="val -44775"/>
              <a:gd name="adj2" fmla="val 211540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32" y="116632"/>
            <a:ext cx="2195735" cy="21682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83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843213" y="1545215"/>
            <a:ext cx="5916710" cy="1116508"/>
          </a:xfrm>
          <a:solidFill>
            <a:schemeClr val="accent2">
              <a:lumMod val="50000"/>
              <a:alpha val="18823"/>
            </a:schemeClr>
          </a:solidFill>
          <a:ln w="76200" cap="rnd" cmpd="tri">
            <a:solidFill>
              <a:srgbClr val="00B0F0"/>
            </a:solidFill>
            <a:prstDash val="sysDot"/>
            <a:miter lim="800000"/>
            <a:headEnd/>
            <a:tailEnd/>
          </a:ln>
        </p:spPr>
        <p:txBody>
          <a:bodyPr/>
          <a:lstStyle/>
          <a:p>
            <a:pPr lvl="0" eaLnBrk="1" hangingPunct="1">
              <a:spcBef>
                <a:spcPct val="0"/>
              </a:spcBef>
              <a:buFont typeface="Wingdings" pitchFamily="2" charset="2"/>
              <a:buChar char="§"/>
            </a:pPr>
            <a:r>
              <a:rPr lang="ru-RU" sz="2800" b="1" i="1" u="sng" dirty="0" smtClean="0">
                <a:solidFill>
                  <a:srgbClr val="0070C0"/>
                </a:solidFill>
              </a:rPr>
              <a:t>Не</a:t>
            </a:r>
            <a:r>
              <a:rPr lang="ru-RU" sz="2800" b="1" dirty="0" smtClean="0">
                <a:solidFill>
                  <a:srgbClr val="0070C0"/>
                </a:solidFill>
              </a:rPr>
              <a:t> з іменниками здебільшого пишемо окремо</a:t>
            </a:r>
            <a:endParaRPr lang="ru-RU" sz="2800" b="1" i="1" u="sng" kern="1200" dirty="0">
              <a:solidFill>
                <a:schemeClr val="accent2">
                  <a:lumMod val="50000"/>
                </a:schemeClr>
              </a:solidFill>
            </a:endParaRPr>
          </a:p>
          <a:p>
            <a:pPr algn="ctr" eaLnBrk="1" hangingPunct="1">
              <a:buFontTx/>
              <a:buNone/>
            </a:pPr>
            <a:endParaRPr lang="ru-RU" sz="2800" dirty="0" smtClean="0"/>
          </a:p>
        </p:txBody>
      </p:sp>
      <p:sp>
        <p:nvSpPr>
          <p:cNvPr id="58380" name="Rectangle 12"/>
          <p:cNvSpPr>
            <a:spLocks noChangeArrowheads="1"/>
          </p:cNvSpPr>
          <p:nvPr/>
        </p:nvSpPr>
        <p:spPr bwMode="auto">
          <a:xfrm>
            <a:off x="4283968" y="3068960"/>
            <a:ext cx="4594105" cy="5746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76200" cmpd="thickThin" algn="ctr">
            <a:solidFill>
              <a:schemeClr val="accent2">
                <a:lumMod val="5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i="1" dirty="0" smtClean="0">
                <a:solidFill>
                  <a:srgbClr val="8DC6FF">
                    <a:lumMod val="50000"/>
                  </a:srgbClr>
                </a:solidFill>
              </a:rPr>
              <a:t>Правильна відповідь</a:t>
            </a:r>
          </a:p>
        </p:txBody>
      </p:sp>
      <p:sp useBgFill="1">
        <p:nvSpPr>
          <p:cNvPr id="58381" name="AutoShape 13"/>
          <p:cNvSpPr>
            <a:spLocks noChangeArrowheads="1"/>
          </p:cNvSpPr>
          <p:nvPr/>
        </p:nvSpPr>
        <p:spPr bwMode="auto">
          <a:xfrm rot="10800000">
            <a:off x="6372200" y="4374748"/>
            <a:ext cx="2160240" cy="751261"/>
          </a:xfrm>
          <a:prstGeom prst="wedgeRectCallout">
            <a:avLst>
              <a:gd name="adj1" fmla="val -23310"/>
              <a:gd name="adj2" fmla="val 133440"/>
            </a:avLst>
          </a:prstGeom>
          <a:ln w="76200" cmpd="thickThin" algn="ctr">
            <a:solidFill>
              <a:schemeClr val="accent2">
                <a:lumMod val="50000"/>
              </a:schemeClr>
            </a:solidFill>
            <a:miter lim="800000"/>
            <a:headEnd/>
            <a:tailEnd/>
          </a:ln>
        </p:spPr>
        <p:txBody>
          <a:bodyPr rot="10800000"/>
          <a:lstStyle/>
          <a:p>
            <a:pPr marL="457200" indent="-4572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solidFill>
                  <a:srgbClr val="CC0000"/>
                </a:solidFill>
              </a:rPr>
              <a:t>Так</a:t>
            </a:r>
            <a:r>
              <a:rPr lang="ru-RU" sz="2800" b="1" dirty="0" smtClean="0">
                <a:solidFill>
                  <a:srgbClr val="CC0000"/>
                </a:solidFill>
              </a:rPr>
              <a:t> </a:t>
            </a:r>
            <a:endParaRPr lang="ru-RU" sz="2800" b="1" i="1" dirty="0" smtClean="0">
              <a:solidFill>
                <a:srgbClr val="CC0000"/>
              </a:solidFill>
            </a:endParaRPr>
          </a:p>
        </p:txBody>
      </p:sp>
      <p:sp>
        <p:nvSpPr>
          <p:cNvPr id="18440" name="WordArt 6" descr="Орех"/>
          <p:cNvSpPr>
            <a:spLocks noChangeArrowheads="1" noChangeShapeType="1" noTextEdit="1"/>
          </p:cNvSpPr>
          <p:nvPr/>
        </p:nvSpPr>
        <p:spPr bwMode="auto">
          <a:xfrm>
            <a:off x="755650" y="765175"/>
            <a:ext cx="576263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400" b="1" kern="10" dirty="0" smtClean="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DEF6F1"/>
                    </a:gs>
                    <a:gs pos="100000">
                      <a:srgbClr val="677270"/>
                    </a:gs>
                  </a:gsLst>
                  <a:lin ang="5400000" scaled="1"/>
                </a:gradFill>
                <a:latin typeface="Book Antiqua"/>
              </a:rPr>
              <a:t>3</a:t>
            </a:r>
          </a:p>
        </p:txBody>
      </p:sp>
      <p:pic>
        <p:nvPicPr>
          <p:cNvPr id="13" name="Picture 2" descr="http://s2.file-space.org/image/thumb/ECtLmV-gTo/malchik-1.png/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492896"/>
            <a:ext cx="2874758" cy="409653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Анимация книжка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1467" y="4551138"/>
            <a:ext cx="1543050" cy="1419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2339752" y="256886"/>
            <a:ext cx="571342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kern="0" dirty="0" smtClean="0">
                <a:solidFill>
                  <a:srgbClr val="002060"/>
                </a:solidFill>
                <a:latin typeface="Times New Roman" pitchFamily="18" charset="0"/>
              </a:rPr>
              <a:t>ПИШЕМО ОКРЕМО</a:t>
            </a:r>
            <a:endParaRPr lang="uk-UA" sz="4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37606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837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837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837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58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58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 build="p" animBg="1"/>
      <p:bldP spid="58380" grpId="0" animBg="1"/>
      <p:bldP spid="5838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Выноска-облако 12"/>
          <p:cNvSpPr/>
          <p:nvPr/>
        </p:nvSpPr>
        <p:spPr>
          <a:xfrm>
            <a:off x="1364914" y="79249"/>
            <a:ext cx="7812087" cy="1292121"/>
          </a:xfrm>
          <a:prstGeom prst="cloudCallout">
            <a:avLst>
              <a:gd name="adj1" fmla="val -44775"/>
              <a:gd name="adj2" fmla="val 211540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32" y="116632"/>
            <a:ext cx="2195735" cy="21682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83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843213" y="1545215"/>
            <a:ext cx="5916710" cy="1116508"/>
          </a:xfrm>
          <a:solidFill>
            <a:schemeClr val="accent2">
              <a:lumMod val="50000"/>
              <a:alpha val="18823"/>
            </a:schemeClr>
          </a:solidFill>
          <a:ln w="76200" cap="rnd" cmpd="tri">
            <a:solidFill>
              <a:srgbClr val="00B0F0"/>
            </a:solidFill>
            <a:prstDash val="sysDot"/>
            <a:miter lim="800000"/>
            <a:headEnd/>
            <a:tailEnd/>
          </a:ln>
        </p:spPr>
        <p:txBody>
          <a:bodyPr/>
          <a:lstStyle/>
          <a:p>
            <a:pPr lvl="0" eaLnBrk="1" hangingPunct="1">
              <a:spcBef>
                <a:spcPct val="0"/>
              </a:spcBef>
              <a:buFont typeface="Wingdings" pitchFamily="2" charset="2"/>
              <a:buChar char="§"/>
            </a:pPr>
            <a:r>
              <a:rPr lang="ru-RU" sz="2800" b="1" dirty="0" smtClean="0">
                <a:solidFill>
                  <a:srgbClr val="0070C0"/>
                </a:solidFill>
              </a:rPr>
              <a:t>я</a:t>
            </a:r>
            <a:r>
              <a:rPr lang="ru-RU" sz="2800" b="1" kern="1200" dirty="0" smtClean="0">
                <a:solidFill>
                  <a:schemeClr val="accent2">
                    <a:lumMod val="50000"/>
                  </a:schemeClr>
                </a:solidFill>
              </a:rPr>
              <a:t>кщо слово можна замінити іменником без </a:t>
            </a:r>
            <a:r>
              <a:rPr lang="ru-RU" sz="2800" b="1" i="1" u="sng" kern="1200" dirty="0" smtClean="0">
                <a:solidFill>
                  <a:schemeClr val="accent2">
                    <a:lumMod val="50000"/>
                  </a:schemeClr>
                </a:solidFill>
              </a:rPr>
              <a:t>не</a:t>
            </a:r>
            <a:endParaRPr lang="ru-RU" sz="2800" b="1" i="1" u="sng" kern="1200" dirty="0">
              <a:solidFill>
                <a:schemeClr val="accent2">
                  <a:lumMod val="50000"/>
                </a:schemeClr>
              </a:solidFill>
            </a:endParaRPr>
          </a:p>
          <a:p>
            <a:pPr algn="ctr" eaLnBrk="1" hangingPunct="1">
              <a:buFontTx/>
              <a:buNone/>
            </a:pPr>
            <a:endParaRPr lang="ru-RU" sz="2800" dirty="0" smtClean="0"/>
          </a:p>
        </p:txBody>
      </p:sp>
      <p:sp>
        <p:nvSpPr>
          <p:cNvPr id="58380" name="Rectangle 12"/>
          <p:cNvSpPr>
            <a:spLocks noChangeArrowheads="1"/>
          </p:cNvSpPr>
          <p:nvPr/>
        </p:nvSpPr>
        <p:spPr bwMode="auto">
          <a:xfrm>
            <a:off x="4283968" y="3068960"/>
            <a:ext cx="4594105" cy="5746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76200" cmpd="thickThin" algn="ctr">
            <a:solidFill>
              <a:schemeClr val="accent2">
                <a:lumMod val="5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i="1" dirty="0" smtClean="0">
                <a:solidFill>
                  <a:srgbClr val="8DC6FF">
                    <a:lumMod val="50000"/>
                  </a:srgbClr>
                </a:solidFill>
              </a:rPr>
              <a:t>Правильна відповідь</a:t>
            </a:r>
          </a:p>
        </p:txBody>
      </p:sp>
      <p:sp useBgFill="1">
        <p:nvSpPr>
          <p:cNvPr id="58381" name="AutoShape 13"/>
          <p:cNvSpPr>
            <a:spLocks noChangeArrowheads="1"/>
          </p:cNvSpPr>
          <p:nvPr/>
        </p:nvSpPr>
        <p:spPr bwMode="auto">
          <a:xfrm rot="10800000">
            <a:off x="6372200" y="4374748"/>
            <a:ext cx="2160240" cy="751261"/>
          </a:xfrm>
          <a:prstGeom prst="wedgeRectCallout">
            <a:avLst>
              <a:gd name="adj1" fmla="val -23310"/>
              <a:gd name="adj2" fmla="val 133440"/>
            </a:avLst>
          </a:prstGeom>
          <a:ln w="76200" cmpd="thickThin" algn="ctr">
            <a:solidFill>
              <a:schemeClr val="accent2">
                <a:lumMod val="50000"/>
              </a:schemeClr>
            </a:solidFill>
            <a:miter lim="800000"/>
            <a:headEnd/>
            <a:tailEnd/>
          </a:ln>
        </p:spPr>
        <p:txBody>
          <a:bodyPr rot="10800000"/>
          <a:lstStyle/>
          <a:p>
            <a:pPr marL="457200" indent="-4572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solidFill>
                  <a:srgbClr val="CC0000"/>
                </a:solidFill>
              </a:rPr>
              <a:t>Так</a:t>
            </a:r>
            <a:r>
              <a:rPr lang="ru-RU" sz="2800" b="1" dirty="0" smtClean="0">
                <a:solidFill>
                  <a:srgbClr val="CC0000"/>
                </a:solidFill>
              </a:rPr>
              <a:t> </a:t>
            </a:r>
            <a:endParaRPr lang="ru-RU" sz="2800" b="1" i="1" dirty="0" smtClean="0">
              <a:solidFill>
                <a:srgbClr val="CC0000"/>
              </a:solidFill>
            </a:endParaRPr>
          </a:p>
        </p:txBody>
      </p:sp>
      <p:sp>
        <p:nvSpPr>
          <p:cNvPr id="18440" name="WordArt 6" descr="Орех"/>
          <p:cNvSpPr>
            <a:spLocks noChangeArrowheads="1" noChangeShapeType="1" noTextEdit="1"/>
          </p:cNvSpPr>
          <p:nvPr/>
        </p:nvSpPr>
        <p:spPr bwMode="auto">
          <a:xfrm>
            <a:off x="755650" y="765175"/>
            <a:ext cx="576263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400" b="1" kern="10" dirty="0" smtClean="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DEF6F1"/>
                    </a:gs>
                    <a:gs pos="100000">
                      <a:srgbClr val="677270"/>
                    </a:gs>
                  </a:gsLst>
                  <a:lin ang="5400000" scaled="1"/>
                </a:gradFill>
                <a:latin typeface="Book Antiqua"/>
              </a:rPr>
              <a:t>4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051720" y="256886"/>
            <a:ext cx="615104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kern="0" dirty="0" smtClean="0">
                <a:solidFill>
                  <a:srgbClr val="002060"/>
                </a:solidFill>
                <a:latin typeface="Times New Roman" pitchFamily="18" charset="0"/>
              </a:rPr>
              <a:t>РАЗОМ </a:t>
            </a:r>
            <a:r>
              <a:rPr lang="ru-RU" sz="4400" b="1" i="1" u="sng" kern="0" dirty="0" smtClean="0">
                <a:solidFill>
                  <a:srgbClr val="002060"/>
                </a:solidFill>
                <a:latin typeface="Times New Roman" pitchFamily="18" charset="0"/>
              </a:rPr>
              <a:t>НЕ</a:t>
            </a:r>
            <a:r>
              <a:rPr lang="ru-RU" sz="4400" b="1" kern="0" dirty="0" smtClean="0">
                <a:solidFill>
                  <a:srgbClr val="002060"/>
                </a:solidFill>
                <a:latin typeface="Times New Roman" pitchFamily="18" charset="0"/>
              </a:rPr>
              <a:t> ПИШЕМО</a:t>
            </a:r>
            <a:endParaRPr lang="uk-UA" sz="4400" dirty="0">
              <a:solidFill>
                <a:srgbClr val="002060"/>
              </a:solidFill>
            </a:endParaRPr>
          </a:p>
        </p:txBody>
      </p:sp>
      <p:pic>
        <p:nvPicPr>
          <p:cNvPr id="14" name="Picture 2" descr="http://s2.file-space.org/image/thumb/ECtLmV-gTo/malchik-1.png/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492896"/>
            <a:ext cx="2874758" cy="409653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Анимация книжка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1467" y="4551138"/>
            <a:ext cx="1543050" cy="1419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11032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837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837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837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58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58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 build="p" animBg="1"/>
      <p:bldP spid="58380" grpId="0" animBg="1"/>
      <p:bldP spid="5838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411760" y="0"/>
            <a:ext cx="529824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4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Творча лабораторія</a:t>
            </a:r>
            <a:endParaRPr lang="uk-UA" b="1" kern="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ятиугольник 1"/>
          <p:cNvSpPr/>
          <p:nvPr/>
        </p:nvSpPr>
        <p:spPr>
          <a:xfrm>
            <a:off x="1604498" y="2450096"/>
            <a:ext cx="2304256" cy="720080"/>
          </a:xfrm>
          <a:prstGeom prst="homePlat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Горе</a:t>
            </a:r>
            <a:endParaRPr lang="uk-UA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блако 8"/>
          <p:cNvSpPr/>
          <p:nvPr/>
        </p:nvSpPr>
        <p:spPr>
          <a:xfrm>
            <a:off x="5820742" y="4786986"/>
            <a:ext cx="3108702" cy="936104"/>
          </a:xfrm>
          <a:prstGeom prst="cloud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ненависть</a:t>
            </a:r>
            <a:endParaRPr lang="uk-UA" sz="3200" dirty="0">
              <a:ln>
                <a:solidFill>
                  <a:srgbClr val="C00000"/>
                </a:solidFill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Облако 10"/>
          <p:cNvSpPr/>
          <p:nvPr/>
        </p:nvSpPr>
        <p:spPr>
          <a:xfrm>
            <a:off x="6250224" y="5725249"/>
            <a:ext cx="2679220" cy="936104"/>
          </a:xfrm>
          <a:prstGeom prst="cloud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недуга</a:t>
            </a:r>
            <a:endParaRPr lang="uk-UA" sz="3200" dirty="0">
              <a:ln>
                <a:solidFill>
                  <a:srgbClr val="C00000"/>
                </a:solidFill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Облако 15"/>
          <p:cNvSpPr/>
          <p:nvPr/>
        </p:nvSpPr>
        <p:spPr>
          <a:xfrm>
            <a:off x="5073185" y="4003282"/>
            <a:ext cx="2679220" cy="936104"/>
          </a:xfrm>
          <a:prstGeom prst="cloud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неволя</a:t>
            </a:r>
            <a:endParaRPr lang="uk-UA" sz="3200" dirty="0">
              <a:ln>
                <a:solidFill>
                  <a:srgbClr val="C00000"/>
                </a:solidFill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Облако 16"/>
          <p:cNvSpPr/>
          <p:nvPr/>
        </p:nvSpPr>
        <p:spPr>
          <a:xfrm>
            <a:off x="4481133" y="3147056"/>
            <a:ext cx="2679220" cy="936104"/>
          </a:xfrm>
          <a:prstGeom prst="cloud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недруг</a:t>
            </a:r>
            <a:endParaRPr lang="uk-UA" sz="3200" dirty="0">
              <a:ln>
                <a:solidFill>
                  <a:srgbClr val="C00000"/>
                </a:solidFill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Облако 17"/>
          <p:cNvSpPr/>
          <p:nvPr/>
        </p:nvSpPr>
        <p:spPr>
          <a:xfrm>
            <a:off x="3995936" y="2234072"/>
            <a:ext cx="2679220" cy="936104"/>
          </a:xfrm>
          <a:prstGeom prst="cloud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нещастя</a:t>
            </a:r>
            <a:endParaRPr lang="uk-UA" sz="3200" dirty="0">
              <a:ln>
                <a:solidFill>
                  <a:srgbClr val="C00000"/>
                </a:solidFill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ятиугольник 19"/>
          <p:cNvSpPr/>
          <p:nvPr/>
        </p:nvSpPr>
        <p:spPr>
          <a:xfrm>
            <a:off x="2176877" y="3283202"/>
            <a:ext cx="2304256" cy="720080"/>
          </a:xfrm>
          <a:prstGeom prst="homePlat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uk-UA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орог</a:t>
            </a:r>
            <a:endParaRPr lang="uk-UA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ятиугольник 20"/>
          <p:cNvSpPr/>
          <p:nvPr/>
        </p:nvSpPr>
        <p:spPr>
          <a:xfrm>
            <a:off x="2768929" y="4111294"/>
            <a:ext cx="2304256" cy="720080"/>
          </a:xfrm>
          <a:prstGeom prst="homePlat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рабство</a:t>
            </a:r>
            <a:endParaRPr lang="uk-UA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ятиугольник 21"/>
          <p:cNvSpPr/>
          <p:nvPr/>
        </p:nvSpPr>
        <p:spPr>
          <a:xfrm>
            <a:off x="3516487" y="4957584"/>
            <a:ext cx="2304256" cy="720080"/>
          </a:xfrm>
          <a:prstGeom prst="homePlat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злість</a:t>
            </a:r>
            <a:endParaRPr lang="uk-UA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ятиугольник 22"/>
          <p:cNvSpPr/>
          <p:nvPr/>
        </p:nvSpPr>
        <p:spPr>
          <a:xfrm>
            <a:off x="3879065" y="5833261"/>
            <a:ext cx="2304256" cy="720080"/>
          </a:xfrm>
          <a:prstGeom prst="homePlat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хвороба</a:t>
            </a:r>
            <a:endParaRPr lang="uk-UA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13245" y="620688"/>
            <a:ext cx="82307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До поданих іменників дібрати слова-синоніми з префіксом </a:t>
            </a:r>
            <a:r>
              <a:rPr lang="uk-UA" sz="3200" i="1" dirty="0" smtClean="0">
                <a:latin typeface="Times New Roman" pitchFamily="18" charset="0"/>
                <a:cs typeface="Times New Roman" pitchFamily="18" charset="0"/>
              </a:rPr>
              <a:t>не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. Зробити висновок про написання цих іменників із </a:t>
            </a:r>
            <a:r>
              <a:rPr lang="uk-UA" sz="3200" i="1" dirty="0" smtClean="0">
                <a:latin typeface="Times New Roman" pitchFamily="18" charset="0"/>
                <a:cs typeface="Times New Roman" pitchFamily="18" charset="0"/>
              </a:rPr>
              <a:t>не.</a:t>
            </a:r>
            <a:endParaRPr lang="uk-UA" sz="3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35771-B940-4413-B29B-2BD49899D518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17825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6" grpId="0" animBg="1"/>
      <p:bldP spid="17" grpId="0" animBg="1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link="rId3"/>
          <a:stretch>
            <a:fillRect/>
          </a:stretch>
        </p:blipFill>
        <p:spPr>
          <a:xfrm rot="927530">
            <a:off x="5886563" y="1137916"/>
            <a:ext cx="2901627" cy="19213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WordArt 5" descr="Бумажный пакет"/>
          <p:cNvSpPr>
            <a:spLocks noChangeArrowheads="1" noChangeShapeType="1" noTextEdit="1"/>
          </p:cNvSpPr>
          <p:nvPr/>
        </p:nvSpPr>
        <p:spPr bwMode="auto">
          <a:xfrm>
            <a:off x="899592" y="404664"/>
            <a:ext cx="7993062" cy="7920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7884"/>
              </a:avLst>
            </a:prstTxWarp>
          </a:bodyPr>
          <a:lstStyle/>
          <a:p>
            <a:pPr algn="ctr">
              <a:defRPr/>
            </a:pPr>
            <a:r>
              <a:rPr lang="uk-UA" sz="3600" b="1" kern="10" dirty="0" smtClean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latin typeface="Times New Roman"/>
                <a:cs typeface="Times New Roman"/>
              </a:rPr>
              <a:t>Лексична розминка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35771-B940-4413-B29B-2BD49899D51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92664" y="3140968"/>
            <a:ext cx="7006918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 smtClean="0">
                <a:latin typeface="Times New Roman" pitchFamily="18" charset="0"/>
                <a:cs typeface="Times New Roman" pitchFamily="18" charset="0"/>
              </a:rPr>
              <a:t>Не бійтесь заглядати у словник,</a:t>
            </a:r>
          </a:p>
          <a:p>
            <a:r>
              <a:rPr lang="uk-UA" sz="3600" i="1" dirty="0" smtClean="0">
                <a:latin typeface="Times New Roman" pitchFamily="18" charset="0"/>
                <a:cs typeface="Times New Roman" pitchFamily="18" charset="0"/>
              </a:rPr>
              <a:t>Це пишний яр, а не сумне провалля</a:t>
            </a:r>
          </a:p>
          <a:p>
            <a:pPr algn="r"/>
            <a:r>
              <a:rPr lang="uk-UA" sz="3600" i="1" dirty="0" smtClean="0">
                <a:latin typeface="Times New Roman" pitchFamily="18" charset="0"/>
                <a:cs typeface="Times New Roman" pitchFamily="18" charset="0"/>
              </a:rPr>
              <a:t>М. Рильський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693131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link="rId3"/>
          <a:stretch>
            <a:fillRect/>
          </a:stretch>
        </p:blipFill>
        <p:spPr>
          <a:xfrm>
            <a:off x="5969000" y="1765624"/>
            <a:ext cx="3175000" cy="41391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WordArt 5" descr="Бумажный пакет"/>
          <p:cNvSpPr>
            <a:spLocks noChangeArrowheads="1" noChangeShapeType="1" noTextEdit="1"/>
          </p:cNvSpPr>
          <p:nvPr/>
        </p:nvSpPr>
        <p:spPr bwMode="auto">
          <a:xfrm>
            <a:off x="899592" y="404664"/>
            <a:ext cx="8244408" cy="115212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7884"/>
              </a:avLst>
            </a:prstTxWarp>
          </a:bodyPr>
          <a:lstStyle/>
          <a:p>
            <a:pPr algn="ctr">
              <a:defRPr/>
            </a:pPr>
            <a:r>
              <a:rPr lang="uk-UA" sz="3600" b="1" kern="10" dirty="0" smtClean="0">
                <a:ln w="19050">
                  <a:solidFill>
                    <a:schemeClr val="tx2">
                      <a:lumMod val="75000"/>
                    </a:schemeClr>
                  </a:solidFill>
                  <a:round/>
                  <a:headEnd/>
                  <a:tailEnd/>
                </a:ln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Робота із тлумачним словником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35771-B940-4413-B29B-2BD49899D51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00448" y="1556792"/>
            <a:ext cx="4968552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Завдання. </a:t>
            </a:r>
            <a:r>
              <a:rPr lang="uk-UA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Знайти подані слова у тлумачному словнику, пояснити їх значення і написання. </a:t>
            </a:r>
          </a:p>
          <a:p>
            <a:endParaRPr lang="uk-UA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99592" y="3356991"/>
            <a:ext cx="544376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Група </a:t>
            </a:r>
          </a:p>
          <a:p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«Мовознавці» – </a:t>
            </a:r>
            <a:r>
              <a:rPr lang="uk-UA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невіглас, неук</a:t>
            </a:r>
            <a:endParaRPr lang="en-US" sz="2800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Група </a:t>
            </a:r>
          </a:p>
          <a:p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«Дослідники» – </a:t>
            </a:r>
            <a:r>
              <a:rPr lang="uk-UA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нероба, невдаха</a:t>
            </a:r>
          </a:p>
          <a:p>
            <a:endParaRPr lang="uk-UA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Анимация книжка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6102" y="5013176"/>
            <a:ext cx="2265795" cy="1472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419950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35771-B940-4413-B29B-2BD49899D51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Горизонтальный свиток 2"/>
          <p:cNvSpPr/>
          <p:nvPr/>
        </p:nvSpPr>
        <p:spPr>
          <a:xfrm>
            <a:off x="3899311" y="60649"/>
            <a:ext cx="5260210" cy="1394970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Неосвічена людина, яка немає достатніх знань</a:t>
            </a:r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4243416" y="1467450"/>
            <a:ext cx="4572000" cy="1181027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Обмежена, невихована, некультурна людина</a:t>
            </a:r>
          </a:p>
        </p:txBody>
      </p:sp>
      <p:sp>
        <p:nvSpPr>
          <p:cNvPr id="6" name="Горизонтальный свиток 5"/>
          <p:cNvSpPr/>
          <p:nvPr/>
        </p:nvSpPr>
        <p:spPr>
          <a:xfrm>
            <a:off x="4243416" y="2648477"/>
            <a:ext cx="4900584" cy="1774514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Людина, якій не щастить у чому-небудь або яка робить щось не так, як треба.</a:t>
            </a:r>
            <a:endParaRPr lang="uk-UA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Горизонтальный свиток 6"/>
          <p:cNvSpPr/>
          <p:nvPr/>
        </p:nvSpPr>
        <p:spPr>
          <a:xfrm>
            <a:off x="5261814" y="4711022"/>
            <a:ext cx="3702674" cy="1742314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Людина,яка не займається ніякою працею, ледарює</a:t>
            </a:r>
          </a:p>
        </p:txBody>
      </p:sp>
      <p:sp>
        <p:nvSpPr>
          <p:cNvPr id="9" name="Пятно 1 8"/>
          <p:cNvSpPr/>
          <p:nvPr/>
        </p:nvSpPr>
        <p:spPr>
          <a:xfrm>
            <a:off x="467544" y="-83367"/>
            <a:ext cx="3600400" cy="1683002"/>
          </a:xfrm>
          <a:prstGeom prst="irregularSeal1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uk-UA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Невіглас</a:t>
            </a:r>
            <a:endParaRPr lang="uk-UA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ятно 1 10"/>
          <p:cNvSpPr/>
          <p:nvPr/>
        </p:nvSpPr>
        <p:spPr>
          <a:xfrm>
            <a:off x="1619672" y="1441764"/>
            <a:ext cx="2448272" cy="1512168"/>
          </a:xfrm>
          <a:prstGeom prst="irregularSeal1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uk-UA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Неук</a:t>
            </a:r>
          </a:p>
        </p:txBody>
      </p:sp>
      <p:sp>
        <p:nvSpPr>
          <p:cNvPr id="12" name="Пятно 1 11"/>
          <p:cNvSpPr/>
          <p:nvPr/>
        </p:nvSpPr>
        <p:spPr>
          <a:xfrm>
            <a:off x="859040" y="2910823"/>
            <a:ext cx="3384376" cy="1512168"/>
          </a:xfrm>
          <a:prstGeom prst="irregularSeal1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uk-UA" sz="28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Невдаха</a:t>
            </a:r>
            <a:r>
              <a:rPr lang="uk-UA" sz="2800" i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3" name="Пятно 1 12"/>
          <p:cNvSpPr/>
          <p:nvPr/>
        </p:nvSpPr>
        <p:spPr>
          <a:xfrm>
            <a:off x="1619672" y="4711022"/>
            <a:ext cx="3642142" cy="1512168"/>
          </a:xfrm>
          <a:prstGeom prst="irregularSeal1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uk-UA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Нероба</a:t>
            </a:r>
            <a:endParaRPr lang="uk-UA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678099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35771-B940-4413-B29B-2BD49899D51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63688" y="111607"/>
            <a:ext cx="6139117" cy="1015663"/>
          </a:xfrm>
          <a:prstGeom prst="rect">
            <a:avLst/>
          </a:prstGeom>
          <a:noFill/>
        </p:spPr>
        <p:txBody>
          <a:bodyPr wrap="none" rtlCol="0">
            <a:prstTxWarp prst="textChevron">
              <a:avLst/>
            </a:prstTxWarp>
            <a:spAutoFit/>
          </a:bodyPr>
          <a:lstStyle/>
          <a:p>
            <a:r>
              <a:rPr lang="uk-UA" sz="6000" dirty="0" smtClean="0">
                <a:effectLst>
                  <a:reflection blurRad="6350" stA="50000" endA="300" endPos="50000" dist="2999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Фізкультхвилинка</a:t>
            </a:r>
            <a:endParaRPr lang="uk-UA" sz="6000" dirty="0">
              <a:effectLst>
                <a:reflection blurRad="6350" stA="50000" endA="300" endPos="50000" dist="29997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фізхвилинка 'Україно, ми твоя надія'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1412776"/>
            <a:ext cx="9144000" cy="544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670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 fullScrn="1"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35771-B940-4413-B29B-2BD49899D51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71800" y="112378"/>
            <a:ext cx="458657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6000" b="1" i="1" dirty="0" smtClean="0">
                <a:solidFill>
                  <a:prstClr val="black"/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ПРИСЛІВ</a:t>
            </a:r>
            <a:r>
              <a:rPr lang="en-US" sz="6000" b="1" i="1" dirty="0" smtClean="0">
                <a:solidFill>
                  <a:prstClr val="black"/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6000" b="1" i="1" dirty="0" smtClean="0">
                <a:solidFill>
                  <a:prstClr val="black"/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Я</a:t>
            </a:r>
            <a:endParaRPr lang="uk-UA" sz="6000" b="1" i="1" dirty="0">
              <a:solidFill>
                <a:prstClr val="black"/>
              </a:solidFill>
              <a:effectLst>
                <a:reflection blurRad="6350" stA="50000" endA="300" endPos="50000" dist="29997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87624" y="1628800"/>
            <a:ext cx="795637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uk-UA" sz="3600" smtClean="0">
                <a:latin typeface="Times New Roman" pitchFamily="18" charset="0"/>
                <a:cs typeface="Times New Roman" pitchFamily="18" charset="0"/>
              </a:rPr>
              <a:t>Вчення – світ</a:t>
            </a: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, а невчення – тьма </a:t>
            </a:r>
          </a:p>
          <a:p>
            <a:pPr algn="r"/>
            <a:r>
              <a:rPr lang="uk-UA" sz="3600" i="1" dirty="0" smtClean="0">
                <a:latin typeface="Times New Roman" pitchFamily="18" charset="0"/>
                <a:cs typeface="Times New Roman" pitchFamily="18" charset="0"/>
              </a:rPr>
              <a:t>(Народна творчість).</a:t>
            </a:r>
          </a:p>
          <a:p>
            <a:pPr algn="r"/>
            <a:endParaRPr lang="uk-UA" sz="36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2. Слово не стріла, а глибше ранить</a:t>
            </a:r>
          </a:p>
          <a:p>
            <a:pPr lvl="0" algn="r"/>
            <a:r>
              <a:rPr lang="uk-UA" sz="36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(Народна творчість).</a:t>
            </a:r>
          </a:p>
          <a:p>
            <a:endParaRPr lang="uk-UA" sz="3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1495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35771-B940-4413-B29B-2BD49899D51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99592" y="116632"/>
            <a:ext cx="82444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Перлини Шевченкової творчості</a:t>
            </a:r>
            <a:endParaRPr lang="uk-UA" sz="4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3608" y="620688"/>
            <a:ext cx="810039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Робота в групах</a:t>
            </a:r>
          </a:p>
          <a:p>
            <a:pPr algn="just"/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Завдання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. Із поданих слів скласти строфу вірша, пояснити написання </a:t>
            </a:r>
            <a:r>
              <a:rPr lang="uk-UA" sz="3200" i="1" u="sng" dirty="0" smtClean="0">
                <a:latin typeface="Times New Roman" pitchFamily="18" charset="0"/>
                <a:cs typeface="Times New Roman" pitchFamily="18" charset="0"/>
              </a:rPr>
              <a:t>не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 з іменниками.</a:t>
            </a:r>
            <a:endParaRPr lang="uk-UA" sz="3200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79512" y="2780927"/>
            <a:ext cx="4219720" cy="226562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Вечірняя, зоре, моя</a:t>
            </a:r>
          </a:p>
          <a:p>
            <a:pPr algn="ctr"/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Горою, над, зійди</a:t>
            </a:r>
          </a:p>
          <a:p>
            <a:pPr algn="ctr"/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Тихесенько, поговорим</a:t>
            </a:r>
          </a:p>
          <a:p>
            <a:pPr algn="ctr"/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З, не, тобою, в, волі.</a:t>
            </a:r>
            <a:endParaRPr lang="uk-UA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572000" y="3717032"/>
            <a:ext cx="4427984" cy="230425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Рідна, рідне, мово, слово</a:t>
            </a:r>
          </a:p>
          <a:p>
            <a:pPr algn="ctr"/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Забуває, вас, хто</a:t>
            </a:r>
          </a:p>
          <a:p>
            <a:pPr algn="ctr"/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У, той, не, грудях, серденько</a:t>
            </a:r>
          </a:p>
          <a:p>
            <a:pPr algn="ctr"/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Має, тільки, камінь.</a:t>
            </a:r>
            <a:endParaRPr lang="uk-UA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43608" y="2404838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Група «Мовознавці»</a:t>
            </a:r>
            <a:endParaRPr lang="uk-UA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45832" y="3329289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Група «Дослідники»</a:t>
            </a:r>
            <a:endParaRPr lang="uk-UA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3589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196752"/>
            <a:ext cx="7776864" cy="3024336"/>
          </a:xfrm>
        </p:spPr>
        <p:txBody>
          <a:bodyPr>
            <a:normAutofit lnSpcReduction="10000"/>
          </a:bodyPr>
          <a:lstStyle/>
          <a:p>
            <a:pPr indent="0" algn="just">
              <a:spcBef>
                <a:spcPts val="0"/>
              </a:spcBef>
              <a:buNone/>
            </a:pPr>
            <a:r>
              <a:rPr lang="ru-RU" sz="4000" b="1" i="1" dirty="0">
                <a:solidFill>
                  <a:srgbClr val="000000"/>
                </a:solidFill>
                <a:latin typeface="Times New Roman"/>
              </a:rPr>
              <a:t>Ну що б, здавалося, слова...</a:t>
            </a:r>
          </a:p>
          <a:p>
            <a:pPr indent="0" algn="just">
              <a:spcBef>
                <a:spcPts val="0"/>
              </a:spcBef>
              <a:buNone/>
            </a:pPr>
            <a:r>
              <a:rPr lang="ru-RU" sz="4000" b="1" i="1" dirty="0">
                <a:solidFill>
                  <a:srgbClr val="000000"/>
                </a:solidFill>
                <a:latin typeface="Times New Roman"/>
              </a:rPr>
              <a:t>Слова та голос — більш нічого.</a:t>
            </a:r>
          </a:p>
          <a:p>
            <a:pPr indent="0" algn="just">
              <a:spcBef>
                <a:spcPts val="0"/>
              </a:spcBef>
              <a:buNone/>
            </a:pPr>
            <a:r>
              <a:rPr lang="ru-RU" sz="4000" b="1" i="1" dirty="0">
                <a:solidFill>
                  <a:srgbClr val="000000"/>
                </a:solidFill>
                <a:latin typeface="Times New Roman"/>
              </a:rPr>
              <a:t>А серце б’ється — ожива,</a:t>
            </a:r>
          </a:p>
          <a:p>
            <a:pPr indent="0" algn="just">
              <a:spcBef>
                <a:spcPts val="0"/>
              </a:spcBef>
              <a:buNone/>
            </a:pPr>
            <a:r>
              <a:rPr lang="ru-RU" sz="4000" b="1" i="1" dirty="0">
                <a:solidFill>
                  <a:srgbClr val="000000"/>
                </a:solidFill>
                <a:latin typeface="Times New Roman"/>
              </a:rPr>
              <a:t>Як їх почує!.. </a:t>
            </a:r>
          </a:p>
          <a:p>
            <a:pPr marL="0" indent="0" algn="r">
              <a:buNone/>
            </a:pP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Т. Г. Шевченко</a:t>
            </a:r>
            <a:endParaRPr lang="ru-RU" sz="4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35771-B940-4413-B29B-2BD49899D518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60242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35771-B940-4413-B29B-2BD49899D51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99592" y="116632"/>
            <a:ext cx="82444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Перлини Шевченкової творчості</a:t>
            </a:r>
            <a:endParaRPr lang="uk-UA" sz="48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130197" y="1052736"/>
            <a:ext cx="4219720" cy="2592288"/>
          </a:xfrm>
          <a:prstGeom prst="round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Зоре моя вечірняя,</a:t>
            </a:r>
          </a:p>
          <a:p>
            <a:pPr algn="ctr"/>
            <a:r>
              <a:rPr lang="uk-UA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Зійди над горою,</a:t>
            </a:r>
          </a:p>
          <a:p>
            <a:pPr algn="ctr"/>
            <a:r>
              <a:rPr lang="uk-UA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Поговорим тихесенько</a:t>
            </a:r>
          </a:p>
          <a:p>
            <a:pPr algn="ctr"/>
            <a:r>
              <a:rPr lang="uk-UA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неволі з тобою.</a:t>
            </a:r>
            <a:endParaRPr lang="uk-UA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067944" y="3717032"/>
            <a:ext cx="4788024" cy="2592288"/>
          </a:xfrm>
          <a:prstGeom prst="round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Мово рідна, слово рідне,</a:t>
            </a:r>
          </a:p>
          <a:p>
            <a:pPr algn="ctr"/>
            <a:r>
              <a:rPr lang="uk-UA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Хто вас забуває, </a:t>
            </a:r>
          </a:p>
          <a:p>
            <a:pPr algn="ctr"/>
            <a:r>
              <a:rPr lang="uk-UA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Той у грудях не серденько,</a:t>
            </a:r>
          </a:p>
          <a:p>
            <a:pPr algn="ctr"/>
            <a:r>
              <a:rPr lang="uk-UA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Тільки камінь має.</a:t>
            </a:r>
            <a:endParaRPr lang="uk-UA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link="rId3"/>
          <a:stretch>
            <a:fillRect/>
          </a:stretch>
        </p:blipFill>
        <p:spPr>
          <a:xfrm rot="740316">
            <a:off x="5581561" y="840358"/>
            <a:ext cx="3191644" cy="24924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52070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35771-B940-4413-B29B-2BD49899D51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98877" y="476672"/>
            <a:ext cx="864167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i="1" dirty="0" smtClean="0">
                <a:latin typeface="Times New Roman" pitchFamily="18" charset="0"/>
                <a:cs typeface="Times New Roman" pitchFamily="18" charset="0"/>
              </a:rPr>
              <a:t>Підручник – друг наш незамінний,</a:t>
            </a:r>
          </a:p>
          <a:p>
            <a:r>
              <a:rPr lang="uk-UA" sz="4000" b="1" i="1" dirty="0" smtClean="0">
                <a:latin typeface="Times New Roman" pitchFamily="18" charset="0"/>
                <a:cs typeface="Times New Roman" pitchFamily="18" charset="0"/>
              </a:rPr>
              <a:t>Супутник у житті відмінний.</a:t>
            </a:r>
          </a:p>
          <a:p>
            <a:r>
              <a:rPr lang="uk-UA" sz="4000" b="1" i="1" dirty="0" smtClean="0">
                <a:latin typeface="Times New Roman" pitchFamily="18" charset="0"/>
                <a:cs typeface="Times New Roman" pitchFamily="18" charset="0"/>
              </a:rPr>
              <a:t>Без нього світла не знайдеш,</a:t>
            </a:r>
          </a:p>
          <a:p>
            <a:r>
              <a:rPr lang="uk-UA" sz="4000" b="1" i="1" dirty="0" smtClean="0">
                <a:latin typeface="Times New Roman" pitchFamily="18" charset="0"/>
                <a:cs typeface="Times New Roman" pitchFamily="18" charset="0"/>
              </a:rPr>
              <a:t>А з ним розумним ти зростеш!</a:t>
            </a:r>
          </a:p>
          <a:p>
            <a:endParaRPr lang="uk-UA" sz="40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4000" b="1" dirty="0" smtClean="0">
                <a:latin typeface="Times New Roman" pitchFamily="18" charset="0"/>
                <a:cs typeface="Times New Roman" pitchFamily="18" charset="0"/>
              </a:rPr>
              <a:t>Робота з підручником.</a:t>
            </a:r>
          </a:p>
          <a:p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uk-UA" sz="4000" u="sng" dirty="0" smtClean="0">
                <a:latin typeface="Times New Roman" pitchFamily="18" charset="0"/>
                <a:cs typeface="Times New Roman" pitchFamily="18" charset="0"/>
              </a:rPr>
              <a:t>Завдання</a:t>
            </a:r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>          Виконати письмово </a:t>
            </a:r>
          </a:p>
          <a:p>
            <a:r>
              <a:rPr lang="uk-UA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>                        вправу 316.</a:t>
            </a:r>
            <a:endParaRPr lang="uk-UA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link="rId3"/>
          <a:stretch>
            <a:fillRect/>
          </a:stretch>
        </p:blipFill>
        <p:spPr>
          <a:xfrm>
            <a:off x="6660232" y="3081001"/>
            <a:ext cx="2389432" cy="3584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132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35771-B940-4413-B29B-2BD49899D51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20403" y="5617"/>
            <a:ext cx="8245123" cy="185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uk-UA" sz="4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Творче завдання</a:t>
            </a:r>
          </a:p>
          <a:p>
            <a:pPr lvl="0" algn="just" fontAlgn="base">
              <a:spcBef>
                <a:spcPct val="20000"/>
              </a:spcBef>
              <a:spcAft>
                <a:spcPct val="0"/>
              </a:spcAft>
            </a:pPr>
            <a:r>
              <a:rPr lang="uk-UA" sz="32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uk-UA" sz="32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місці пропусків </a:t>
            </a:r>
            <a:r>
              <a:rPr lang="uk-UA" sz="32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вставити </a:t>
            </a:r>
            <a:r>
              <a:rPr lang="uk-UA" sz="32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пропущені за  змістом слова.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122565" y="1858431"/>
            <a:ext cx="4287584" cy="38164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Я хочу, щоб ішов не дощ,</a:t>
            </a:r>
          </a:p>
          <a:p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____________ сніг.</a:t>
            </a:r>
          </a:p>
          <a:p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І щоб зима нам принесла</a:t>
            </a:r>
          </a:p>
          <a:p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Не сум, а _______ сміх.</a:t>
            </a:r>
          </a:p>
          <a:p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Щоб в Україні не війна, </a:t>
            </a:r>
          </a:p>
          <a:p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_________ запанував</a:t>
            </a:r>
          </a:p>
          <a:p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Щоб мову рідну, веселкову</a:t>
            </a:r>
          </a:p>
          <a:p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_________ не забував.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678862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35771-B940-4413-B29B-2BD49899D51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20403" y="5617"/>
            <a:ext cx="8245123" cy="185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uk-UA" sz="4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Творче завдання</a:t>
            </a:r>
          </a:p>
          <a:p>
            <a:pPr lvl="0" algn="just" fontAlgn="base">
              <a:spcBef>
                <a:spcPct val="20000"/>
              </a:spcBef>
              <a:spcAft>
                <a:spcPct val="0"/>
              </a:spcAft>
            </a:pPr>
            <a:r>
              <a:rPr lang="uk-UA" sz="32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uk-UA" sz="32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місці пропусків </a:t>
            </a:r>
            <a:r>
              <a:rPr lang="uk-UA" sz="32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вставити </a:t>
            </a:r>
            <a:r>
              <a:rPr lang="uk-UA" sz="32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пропущені за  змістом слова.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122565" y="1858431"/>
            <a:ext cx="4350999" cy="38164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Я хочу, щоб ішов не дощ,</a:t>
            </a:r>
          </a:p>
          <a:p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А білий-білий сніг.</a:t>
            </a:r>
          </a:p>
          <a:p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І щоб зима нам принесла</a:t>
            </a:r>
          </a:p>
          <a:p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Не сум, а тільки сміх.</a:t>
            </a:r>
          </a:p>
          <a:p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Щоб в Україні не війна, </a:t>
            </a:r>
          </a:p>
          <a:p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А мир запанував</a:t>
            </a:r>
          </a:p>
          <a:p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Щоб мову рідну, веселкову</a:t>
            </a:r>
          </a:p>
          <a:p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Ніхто не забував.</a:t>
            </a:r>
          </a:p>
          <a:p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940152" y="1988840"/>
            <a:ext cx="1253973" cy="373647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Прямоугольник 7"/>
          <p:cNvSpPr/>
          <p:nvPr/>
        </p:nvSpPr>
        <p:spPr>
          <a:xfrm>
            <a:off x="3122565" y="3212976"/>
            <a:ext cx="1253973" cy="373647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Прямоугольник 8"/>
          <p:cNvSpPr/>
          <p:nvPr/>
        </p:nvSpPr>
        <p:spPr>
          <a:xfrm>
            <a:off x="5508104" y="3598773"/>
            <a:ext cx="1253973" cy="478299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50424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153" y="-328396"/>
            <a:ext cx="8496945" cy="637270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Объект 2"/>
          <p:cNvSpPr txBox="1">
            <a:spLocks/>
          </p:cNvSpPr>
          <p:nvPr/>
        </p:nvSpPr>
        <p:spPr>
          <a:xfrm>
            <a:off x="3139805" y="5229913"/>
            <a:ext cx="5992007" cy="1628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just">
              <a:spcBef>
                <a:spcPts val="0"/>
              </a:spcBef>
              <a:buFont typeface="Arial" pitchFamily="34" charset="0"/>
              <a:buNone/>
            </a:pPr>
            <a:endParaRPr lang="ru-RU" sz="4000" b="1" i="1" dirty="0" smtClean="0">
              <a:solidFill>
                <a:srgbClr val="000000"/>
              </a:solidFill>
              <a:latin typeface="Times New Roman"/>
            </a:endParaRPr>
          </a:p>
          <a:p>
            <a:pPr marL="0" indent="0" algn="r">
              <a:buFont typeface="Arial" pitchFamily="34" charset="0"/>
              <a:buNone/>
            </a:pPr>
            <a:r>
              <a:rPr lang="ru-RU" sz="12800" b="1" i="1" dirty="0" err="1" smtClean="0">
                <a:latin typeface="Times New Roman" pitchFamily="18" charset="0"/>
                <a:cs typeface="Times New Roman" pitchFamily="18" charset="0"/>
              </a:rPr>
              <a:t>Встане</a:t>
            </a:r>
            <a:r>
              <a:rPr lang="ru-RU" sz="1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800" b="1" i="1" dirty="0" err="1" smtClean="0">
                <a:latin typeface="Times New Roman" pitchFamily="18" charset="0"/>
                <a:cs typeface="Times New Roman" pitchFamily="18" charset="0"/>
              </a:rPr>
              <a:t>Україна</a:t>
            </a:r>
            <a:r>
              <a:rPr lang="ru-RU" sz="128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r">
              <a:buFont typeface="Arial" pitchFamily="34" charset="0"/>
              <a:buNone/>
            </a:pPr>
            <a:r>
              <a:rPr lang="ru-RU" sz="12800" b="1" i="1" dirty="0" smtClean="0">
                <a:latin typeface="Times New Roman" pitchFamily="18" charset="0"/>
                <a:cs typeface="Times New Roman" pitchFamily="18" charset="0"/>
              </a:rPr>
              <a:t>І </a:t>
            </a:r>
            <a:r>
              <a:rPr lang="ru-RU" sz="12800" b="1" i="1" dirty="0" err="1" smtClean="0">
                <a:latin typeface="Times New Roman" pitchFamily="18" charset="0"/>
                <a:cs typeface="Times New Roman" pitchFamily="18" charset="0"/>
              </a:rPr>
              <a:t>розвіє</a:t>
            </a:r>
            <a:r>
              <a:rPr lang="ru-RU" sz="12800" b="1" i="1" dirty="0" smtClean="0">
                <a:latin typeface="Times New Roman" pitchFamily="18" charset="0"/>
                <a:cs typeface="Times New Roman" pitchFamily="18" charset="0"/>
              </a:rPr>
              <a:t> тьму </a:t>
            </a:r>
            <a:r>
              <a:rPr lang="ru-RU" sz="12800" b="1" i="1" dirty="0" err="1" smtClean="0">
                <a:latin typeface="Times New Roman" pitchFamily="18" charset="0"/>
                <a:cs typeface="Times New Roman" pitchFamily="18" charset="0"/>
              </a:rPr>
              <a:t>неволі</a:t>
            </a:r>
            <a:r>
              <a:rPr lang="ru-RU" sz="12800" b="1" i="1" dirty="0" smtClean="0"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pPr marL="0" indent="0" algn="r">
              <a:buFont typeface="Arial" pitchFamily="34" charset="0"/>
              <a:buNone/>
            </a:pPr>
            <a:r>
              <a:rPr lang="ru-RU" sz="12800" b="1" i="1" dirty="0" smtClean="0">
                <a:latin typeface="Times New Roman" pitchFamily="18" charset="0"/>
                <a:cs typeface="Times New Roman" pitchFamily="18" charset="0"/>
              </a:rPr>
              <a:t>Т. Г. Шевченко</a:t>
            </a:r>
            <a:endParaRPr lang="ru-RU" sz="128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5649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2133645" y="1316084"/>
            <a:ext cx="6915898" cy="7194048"/>
            <a:chOff x="2397265" y="649714"/>
            <a:chExt cx="6915898" cy="7194048"/>
          </a:xfrm>
        </p:grpSpPr>
        <p:sp>
          <p:nvSpPr>
            <p:cNvPr id="14" name="Волна 13"/>
            <p:cNvSpPr/>
            <p:nvPr/>
          </p:nvSpPr>
          <p:spPr>
            <a:xfrm rot="2777574">
              <a:off x="1965216" y="4927438"/>
              <a:ext cx="5256584" cy="576064"/>
            </a:xfrm>
            <a:prstGeom prst="wave">
              <a:avLst>
                <a:gd name="adj1" fmla="val 20000"/>
                <a:gd name="adj2" fmla="val -7116"/>
              </a:avLst>
            </a:prstGeom>
            <a:solidFill>
              <a:schemeClr val="accent3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3" name="Волна 12"/>
            <p:cNvSpPr/>
            <p:nvPr/>
          </p:nvSpPr>
          <p:spPr>
            <a:xfrm rot="2305085">
              <a:off x="2397265" y="4453408"/>
              <a:ext cx="5256584" cy="576064"/>
            </a:xfrm>
            <a:prstGeom prst="wave">
              <a:avLst>
                <a:gd name="adj1" fmla="val 20000"/>
                <a:gd name="adj2" fmla="val -7116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2" name="Волна 11"/>
            <p:cNvSpPr/>
            <p:nvPr/>
          </p:nvSpPr>
          <p:spPr>
            <a:xfrm rot="1630268">
              <a:off x="2963302" y="4000693"/>
              <a:ext cx="5256584" cy="576064"/>
            </a:xfrm>
            <a:prstGeom prst="wave">
              <a:avLst>
                <a:gd name="adj1" fmla="val 20000"/>
                <a:gd name="adj2" fmla="val -7116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1" name="Волна 10"/>
            <p:cNvSpPr/>
            <p:nvPr/>
          </p:nvSpPr>
          <p:spPr>
            <a:xfrm rot="1128032">
              <a:off x="3646473" y="3470982"/>
              <a:ext cx="5256584" cy="576064"/>
            </a:xfrm>
            <a:prstGeom prst="wave">
              <a:avLst>
                <a:gd name="adj1" fmla="val 20000"/>
                <a:gd name="adj2" fmla="val -7116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9" name="Волна 8"/>
            <p:cNvSpPr/>
            <p:nvPr/>
          </p:nvSpPr>
          <p:spPr>
            <a:xfrm rot="837563">
              <a:off x="3869826" y="2828450"/>
              <a:ext cx="5256584" cy="576064"/>
            </a:xfrm>
            <a:prstGeom prst="wave">
              <a:avLst>
                <a:gd name="adj1" fmla="val 20000"/>
                <a:gd name="adj2" fmla="val -7116"/>
              </a:avLst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8" name="Волна 7"/>
            <p:cNvSpPr/>
            <p:nvPr/>
          </p:nvSpPr>
          <p:spPr>
            <a:xfrm rot="433124">
              <a:off x="4009722" y="2132149"/>
              <a:ext cx="5256584" cy="576064"/>
            </a:xfrm>
            <a:prstGeom prst="wave">
              <a:avLst>
                <a:gd name="adj1" fmla="val 20000"/>
                <a:gd name="adj2" fmla="val -7116"/>
              </a:avLst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6" name="Волна 5"/>
            <p:cNvSpPr/>
            <p:nvPr/>
          </p:nvSpPr>
          <p:spPr>
            <a:xfrm rot="21436048">
              <a:off x="3947325" y="1412069"/>
              <a:ext cx="5256584" cy="576064"/>
            </a:xfrm>
            <a:prstGeom prst="wave">
              <a:avLst>
                <a:gd name="adj1" fmla="val 20000"/>
                <a:gd name="adj2" fmla="val -7116"/>
              </a:avLst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3" name="Волна 2"/>
            <p:cNvSpPr/>
            <p:nvPr/>
          </p:nvSpPr>
          <p:spPr>
            <a:xfrm rot="20732130">
              <a:off x="4056579" y="649714"/>
              <a:ext cx="5256584" cy="576064"/>
            </a:xfrm>
            <a:prstGeom prst="wave">
              <a:avLst>
                <a:gd name="adj1" fmla="val 20000"/>
                <a:gd name="adj2" fmla="val -7116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6740"/>
            <a:ext cx="4486005" cy="442993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928" y="1634772"/>
            <a:ext cx="2059043" cy="21182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TextBox 14"/>
          <p:cNvSpPr txBox="1"/>
          <p:nvPr/>
        </p:nvSpPr>
        <p:spPr>
          <a:xfrm>
            <a:off x="1835696" y="-4925"/>
            <a:ext cx="7920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5400" b="1" i="1" dirty="0" err="1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Вінок</a:t>
            </a:r>
            <a:r>
              <a:rPr lang="ru-RU" sz="5400" b="1" i="1" dirty="0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i="1" dirty="0" err="1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Кобзареві</a:t>
            </a:r>
            <a:r>
              <a:rPr lang="ru-RU" sz="5400" b="1" i="1" dirty="0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endParaRPr lang="ru-RU" sz="5400" b="1" i="1" dirty="0"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Анимация цветок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987" y="651616"/>
            <a:ext cx="1307597" cy="983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Анимация цветок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4845" y="3791476"/>
            <a:ext cx="1307597" cy="983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Анимация цветок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8193" y="1953466"/>
            <a:ext cx="1307597" cy="983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Анимация цветок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9819" y="459258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Анимация цветок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087" y="3498639"/>
            <a:ext cx="619125" cy="704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Анимация цветок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797" y="1087276"/>
            <a:ext cx="619125" cy="704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Анимация цветок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62" y="2319279"/>
            <a:ext cx="619125" cy="704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Анимация цветок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554" y="3702565"/>
            <a:ext cx="68580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8" descr="Анимация цветок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7318" y="1624758"/>
            <a:ext cx="68580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8" descr="Анимация цветок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287" y="1982416"/>
            <a:ext cx="68580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8964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mir.egypt.edusite.ru/images/p13_p31_p48_ukrainka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666" y="132354"/>
            <a:ext cx="2029174" cy="28816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cs623228.vk.me/v623228949/85fc/5TD_aeRYlVk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972" y="3409659"/>
            <a:ext cx="3486766" cy="32962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minusstar.rolka.su/img/avatars/0007/81/18/57607-137621076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167" y="41124"/>
            <a:ext cx="2016224" cy="2780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Выноска-облако 9"/>
          <p:cNvSpPr/>
          <p:nvPr/>
        </p:nvSpPr>
        <p:spPr>
          <a:xfrm>
            <a:off x="3347864" y="113110"/>
            <a:ext cx="2598026" cy="1080120"/>
          </a:xfrm>
          <a:prstGeom prst="cloudCallout">
            <a:avLst>
              <a:gd name="adj1" fmla="val -89322"/>
              <a:gd name="adj2" fmla="val 34281"/>
            </a:avLst>
          </a:prstGeom>
          <a:solidFill>
            <a:srgbClr val="FFFF99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Сьогодні я на уроці дізналась…</a:t>
            </a:r>
            <a:endParaRPr lang="uk-UA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Выноска-облако 19"/>
          <p:cNvSpPr/>
          <p:nvPr/>
        </p:nvSpPr>
        <p:spPr>
          <a:xfrm>
            <a:off x="4452691" y="1283714"/>
            <a:ext cx="2598026" cy="1080120"/>
          </a:xfrm>
          <a:prstGeom prst="cloudCallout">
            <a:avLst>
              <a:gd name="adj1" fmla="val 86658"/>
              <a:gd name="adj2" fmla="val -97835"/>
            </a:avLst>
          </a:prstGeom>
          <a:solidFill>
            <a:srgbClr val="FFFF99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Найбільш цікавим було…</a:t>
            </a:r>
            <a:endParaRPr lang="uk-UA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Выноска-облако 22"/>
          <p:cNvSpPr/>
          <p:nvPr/>
        </p:nvSpPr>
        <p:spPr>
          <a:xfrm>
            <a:off x="3347864" y="2400104"/>
            <a:ext cx="2598026" cy="1080120"/>
          </a:xfrm>
          <a:prstGeom prst="cloudCallout">
            <a:avLst>
              <a:gd name="adj1" fmla="val 36530"/>
              <a:gd name="adj2" fmla="val 116374"/>
            </a:avLst>
          </a:prstGeom>
          <a:solidFill>
            <a:srgbClr val="FFFF99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 намагалась…</a:t>
            </a:r>
            <a:endParaRPr lang="uk-UA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Выноска-облако 23"/>
          <p:cNvSpPr/>
          <p:nvPr/>
        </p:nvSpPr>
        <p:spPr>
          <a:xfrm>
            <a:off x="6585355" y="2674213"/>
            <a:ext cx="2598026" cy="1080120"/>
          </a:xfrm>
          <a:prstGeom prst="cloudCallout">
            <a:avLst>
              <a:gd name="adj1" fmla="val -9865"/>
              <a:gd name="adj2" fmla="val 92002"/>
            </a:avLst>
          </a:prstGeom>
          <a:solidFill>
            <a:srgbClr val="FFFF99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 зрозумів, що…</a:t>
            </a:r>
            <a:endParaRPr lang="uk-UA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AutoShape 10" descr="data:image/jpeg;base64,/9j/4AAQSkZJRgABAQAAAQABAAD/2wCEAAkGBwgHBgkIBwgKCgkLDRYPDQwMDRsUFRAWIB0iIiAdHx8kKDQsJCYxJx8fLT0tMTU3Ojo6Iys/RD84QzQ5OjcBCgoKDQwNGg8PGjclHyU3Nzc3Nzc3Nzc3Nzc3Nzc3Nzc3Nzc3Nzc3Nzc3Nzc3Nzc3Nzc3Nzc3Nzc3Nzc3Nzc3N//AABEIAM0AXwMBEQACEQEDEQH/xAAcAAABBAMBAAAAAAAAAAAAAAAABAUGBwECAwj/xABFEAACAQMCBAQCBQgIBAcAAAABAgMABBEFIQYSMUETUWGBB3EUIjKRoQgjM2KxssHCFSRCUnKS0eFDY/DxFjRTc3SCov/EABsBAQACAwEBAAAAAAAAAAAAAAAEBQIDBgEH/8QANREAAgEDAgMECAYCAwAAAAAAAAECAwQRITEFEkEyYXGBBhMiM1GRobEUI8HR4fAVUkJDYv/aAAwDAQACEQMRAD8AvCgCgCgCgG7iDW7Dh7SZ9T1SbwraEbkDJY9lA7k0BQfFXxs1vUpJIdBjXTLQ7CTAeZh6k7L7D3oCur/VdS1SQyajf3V0+cgzSs+PvO1ASPhz4lcVcO8qW+oPc2y/8C8Hir9/UexoC3uEPjTomrOltrcZ0q5bbxHbmgJ/xdV99vWgLQV1dQykMpGQQcg0BtQBQGKAKAzQGDQHmj428XtxBxKdMtZCdO0xig5TtJL0ZvXHQe/nQFb/ADP3UBnbz++gD5Z9t6AMjtnIoC+fyddbvryy1LSbmUyW1l4b2/McmMMWyo9Ns0Bc1AFABoDFAFARf4l8Rf8Ahng6/vo25bll8G28/EbYH23PtQHkzlaR9syO2/TJJoepZMtbzIPrwyr80IrzmR64SXQ0zjbYelemIfKgM7nttQFz/k1D+ucQHt4cA/F6AvagCgCgCgMZoCtfinoV1xbr2g6GkpgsEEt3dyAZ2HKqgfrbsB889qGUY8zwM978I7Vbnm0S9+gwcgBWRWkZm/xZG1aZwUtyTBuHZO6/DoNCM29gk24Lyyzze4BbG/Xcbeta3S+CNqnzdtsTxfDHR40aO7ka8Yn60cEQL5/xk4X3xSMJp5cvkJSpuPLGHmQPingO1tpZv6A1S0uLpGPPpIl5pY8dlY/pCO4wD1xmpEW8akOUUnoQErg+VZGsu/8AJrj+pr0v60K/vUBd9AFAFAFAYoCMacGN5dvN+nCoj5H1uf6xb+GPQDG1Y+JJio4WCG2ek8WXPxBvL68v7mLTYpcW8SN+ZeIhsHGccwPL2OSTnYbtzRKVT1mEiwxn3rwlCTVtTstG06a/1GdYLWFcu5HTJxsBuSTjYV7g8bS3GnSn4a4s097uzs7e4hlcl3e25H5s9ckZznvnNeZMU4y2Kc+NHD0Ok8RJeWickN3GrSD/AJm4Le+Mn1+deRqZm4MVaGKaqLbOCxvyeNOa24Qur11A+mXbFD5ooC/t5q2EYtWgCgCgMUAUA0akjC+bl28aEcpHmpOf3l+4151N9BpPU42yPEh8Q+5ryTJNSSk9Dpzv4nL4Lcp6OCMe4zn8Kx1ya8jVxZw/bcT6LJpd3I8cbsrh06gqcj51kYTjzRwmddB0uy0OzFjZqqjm535UVAWwBsq7AYApg8o0HTWd8jdxToWn6xeWh1KBLiMAgwtnBAyc7eRx99aZQ/MU/gSoT5qbo9G8kl4Wtbew0WCws4hFb2uYo1HkDsfn5+uakIr5R5ZYHahiFAYoDNAYoBJqFu08IaLAljbmjzsCe4PzGaHqeHkQKyXEbKy7fZkjYbqe4NYNEqMs6ohdjoPEUGsSQ22utFpKtlFOWkUZ+zhgR6Z6d6iRpTTxGRcSvracMzopy+Xm8E1jj5I+XnZ/Vjk1LWhUZ1yJTAIXaWRwqLuSe1Z82Vg3SrLkwKE0ye5f6S8hhLDlWNkyVX+DHv1HQY23x5SH65pvA7WsKW0CxRg8q569SSckn3rI0nWgCgCgCgCgE817bROY5Z41cdVLDI+dARzibUEE1o+nzKszS4llRc5RcZQnp0JPfGD060xk3UoSb0Mwao0rRpzQ87jIDBk2/wD0B0PevHFm180d0aS6wVXmRojk8v6Ntjj1IP4UUQlKWyO3D97b3MSy6nNGt2j4AchE+aDPtuSR717jBpqpxlytkkjkSVeaN1dfNTkUNRvQBQBQGaAKAR3Mryy/RrZuV8Zkk/uL6frHt9/kCBppMSxWeEBAaR265zlyc570BDeLGez1yWWBQbZkDTqiElpB05t+mCOmOvnivG1BczJtCDrpU12umdjtbwafJpsuozxT28MbhAAAUcEgA7gk7nr+JAzWSeUapyqJulnI0xyPdzQw6TbiWV2Kk3Em6kDJwRyZI3236ZryM1JZWpvqwq05KNZ4TRPNG0ldPi+tK80rqA7ueuOwHQChCnLme2DfULfkltpbYiGXxeUuqjcEHZvMZx/tQxFNpceMhV15JkPLImc4Pz7g9jQCigCgCgOF3OYIsqvNIx5Y1/vMent3PpmgNYYxaWzsTzNu8jnq57n/AK7YHagM2KGOwtkPVYkB+4UBAdau2k1u7CWkjTBnTCksBgYG4O2fqn/cZrHSM0T4RlK2ftLC6PfyHXUybbgyzWNg3iiMNyheh3ONiNvetmFnUhxcnJY3E3CM0VzqwaITsnIwAVsxpgkb5A/1yTWqLUvaTJl3CpSiqdRL9SdVmQBLqP8A5YH+7LG33OpoDW7Ro3F1ApaSMYZR1dO4+fceu3c0AqjdZEV0YMrDII6EUBtQBQCOD+sXb3B3jjzHF6n+033jHsfOgO15k2k4HXw2/ZQG0TA28ZB2KigK31adhf3RljleGSdmSXDEBQNu+wz22z5nYjyo46Rxkn2tObTmpJY+I769cIujaUZEuYcxc3NzDKjA2Lb79Dj0PlXkksbmu35pVWuVNv47GnBdytxq8koHKstsrAkDLnO+5AO3l0+Q2rJOMoc0TC4hOnN057om+RQjibUiPobjzKgf5hQCqgEdt/Vrp7b/AIcmZIvTf6y/ec++O1ALKAT30rRWzGL9K2Ej/wAROB+2gOsESQxJFGPqooUZ8qA2bGN+lAN1lJyw/R2P14PzZB8h9k+4x+NAV/fysmoXUMdqyzM8gcI7NyZ3BJBHL3OduvTY5xzGM8Y3LKMZVaClKaWNk92PGsTtLw5pkj5eSOVFlUgc3MPtYLDI6HcDoa3JLLIEW0/E4cL6hFLrC8pmcuXGxJVTvvjGwwB9/vWiDUm2mTbuFSlBRnFeKJt4lZleJ7yXm8CLO7yqfZTzfy496AXpJkUBx1BCbfxYxmSE+IgHfHUe4yPegFCMroroQVYAgjuKASanPHA9kZXVFa4C5Y4yeRsfjQCztQCS8uljwgBaRtkRftOfT/XoKAjnGE1zonDlxq0Lr/SIaMBuqhS4HJjuACevc52rVWm4QckTuG20bq6hRns/2K8HGzzPJJqGlw3LyDlYpcSR5HoPrAewqH+PbWJI6h+jHJLmo1cY2ysjgOONMOnm0Ol3kCFuYeFcByp74Jx6/eayV3TxjDRFl6P3qqes5ov++Bpa8baTZXaXMVvqMkioVbnER5gfXOfurYrumljBHqcBvJt55V5v9je9+LDqD9D0cejTT/wC/wAafi03ojBej9RLM5peRIeCddutd0s6xfeDkzPb/mdhDjBAI7ZyNz5DsRiRTlzRyU93RVGq4ReUTCGWsyMLI3BAoDlpu1oEHRHdB6BWIH7KAauIbWPU3jtlOWhyzE/ZGe3zPn2GfOmcG2i2nlDfZwarDcQW5nMUUj4Lh9l74UZ22Bx9XrTKZsqKnjKjhkngtorbmZQeZvtOxyx9z29OlCMUl8Q+KJOINRktreRhpsDFY1UkCUj+2ffp6fOqu4uHKXLHZHdcG4RGlRVWqval9F+5EURwoIlb33qNKUc7F7Rp1HDKm/PU1dpF/tKfTl/3r2Ki+h5UlWgt18v5OMrOFJLD/wCq1sjy52IdeVZQy5Y8EIHZj9pifU1IwuiwVcuZ6TeS2/gKZHi1qJyrW58IhCQct9YHb5YqXRhOMcyWjOd4rOnKouV6rcsmawntgWscSRgZELsQR6K3l6H7+1bSrGSTiCdoh9GiEZb6oLAnBPTqBv6YNe4JEaHWTHnhj6QNMC3TFnEjnLH625yeb1yT7Yrw01OXmfLsJrS8t5oPFjlDEjxHwN9yd/XcED5Vgb44jELKWS+urVXgaFklaR1LBsKuVGSNslj09D1xXqNc5ZQk+JmsHSeGZUiYrPeH6OhHUAj6x+7PuRWq5qclNssODWf4q8jF7LV+CKLcgZPYVTLc+k1NEYc+Ai+Ip2HbFX0vRy/a51FY8Ucrb+mXC+RRbaa7jlFIs4MiA8oOBmqu4t520vVz3LqyvKd/F16eeXZZ+po6q7KrkhSQCR1G9e2sYyqxjPZsj8UlUhbVJ0+0lleK1HZtJs7f7MXOw7yHm/2r6JacItKOqhl9+p8XuOPX91254T6LRDhwtrB0LiSyu+fkg5/Cn7Axtsc/LY+1TOJ2irWkklqtV5HtjVcaqz1PQQ9a4Q6EjunmJIYTJ4YuZObmIxlmBPN896xJMcYFaSfQ5/H6I20o8/Jvn2+XyFemNSOdRv8Aoh07V44HUG1kdDDjoMOTg+oZwfljyNMGvOY4H2wsks0cI5bmYnLAZA7Dbyr0wbyVR8YL/wAfXray5jy2sHMR+s5/0UVX3ilJqKR2Hoz6qjCpVm9W8fIgEoBBBI6VEVGS3OjqXtJrCy/IxqJBhVh0Kg19dg82qfcj4RGPLWlF/F/c5Wo5bNCEO4ydu5/718xvGqtxOo11Z9Z4ZOVvZ06SklpnGNddTMiOW5GjCHGcucDrisI08PCSTPatw5wbc21toh6SUz2cMjfaZAT8+9fSrCr62hCfxSPjV3b/AIe6qUv9W0Nl4odWVhkEYNWWMx1NtF41R6K4UvzqnDem3rHLzW6Fz+tjB/EGvm9an6upKHwZ1EHzRTE17pQbUIxHETHJI0hbkGISRuQexLBWHfOfWtJsT0Gu4N3qUwsrefkmaNJGA3VevN7Z5cZ868NrnoS+SKOQqZEVuRuZeYZwfMetZGg2PSgPP3H0v0njDVZAWyJuU/W6hFVdv8tQK7TmdpwenNWsdG09du99RhmRDsqhd85Jya0ynT6E+nQuH2tfHT6HG7ybVVIxgcvyr6RZV+bhUanwj9j5Xe2zp8Vq0v8A193n9RT4MoQL4bnA3GDXzR1W3sfXVZwUV+Zt4HB4nTcqqDzJArJVJEedvR6tyHCxyLHlJ+yxH8f419B9HqnPZRz0b+58j9JqUafFKnLs8P6CS6710X/EraRc/wAHbsXHBkcWc/RriWPHlk8/81cHxWPLdy78M6K1eaSJtICykKSCR1Haq4kCHSNNXToXB5WlkILsowNhhQB5AAD7z3oG8jiaAwelAefdc8ObiDUgULyfS5c4GT9sjpVHcN+sl4n0Xh83TsqbbwsHCe2EIQxNFLznGIjkqfUYGPetEajeehjTvVV5lNOOPj18NxrvIeS7WKZk5DKhdkOQASM++x967bhd3ngdaPWOfqcPxSi58ZpVacX7eGs939Q7fQ7f6SyuAtuDyrL4R+scZGBneuHUnjvO3nxCqqSaXt4y1np117jgscccbiSPkldSYgmByn9b8K2JtmmtcVJ1F6t5in7X8d/xOcQCeMiszYYElvPG/wCyvoHopNu0lF9Jfoj5p6Vxn+OjOSxmK+7EN13rrn2SkpFm/AqcGz1i1z9mZJcfNeX+UVxnHI4rRl3F9ZPNPBadUpMCgCgA9KApDX7K6t9e1EBZEBuZGB8N9wWyMEdjmqO6p/my0OwsbqzdtCNRrKXxXT+BsWwkCkYYLudkwPxrGnRqTeIxbJNxxezp6zqRz45f0EeoWIivbIv9RWkZWZmydt+9XFCjc0bGvlaSUdFvvvp3FHLilrdX9GafYy8vRbCoQIx5RKpPllP+u1UajL/V/U6GXEreKzzR+Z2TS3kH6NyvcsTjt8h3FSadtXk8Rjj+95VXXH7Kn/2J+AmvrdYSCHRiV5Sq9sEkdNu9d16N2de3jP1vU4HjnE6V/UhKmuzkZbrvXWS7JV0ybfA255OJNRtf/WsxJ/kcD+euS45HSEvEurF7ouuufJ4UAUAHpQED12dv6TvypBXxAq57AIoP45qytrWnVgnI4Tjl3OPEJQWyS+qz+pEdVvJxzhX5c5zhR361cW3DbdbrPm+hroXVR9SF6pczLL4wlfxQchycmratQpK3cFHQubaUs5yacM6nevfzBrgkBV6KB3Pp865mFnQdXHL9yVxCrJUY4ZLbmWRwOd2bbuavKVClT7MUjmVUnJ6sarqp8ESqYz3Xet8uyT6ZJPg7KIuO4xn9Layx/ut/LXMcZX5SfeXFk/aaL9rmixCgCgCgK71Y81zeN5zyfvGr2yX5cT5rxl54lU8vsiI6p1NXtAztiG6v0NS7j3R0FsceFBm+uD2wg/ern6fvmbuJv8mPmTSbpVtA5yG413XQ1LgTKYz3Vbp9kn0xz+G8xh+IGjHOA8rofeNv44rneLLNBltads9H1ypZhQBQBQFdasOW4ux/z5P3jV9ZP8uJ814xHHEqnl9kRHVOpq8oGy2Idq/Q1LuPdF/amvCY/PTN+uB+Fc/S96zPinYiiYTdKt4HPwGu66GpUCZTGa771un2SwpCrgYkccaH/wDLX+Nc9xT3Ev71LS17aPTNcoWgUAUAHpQEF4qtmt9RmkwfDufzintkABh+APvVvw+oscnVHEekVnKNyrhbS080QXVepro6BAtiHaudjUq590dBam3CW7zf+5/CqGl71nvFOzElk1W0SgiNd13qXTJtMZ7rvW2p2SfSHf4YWTXvH2mcvS3Lzv8AIKR+1lrmuLT5aLXxLazXtZPRlcwWQUAUBg9KAorjq74znupE1a0voYBITFHbIWiwDsQUzn3OfQVhmaeUWUPwHq8TWW98rP8ABDHn19XCJDqbsTgK9vI+T5brUqje3VLsyIFex4bU2gl4aHRNG4u1IYTh2+k36m2aP96rL/OXEo8s4p/Qhf4+hB+w2Sbg/wCHPF8dzJNeWEFpC4+zPcDmJHTAXP44rTS4hy1OaS0NF5Yevp8sXqthbrlvLpFyttqirbTOCyB3GHAOMg5wavLe/t6u0vmc1U4bc0X7UflqMF1c2+/56M/Js1OV7bw1lNfMkULO4n2YP5DjovBOt8Qwx3NlFFHaSfZuJ5AFO+NgMt+FRbnjlpGOIPmfcWtKwrJ4msFqcEcDWPCivOshur+VeSS4ZcYXY8qjsMgHuTj5Vy93eTuZZlovgWlKlGmsIllRDaFABoDHagMgYG1AYoDOKAMCgKj/ACgdNaSz0jUkXKQyvBIfLnAI/FSPcVjJEm1eJ4KktV3GO1ami4pJlpfB/WprXV20h3za3Ss6IT9mRRnI+YBz8h61lB64I/EqC5FVW+xclbSmM5oAyCM0AUAY360AUBrnegN6AKAb9c0iz13S7jTdRj8S2nXDAHBHcEHsQQCDQbHm/izRX4Y4kj0dbpbpZGwkrxcpUdsgHf8ACsHBMm07+cFhrJcXw94Jj0iEahc373c0ygqoiEaRdRkbk5wSM5rx04s1VrqpWftPYmDadbM/MUPOWDFs+Qxj5enSsoxUVhGhs0FhbxrECHfw8AFmznbG/nWS1PBXCFit0SNcIgCqPQU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7" name="AutoShape 12" descr="data:image/jpeg;base64,/9j/4AAQSkZJRgABAQAAAQABAAD/2wCEAAkGBwgHBgkIBwgKCgkLDRYPDQwMDRsUFRAWIB0iIiAdHx8kKDQsJCYxJx8fLT0tMTU3Ojo6Iys/RD84QzQ5OjcBCgoKDQwNGg8PGjclHyU3Nzc3Nzc3Nzc3Nzc3Nzc3Nzc3Nzc3Nzc3Nzc3Nzc3Nzc3Nzc3Nzc3Nzc3Nzc3Nzc3N//AABEIAM0AXwMBEQACEQEDEQH/xAAcAAABBAMBAAAAAAAAAAAAAAAABAUGBwECAwj/xABFEAACAQMCBAQCBQgIBAcAAAABAgMABBEFIQYSMUETUWGBB3EUIjKRoQgjM2KxssHCFSRCUnKS0eFDY/DxFjRTc3SCov/EABsBAQACAwEBAAAAAAAAAAAAAAAEBQIDBgEH/8QANREAAgEDAgMECAYCAwAAAAAAAAECAwQRITEFEkEyYXGBBhMiM1GRobEUI8HR4fAVUkJDYv/aAAwDAQACEQMRAD8AvCgCgCgCgG7iDW7Dh7SZ9T1SbwraEbkDJY9lA7k0BQfFXxs1vUpJIdBjXTLQ7CTAeZh6k7L7D3oCur/VdS1SQyajf3V0+cgzSs+PvO1ASPhz4lcVcO8qW+oPc2y/8C8Hir9/UexoC3uEPjTomrOltrcZ0q5bbxHbmgJ/xdV99vWgLQV1dQykMpGQQcg0BtQBQGKAKAzQGDQHmj428XtxBxKdMtZCdO0xig5TtJL0ZvXHQe/nQFb/ADP3UBnbz++gD5Z9t6AMjtnIoC+fyddbvryy1LSbmUyW1l4b2/McmMMWyo9Ns0Bc1AFABoDFAFARf4l8Rf8Ahng6/vo25bll8G28/EbYH23PtQHkzlaR9syO2/TJJoepZMtbzIPrwyr80IrzmR64SXQ0zjbYelemIfKgM7nttQFz/k1D+ucQHt4cA/F6AvagCgCgCgMZoCtfinoV1xbr2g6GkpgsEEt3dyAZ2HKqgfrbsB889qGUY8zwM978I7Vbnm0S9+gwcgBWRWkZm/xZG1aZwUtyTBuHZO6/DoNCM29gk24Lyyzze4BbG/Xcbeta3S+CNqnzdtsTxfDHR40aO7ka8Yn60cEQL5/xk4X3xSMJp5cvkJSpuPLGHmQPingO1tpZv6A1S0uLpGPPpIl5pY8dlY/pCO4wD1xmpEW8akOUUnoQErg+VZGsu/8AJrj+pr0v60K/vUBd9AFAFAFAYoCMacGN5dvN+nCoj5H1uf6xb+GPQDG1Y+JJio4WCG2ek8WXPxBvL68v7mLTYpcW8SN+ZeIhsHGccwPL2OSTnYbtzRKVT1mEiwxn3rwlCTVtTstG06a/1GdYLWFcu5HTJxsBuSTjYV7g8bS3GnSn4a4s097uzs7e4hlcl3e25H5s9ckZznvnNeZMU4y2Kc+NHD0Ok8RJeWickN3GrSD/AJm4Le+Mn1+deRqZm4MVaGKaqLbOCxvyeNOa24Qur11A+mXbFD5ooC/t5q2EYtWgCgCgMUAUA0akjC+bl28aEcpHmpOf3l+4151N9BpPU42yPEh8Q+5ryTJNSSk9Dpzv4nL4Lcp6OCMe4zn8Kx1ya8jVxZw/bcT6LJpd3I8cbsrh06gqcj51kYTjzRwmddB0uy0OzFjZqqjm535UVAWwBsq7AYApg8o0HTWd8jdxToWn6xeWh1KBLiMAgwtnBAyc7eRx99aZQ/MU/gSoT5qbo9G8kl4Wtbew0WCws4hFb2uYo1HkDsfn5+uakIr5R5ZYHahiFAYoDNAYoBJqFu08IaLAljbmjzsCe4PzGaHqeHkQKyXEbKy7fZkjYbqe4NYNEqMs6ohdjoPEUGsSQ22utFpKtlFOWkUZ+zhgR6Z6d6iRpTTxGRcSvracMzopy+Xm8E1jj5I+XnZ/Vjk1LWhUZ1yJTAIXaWRwqLuSe1Z82Vg3SrLkwKE0ye5f6S8hhLDlWNkyVX+DHv1HQY23x5SH65pvA7WsKW0CxRg8q569SSckn3rI0nWgCgCgCgCgE817bROY5Z41cdVLDI+dARzibUEE1o+nzKszS4llRc5RcZQnp0JPfGD060xk3UoSb0Mwao0rRpzQ87jIDBk2/wD0B0PevHFm180d0aS6wVXmRojk8v6Ntjj1IP4UUQlKWyO3D97b3MSy6nNGt2j4AchE+aDPtuSR717jBpqpxlytkkjkSVeaN1dfNTkUNRvQBQBQGaAKAR3Mryy/RrZuV8Zkk/uL6frHt9/kCBppMSxWeEBAaR265zlyc570BDeLGez1yWWBQbZkDTqiElpB05t+mCOmOvnivG1BczJtCDrpU12umdjtbwafJpsuozxT28MbhAAAUcEgA7gk7nr+JAzWSeUapyqJulnI0xyPdzQw6TbiWV2Kk3Em6kDJwRyZI3236ZryM1JZWpvqwq05KNZ4TRPNG0ldPi+tK80rqA7ueuOwHQChCnLme2DfULfkltpbYiGXxeUuqjcEHZvMZx/tQxFNpceMhV15JkPLImc4Pz7g9jQCigCgCgOF3OYIsqvNIx5Y1/vMent3PpmgNYYxaWzsTzNu8jnq57n/AK7YHagM2KGOwtkPVYkB+4UBAdau2k1u7CWkjTBnTCksBgYG4O2fqn/cZrHSM0T4RlK2ftLC6PfyHXUybbgyzWNg3iiMNyheh3ONiNvetmFnUhxcnJY3E3CM0VzqwaITsnIwAVsxpgkb5A/1yTWqLUvaTJl3CpSiqdRL9SdVmQBLqP8A5YH+7LG33OpoDW7Ro3F1ApaSMYZR1dO4+fceu3c0AqjdZEV0YMrDII6EUBtQBQCOD+sXb3B3jjzHF6n+033jHsfOgO15k2k4HXw2/ZQG0TA28ZB2KigK31adhf3RljleGSdmSXDEBQNu+wz22z5nYjyo46Rxkn2tObTmpJY+I769cIujaUZEuYcxc3NzDKjA2Lb79Dj0PlXkksbmu35pVWuVNv47GnBdytxq8koHKstsrAkDLnO+5AO3l0+Q2rJOMoc0TC4hOnN057om+RQjibUiPobjzKgf5hQCqgEdt/Vrp7b/AIcmZIvTf6y/ec++O1ALKAT30rRWzGL9K2Ej/wAROB+2gOsESQxJFGPqooUZ8qA2bGN+lAN1lJyw/R2P14PzZB8h9k+4x+NAV/fysmoXUMdqyzM8gcI7NyZ3BJBHL3OduvTY5xzGM8Y3LKMZVaClKaWNk92PGsTtLw5pkj5eSOVFlUgc3MPtYLDI6HcDoa3JLLIEW0/E4cL6hFLrC8pmcuXGxJVTvvjGwwB9/vWiDUm2mTbuFSlBRnFeKJt4lZleJ7yXm8CLO7yqfZTzfy496AXpJkUBx1BCbfxYxmSE+IgHfHUe4yPegFCMroroQVYAgjuKASanPHA9kZXVFa4C5Y4yeRsfjQCztQCS8uljwgBaRtkRftOfT/XoKAjnGE1zonDlxq0Lr/SIaMBuqhS4HJjuACevc52rVWm4QckTuG20bq6hRns/2K8HGzzPJJqGlw3LyDlYpcSR5HoPrAewqH+PbWJI6h+jHJLmo1cY2ysjgOONMOnm0Ol3kCFuYeFcByp74Jx6/eayV3TxjDRFl6P3qqes5ov++Bpa8baTZXaXMVvqMkioVbnER5gfXOfurYrumljBHqcBvJt55V5v9je9+LDqD9D0cejTT/wC/wAafi03ojBej9RLM5peRIeCddutd0s6xfeDkzPb/mdhDjBAI7ZyNz5DsRiRTlzRyU93RVGq4ReUTCGWsyMLI3BAoDlpu1oEHRHdB6BWIH7KAauIbWPU3jtlOWhyzE/ZGe3zPn2GfOmcG2i2nlDfZwarDcQW5nMUUj4Lh9l74UZ22Bx9XrTKZsqKnjKjhkngtorbmZQeZvtOxyx9z29OlCMUl8Q+KJOINRktreRhpsDFY1UkCUj+2ffp6fOqu4uHKXLHZHdcG4RGlRVWqval9F+5EURwoIlb33qNKUc7F7Rp1HDKm/PU1dpF/tKfTl/3r2Ki+h5UlWgt18v5OMrOFJLD/wCq1sjy52IdeVZQy5Y8EIHZj9pifU1IwuiwVcuZ6TeS2/gKZHi1qJyrW58IhCQct9YHb5YqXRhOMcyWjOd4rOnKouV6rcsmawntgWscSRgZELsQR6K3l6H7+1bSrGSTiCdoh9GiEZb6oLAnBPTqBv6YNe4JEaHWTHnhj6QNMC3TFnEjnLH625yeb1yT7Yrw01OXmfLsJrS8t5oPFjlDEjxHwN9yd/XcED5Vgb44jELKWS+urVXgaFklaR1LBsKuVGSNslj09D1xXqNc5ZQk+JmsHSeGZUiYrPeH6OhHUAj6x+7PuRWq5qclNssODWf4q8jF7LV+CKLcgZPYVTLc+k1NEYc+Ai+Ip2HbFX0vRy/a51FY8Ucrb+mXC+RRbaa7jlFIs4MiA8oOBmqu4t520vVz3LqyvKd/F16eeXZZ+po6q7KrkhSQCR1G9e2sYyqxjPZsj8UlUhbVJ0+0lleK1HZtJs7f7MXOw7yHm/2r6JacItKOqhl9+p8XuOPX91254T6LRDhwtrB0LiSyu+fkg5/Cn7Axtsc/LY+1TOJ2irWkklqtV5HtjVcaqz1PQQ9a4Q6EjunmJIYTJ4YuZObmIxlmBPN896xJMcYFaSfQ5/H6I20o8/Jvn2+XyFemNSOdRv8Aoh07V44HUG1kdDDjoMOTg+oZwfljyNMGvOY4H2wsks0cI5bmYnLAZA7Dbyr0wbyVR8YL/wAfXray5jy2sHMR+s5/0UVX3ilJqKR2Hoz6qjCpVm9W8fIgEoBBBI6VEVGS3OjqXtJrCy/IxqJBhVh0Kg19dg82qfcj4RGPLWlF/F/c5Wo5bNCEO4ydu5/718xvGqtxOo11Z9Z4ZOVvZ06SklpnGNddTMiOW5GjCHGcucDrisI08PCSTPatw5wbc21toh6SUz2cMjfaZAT8+9fSrCr62hCfxSPjV3b/AIe6qUv9W0Nl4odWVhkEYNWWMx1NtF41R6K4UvzqnDem3rHLzW6Fz+tjB/EGvm9an6upKHwZ1EHzRTE17pQbUIxHETHJI0hbkGISRuQexLBWHfOfWtJsT0Gu4N3qUwsrefkmaNJGA3VevN7Z5cZ868NrnoS+SKOQqZEVuRuZeYZwfMetZGg2PSgPP3H0v0njDVZAWyJuU/W6hFVdv8tQK7TmdpwenNWsdG09du99RhmRDsqhd85Jya0ynT6E+nQuH2tfHT6HG7ybVVIxgcvyr6RZV+bhUanwj9j5Xe2zp8Vq0v8A193n9RT4MoQL4bnA3GDXzR1W3sfXVZwUV+Zt4HB4nTcqqDzJArJVJEedvR6tyHCxyLHlJ+yxH8f419B9HqnPZRz0b+58j9JqUafFKnLs8P6CS6710X/EraRc/wAHbsXHBkcWc/RriWPHlk8/81cHxWPLdy78M6K1eaSJtICykKSCR1Haq4kCHSNNXToXB5WlkILsowNhhQB5AAD7z3oG8jiaAwelAefdc8ObiDUgULyfS5c4GT9sjpVHcN+sl4n0Xh83TsqbbwsHCe2EIQxNFLznGIjkqfUYGPetEajeehjTvVV5lNOOPj18NxrvIeS7WKZk5DKhdkOQASM++x967bhd3ngdaPWOfqcPxSi58ZpVacX7eGs939Q7fQ7f6SyuAtuDyrL4R+scZGBneuHUnjvO3nxCqqSaXt4y1np117jgscccbiSPkldSYgmByn9b8K2JtmmtcVJ1F6t5in7X8d/xOcQCeMiszYYElvPG/wCyvoHopNu0lF9Jfoj5p6Vxn+OjOSxmK+7EN13rrn2SkpFm/AqcGz1i1z9mZJcfNeX+UVxnHI4rRl3F9ZPNPBadUpMCgCgA9KApDX7K6t9e1EBZEBuZGB8N9wWyMEdjmqO6p/my0OwsbqzdtCNRrKXxXT+BsWwkCkYYLudkwPxrGnRqTeIxbJNxxezp6zqRz45f0EeoWIivbIv9RWkZWZmydt+9XFCjc0bGvlaSUdFvvvp3FHLilrdX9GafYy8vRbCoQIx5RKpPllP+u1UajL/V/U6GXEreKzzR+Z2TS3kH6NyvcsTjt8h3FSadtXk8Rjj+95VXXH7Kn/2J+AmvrdYSCHRiV5Sq9sEkdNu9d16N2de3jP1vU4HjnE6V/UhKmuzkZbrvXWS7JV0ybfA255OJNRtf/WsxJ/kcD+euS45HSEvEurF7ouuufJ4UAUAHpQED12dv6TvypBXxAq57AIoP45qytrWnVgnI4Tjl3OPEJQWyS+qz+pEdVvJxzhX5c5zhR361cW3DbdbrPm+hroXVR9SF6pczLL4wlfxQchycmratQpK3cFHQubaUs5yacM6nevfzBrgkBV6KB3Pp865mFnQdXHL9yVxCrJUY4ZLbmWRwOd2bbuavKVClT7MUjmVUnJ6sarqp8ESqYz3Xet8uyT6ZJPg7KIuO4xn9Layx/ut/LXMcZX5SfeXFk/aaL9rmixCgCgCgK71Y81zeN5zyfvGr2yX5cT5rxl54lU8vsiI6p1NXtAztiG6v0NS7j3R0FsceFBm+uD2wg/ern6fvmbuJv8mPmTSbpVtA5yG413XQ1LgTKYz3Vbp9kn0xz+G8xh+IGjHOA8rofeNv44rneLLNBltads9H1ypZhQBQBQFdasOW4ux/z5P3jV9ZP8uJ814xHHEqnl9kRHVOpq8oGy2Idq/Q1LuPdF/amvCY/PTN+uB+Fc/S96zPinYiiYTdKt4HPwGu66GpUCZTGa771un2SwpCrgYkccaH/wDLX+Nc9xT3Ev71LS17aPTNcoWgUAUAHpQEF4qtmt9RmkwfDufzintkABh+APvVvw+oscnVHEekVnKNyrhbS080QXVepro6BAtiHaudjUq590dBam3CW7zf+5/CqGl71nvFOzElk1W0SgiNd13qXTJtMZ7rvW2p2SfSHf4YWTXvH2mcvS3Lzv8AIKR+1lrmuLT5aLXxLazXtZPRlcwWQUAUBg9KAorjq74znupE1a0voYBITFHbIWiwDsQUzn3OfQVhmaeUWUPwHq8TWW98rP8ABDHn19XCJDqbsTgK9vI+T5brUqje3VLsyIFex4bU2gl4aHRNG4u1IYTh2+k36m2aP96rL/OXEo8s4p/Qhf4+hB+w2Sbg/wCHPF8dzJNeWEFpC4+zPcDmJHTAXP44rTS4hy1OaS0NF5Yevp8sXqthbrlvLpFyttqirbTOCyB3GHAOMg5wavLe/t6u0vmc1U4bc0X7UflqMF1c2+/56M/Js1OV7bw1lNfMkULO4n2YP5DjovBOt8Qwx3NlFFHaSfZuJ5AFO+NgMt+FRbnjlpGOIPmfcWtKwrJ4msFqcEcDWPCivOshur+VeSS4ZcYXY8qjsMgHuTj5Vy93eTuZZlovgWlKlGmsIllRDaFABoDHagMgYG1AYoDOKAMCgKj/ACgdNaSz0jUkXKQyvBIfLnAI/FSPcVjJEm1eJ4KktV3GO1ami4pJlpfB/WprXV20h3za3Ss6IT9mRRnI+YBz8h61lB64I/EqC5FVW+xclbSmM5oAyCM0AUAY360AUBrnegN6AKAb9c0iz13S7jTdRj8S2nXDAHBHcEHsQQCDQbHm/izRX4Y4kj0dbpbpZGwkrxcpUdsgHf8ACsHBMm07+cFhrJcXw94Jj0iEahc373c0ygqoiEaRdRkbk5wSM5rx04s1VrqpWftPYmDadbM/MUPOWDFs+Qxj5enSsoxUVhGhs0FhbxrECHfw8AFmznbG/nWS1PBXCFit0SNcIgCqPQUB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3086" name="Picture 14" descr="http://www.poetryclub.com.ua/upload/poem_all/00531992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527747"/>
            <a:ext cx="1415801" cy="30600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Выноска-облако 27"/>
          <p:cNvSpPr/>
          <p:nvPr/>
        </p:nvSpPr>
        <p:spPr>
          <a:xfrm>
            <a:off x="347694" y="2674213"/>
            <a:ext cx="2699792" cy="1303166"/>
          </a:xfrm>
          <a:prstGeom prst="cloudCallout">
            <a:avLst>
              <a:gd name="adj1" fmla="val 54723"/>
              <a:gd name="adj2" fmla="val 78101"/>
            </a:avLst>
          </a:prstGeom>
          <a:solidFill>
            <a:srgbClr val="FFFF99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Урок запам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ятався мені тим, що…</a:t>
            </a:r>
            <a:endParaRPr lang="uk-UA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0091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971600" y="0"/>
            <a:ext cx="7920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5400" b="1" i="1" dirty="0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Домашнє завдання</a:t>
            </a:r>
            <a:endParaRPr lang="ru-RU" sz="5400" b="1" i="1" dirty="0"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43535" y="1340768"/>
            <a:ext cx="792088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 typeface="Wingdings" pitchFamily="2" charset="2"/>
              <a:buChar char="§"/>
            </a:pPr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>Повторити правила § 37</a:t>
            </a:r>
          </a:p>
          <a:p>
            <a:pPr marL="571500" indent="-571500" algn="just">
              <a:buFont typeface="Wingdings" pitchFamily="2" charset="2"/>
              <a:buChar char="§"/>
            </a:pPr>
            <a:endParaRPr lang="uk-UA" sz="4000" dirty="0" smtClean="0">
              <a:latin typeface="Times New Roman" pitchFamily="18" charset="0"/>
              <a:cs typeface="Times New Roman" pitchFamily="18" charset="0"/>
            </a:endParaRPr>
          </a:p>
          <a:p>
            <a:pPr marL="571500" indent="-571500" algn="just">
              <a:buFont typeface="Wingdings" pitchFamily="2" charset="2"/>
              <a:buChar char="§"/>
            </a:pPr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>Виконати вправу 315</a:t>
            </a:r>
          </a:p>
          <a:p>
            <a:pPr marL="571500" indent="-571500" algn="just">
              <a:buFont typeface="Wingdings" pitchFamily="2" charset="2"/>
              <a:buChar char="§"/>
            </a:pPr>
            <a:endParaRPr lang="uk-UA" sz="4000" dirty="0" smtClean="0">
              <a:latin typeface="Times New Roman" pitchFamily="18" charset="0"/>
              <a:cs typeface="Times New Roman" pitchFamily="18" charset="0"/>
            </a:endParaRPr>
          </a:p>
          <a:p>
            <a:pPr marL="571500" indent="-571500" algn="just">
              <a:buFont typeface="Wingdings" pitchFamily="2" charset="2"/>
              <a:buChar char="§"/>
            </a:pPr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>Скласти казку про життя іменників  у країні «Не».</a:t>
            </a:r>
            <a:endParaRPr lang="uk-UA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2623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4"/>
          <p:cNvSpPr txBox="1"/>
          <p:nvPr/>
        </p:nvSpPr>
        <p:spPr>
          <a:xfrm>
            <a:off x="827584" y="332656"/>
            <a:ext cx="8316416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5400" b="1" i="1" dirty="0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Ну, що б здавалося, слова? </a:t>
            </a:r>
          </a:p>
          <a:p>
            <a:pPr algn="ctr"/>
            <a:r>
              <a:rPr lang="ru-RU" sz="5400" b="1" i="1" dirty="0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Вони звичайні і такі незвичні… </a:t>
            </a:r>
          </a:p>
          <a:p>
            <a:pPr algn="ctr"/>
            <a:r>
              <a:rPr lang="ru-RU" sz="5400" b="1" i="1" dirty="0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Шануймо, бережімо кожне слово, плекаймо нашу рідну українську мову. </a:t>
            </a:r>
          </a:p>
          <a:p>
            <a:pPr algn="r"/>
            <a:r>
              <a:rPr lang="ru-RU" sz="5400" b="1" i="1" dirty="0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endParaRPr lang="ru-RU" sz="5400" b="1" i="1" dirty="0"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1984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35771-B940-4413-B29B-2BD49899D518}" type="slidenum">
              <a:rPr lang="ru-RU" smtClean="0"/>
              <a:t>3</a:t>
            </a:fld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16633"/>
            <a:ext cx="7755386" cy="4896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4731359" y="5229200"/>
            <a:ext cx="3888432" cy="648072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just">
              <a:spcBef>
                <a:spcPts val="0"/>
              </a:spcBef>
              <a:buFont typeface="Arial" pitchFamily="34" charset="0"/>
              <a:buNone/>
            </a:pPr>
            <a:endParaRPr lang="ru-RU" sz="4000" b="1" i="1" dirty="0" smtClean="0">
              <a:solidFill>
                <a:srgbClr val="000000"/>
              </a:solidFill>
              <a:latin typeface="Times New Roman"/>
            </a:endParaRPr>
          </a:p>
          <a:p>
            <a:pPr marL="0" indent="0" algn="r">
              <a:buFont typeface="Arial" pitchFamily="34" charset="0"/>
              <a:buNone/>
            </a:pPr>
            <a:r>
              <a:rPr lang="ru-RU" sz="16000" b="1" i="1" dirty="0" smtClean="0">
                <a:latin typeface="Times New Roman" pitchFamily="18" charset="0"/>
                <a:cs typeface="Times New Roman" pitchFamily="18" charset="0"/>
              </a:rPr>
              <a:t>Тарас Шевченко</a:t>
            </a:r>
            <a:endParaRPr lang="ru-RU" sz="160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13556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1866" y="260648"/>
            <a:ext cx="7772400" cy="1470025"/>
          </a:xfrm>
        </p:spPr>
        <p:txBody>
          <a:bodyPr/>
          <a:lstStyle/>
          <a:p>
            <a:r>
              <a:rPr lang="ru-RU" b="1" i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Тема.</a:t>
            </a:r>
            <a:r>
              <a:rPr lang="ru-RU" i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</a:rPr>
              <a:t> </a:t>
            </a:r>
            <a:r>
              <a:rPr lang="ru-RU" b="1" i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Тренувальні вправи. Написання не- з іменниками</a:t>
            </a:r>
            <a:endParaRPr lang="ru-RU" b="1" i="1" dirty="0">
              <a:ln>
                <a:solidFill>
                  <a:schemeClr val="tx2">
                    <a:lumMod val="75000"/>
                  </a:schemeClr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2060848"/>
            <a:ext cx="7704856" cy="3168352"/>
          </a:xfrm>
        </p:spPr>
        <p:txBody>
          <a:bodyPr>
            <a:normAutofit/>
          </a:bodyPr>
          <a:lstStyle/>
          <a:p>
            <a:pPr algn="just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Мета. Повторити, узагальнити й систематизувати вивчене про написання не- з іменниками; використовувати іменники з не- у власних висловлюваннях; дбати про чистоту і багатство рідної мови.</a:t>
            </a:r>
            <a:endParaRPr lang="ru-RU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3337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1043608" y="620688"/>
            <a:ext cx="792088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5400" b="1" i="1" dirty="0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Зробіть усе, що можете, застосувавши те, </a:t>
            </a:r>
          </a:p>
          <a:p>
            <a:pPr algn="ctr"/>
            <a:r>
              <a:rPr lang="ru-RU" sz="5400" b="1" i="1" dirty="0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що знаєте, знаходячись там, де ви є. </a:t>
            </a:r>
          </a:p>
          <a:p>
            <a:pPr algn="r"/>
            <a:r>
              <a:rPr lang="ru-RU" sz="4400" b="1" i="1" dirty="0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Теодор Рузвельт</a:t>
            </a:r>
            <a:r>
              <a:rPr lang="ru-RU" sz="5400" b="1" i="1" dirty="0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endParaRPr lang="ru-RU" sz="5400" b="1" i="1" dirty="0"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35771-B940-4413-B29B-2BD49899D518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9314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2133645" y="1316084"/>
            <a:ext cx="6915898" cy="7194048"/>
            <a:chOff x="2397265" y="649714"/>
            <a:chExt cx="6915898" cy="7194048"/>
          </a:xfrm>
        </p:grpSpPr>
        <p:sp>
          <p:nvSpPr>
            <p:cNvPr id="14" name="Волна 13"/>
            <p:cNvSpPr/>
            <p:nvPr/>
          </p:nvSpPr>
          <p:spPr>
            <a:xfrm rot="2777574">
              <a:off x="1965216" y="4927438"/>
              <a:ext cx="5256584" cy="576064"/>
            </a:xfrm>
            <a:prstGeom prst="wave">
              <a:avLst>
                <a:gd name="adj1" fmla="val 20000"/>
                <a:gd name="adj2" fmla="val -7116"/>
              </a:avLst>
            </a:prstGeom>
            <a:solidFill>
              <a:schemeClr val="accent3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3" name="Волна 12"/>
            <p:cNvSpPr/>
            <p:nvPr/>
          </p:nvSpPr>
          <p:spPr>
            <a:xfrm rot="2305085">
              <a:off x="2397265" y="4453408"/>
              <a:ext cx="5256584" cy="576064"/>
            </a:xfrm>
            <a:prstGeom prst="wave">
              <a:avLst>
                <a:gd name="adj1" fmla="val 20000"/>
                <a:gd name="adj2" fmla="val -7116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2" name="Волна 11"/>
            <p:cNvSpPr/>
            <p:nvPr/>
          </p:nvSpPr>
          <p:spPr>
            <a:xfrm rot="1630268">
              <a:off x="2963302" y="4000693"/>
              <a:ext cx="5256584" cy="576064"/>
            </a:xfrm>
            <a:prstGeom prst="wave">
              <a:avLst>
                <a:gd name="adj1" fmla="val 20000"/>
                <a:gd name="adj2" fmla="val -7116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1" name="Волна 10"/>
            <p:cNvSpPr/>
            <p:nvPr/>
          </p:nvSpPr>
          <p:spPr>
            <a:xfrm rot="1128032">
              <a:off x="3646473" y="3470982"/>
              <a:ext cx="5256584" cy="576064"/>
            </a:xfrm>
            <a:prstGeom prst="wave">
              <a:avLst>
                <a:gd name="adj1" fmla="val 20000"/>
                <a:gd name="adj2" fmla="val -7116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9" name="Волна 8"/>
            <p:cNvSpPr/>
            <p:nvPr/>
          </p:nvSpPr>
          <p:spPr>
            <a:xfrm rot="837563">
              <a:off x="3869826" y="2828450"/>
              <a:ext cx="5256584" cy="576064"/>
            </a:xfrm>
            <a:prstGeom prst="wave">
              <a:avLst>
                <a:gd name="adj1" fmla="val 20000"/>
                <a:gd name="adj2" fmla="val -7116"/>
              </a:avLst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8" name="Волна 7"/>
            <p:cNvSpPr/>
            <p:nvPr/>
          </p:nvSpPr>
          <p:spPr>
            <a:xfrm rot="433124">
              <a:off x="4009722" y="2132149"/>
              <a:ext cx="5256584" cy="576064"/>
            </a:xfrm>
            <a:prstGeom prst="wave">
              <a:avLst>
                <a:gd name="adj1" fmla="val 20000"/>
                <a:gd name="adj2" fmla="val -7116"/>
              </a:avLst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6" name="Волна 5"/>
            <p:cNvSpPr/>
            <p:nvPr/>
          </p:nvSpPr>
          <p:spPr>
            <a:xfrm rot="21436048">
              <a:off x="3947325" y="1412069"/>
              <a:ext cx="5256584" cy="576064"/>
            </a:xfrm>
            <a:prstGeom prst="wave">
              <a:avLst>
                <a:gd name="adj1" fmla="val 20000"/>
                <a:gd name="adj2" fmla="val -7116"/>
              </a:avLst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3" name="Волна 2"/>
            <p:cNvSpPr/>
            <p:nvPr/>
          </p:nvSpPr>
          <p:spPr>
            <a:xfrm rot="20732130">
              <a:off x="4056579" y="649714"/>
              <a:ext cx="5256584" cy="576064"/>
            </a:xfrm>
            <a:prstGeom prst="wave">
              <a:avLst>
                <a:gd name="adj1" fmla="val 20000"/>
                <a:gd name="adj2" fmla="val -7116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6740"/>
            <a:ext cx="4486005" cy="442993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928" y="1634772"/>
            <a:ext cx="2059043" cy="21182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TextBox 14"/>
          <p:cNvSpPr txBox="1"/>
          <p:nvPr/>
        </p:nvSpPr>
        <p:spPr>
          <a:xfrm>
            <a:off x="1835696" y="-4925"/>
            <a:ext cx="7920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5400" b="1" i="1" dirty="0" err="1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Вінок</a:t>
            </a:r>
            <a:r>
              <a:rPr lang="ru-RU" sz="5400" b="1" i="1" dirty="0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i="1" dirty="0" err="1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Кобзареві</a:t>
            </a:r>
            <a:r>
              <a:rPr lang="ru-RU" sz="5400" b="1" i="1" dirty="0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endParaRPr lang="ru-RU" sz="5400" b="1" i="1" dirty="0"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Анимация цветок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987" y="651616"/>
            <a:ext cx="1307597" cy="983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Анимация цветок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4845" y="3791476"/>
            <a:ext cx="1307597" cy="983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Анимация цветок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8193" y="1953466"/>
            <a:ext cx="1307597" cy="983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Анимация цветок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9819" y="459258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Анимация цветок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087" y="3498639"/>
            <a:ext cx="619125" cy="704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Анимация цветок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797" y="1087276"/>
            <a:ext cx="619125" cy="704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Анимация цветок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62" y="2319279"/>
            <a:ext cx="619125" cy="704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Анимация цветок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554" y="3702565"/>
            <a:ext cx="68580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8" descr="Анимация цветок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7318" y="1624758"/>
            <a:ext cx="68580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8" descr="Анимация цветок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287" y="1982416"/>
            <a:ext cx="68580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4408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1005732" y="20992"/>
            <a:ext cx="7920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5400" b="1" i="1" dirty="0" smtClean="0">
                <a:solidFill>
                  <a:prstClr val="black"/>
                </a:solidFill>
                <a:effectLst>
                  <a:glow rad="63500">
                    <a:srgbClr val="4BACC6">
                      <a:satMod val="175000"/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endParaRPr lang="ru-RU" sz="5400" b="1" i="1" dirty="0">
              <a:solidFill>
                <a:prstClr val="black"/>
              </a:solidFill>
              <a:effectLst>
                <a:glow rad="63500">
                  <a:srgbClr val="4BACC6">
                    <a:satMod val="175000"/>
                    <a:alpha val="40000"/>
                  </a:srgb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2195736" y="214956"/>
            <a:ext cx="6156684" cy="914400"/>
          </a:xfrm>
          <a:prstGeom prst="roundRect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uk-UA" sz="4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</a:t>
            </a:r>
            <a:r>
              <a:rPr lang="uk-UA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з іменниками пишемо</a:t>
            </a:r>
          </a:p>
        </p:txBody>
      </p:sp>
      <p:sp>
        <p:nvSpPr>
          <p:cNvPr id="3" name="Выгнутая влево стрелка 2"/>
          <p:cNvSpPr/>
          <p:nvPr/>
        </p:nvSpPr>
        <p:spPr>
          <a:xfrm>
            <a:off x="1259632" y="672156"/>
            <a:ext cx="864096" cy="1100660"/>
          </a:xfrm>
          <a:prstGeom prst="curvedRightArrow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5" name="Выгнутая вправо стрелка 4"/>
          <p:cNvSpPr/>
          <p:nvPr/>
        </p:nvSpPr>
        <p:spPr>
          <a:xfrm>
            <a:off x="8352420" y="672156"/>
            <a:ext cx="612068" cy="1172668"/>
          </a:xfrm>
          <a:prstGeom prst="curvedLeftArrow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2129910" y="1201857"/>
            <a:ext cx="2226065" cy="8589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Окремо</a:t>
            </a:r>
            <a:endParaRPr lang="uk-UA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6147228" y="1201857"/>
            <a:ext cx="2226065" cy="8589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Разом</a:t>
            </a:r>
            <a:endParaRPr lang="uk-UA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2997428" y="2076515"/>
            <a:ext cx="484632" cy="429952"/>
          </a:xfrm>
          <a:prstGeom prst="downArrow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" name="Стрелка вниз 11"/>
          <p:cNvSpPr/>
          <p:nvPr/>
        </p:nvSpPr>
        <p:spPr>
          <a:xfrm>
            <a:off x="7060825" y="2076515"/>
            <a:ext cx="484632" cy="429952"/>
          </a:xfrm>
          <a:prstGeom prst="downArrow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296568" y="2564903"/>
            <a:ext cx="3573601" cy="216024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uk-UA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якщо </a:t>
            </a:r>
            <a:r>
              <a:rPr lang="uk-UA" sz="2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</a:t>
            </a:r>
            <a:r>
              <a:rPr lang="uk-UA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заперечує лексичне значення слова.</a:t>
            </a:r>
          </a:p>
          <a:p>
            <a:pPr lvl="0"/>
            <a:r>
              <a:rPr lang="uk-UA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Він мені не друг, а ворог.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209958" y="2564903"/>
            <a:ext cx="3754530" cy="144015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uk-UA" sz="28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якщо слово не вживається без </a:t>
            </a:r>
            <a:r>
              <a:rPr lang="uk-UA" sz="2800" i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не</a:t>
            </a:r>
            <a:r>
              <a:rPr lang="uk-UA" sz="28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uk-UA" sz="2800" i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не</a:t>
            </a:r>
            <a:r>
              <a:rPr lang="uk-UA" sz="28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вдаха, </a:t>
            </a:r>
            <a:r>
              <a:rPr lang="uk-UA" sz="2800" kern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i="1" kern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не</a:t>
            </a:r>
            <a:r>
              <a:rPr lang="uk-UA" sz="2800" kern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года</a:t>
            </a:r>
            <a:endParaRPr lang="uk-UA" sz="2800" kern="0" dirty="0">
              <a:solidFill>
                <a:sysClr val="windowText" lastClr="000000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209958" y="4124947"/>
            <a:ext cx="3754530" cy="261642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uk-UA" sz="28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Якщо іменник у сполученні з не означає одне поняття </a:t>
            </a:r>
            <a:r>
              <a:rPr lang="uk-UA" sz="2800" kern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(можна </a:t>
            </a:r>
            <a:r>
              <a:rPr lang="uk-UA" sz="28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замінити іменником без </a:t>
            </a:r>
            <a:r>
              <a:rPr lang="uk-UA" sz="2800" i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не</a:t>
            </a:r>
            <a:r>
              <a:rPr lang="uk-UA" sz="28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): </a:t>
            </a:r>
            <a:r>
              <a:rPr lang="uk-UA" sz="2800" i="1" kern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неправда</a:t>
            </a:r>
            <a:r>
              <a:rPr lang="uk-UA" sz="2800" kern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(обман).</a:t>
            </a:r>
            <a:endParaRPr lang="uk-UA" sz="2800" kern="0" dirty="0">
              <a:solidFill>
                <a:sysClr val="windowText" lastClr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35771-B940-4413-B29B-2BD49899D51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504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555776" y="764704"/>
            <a:ext cx="438613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Лінгвістична гра</a:t>
            </a:r>
            <a:endParaRPr kumimoji="0" lang="uk-UA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WordArt 5" descr="Бумажный пакет"/>
          <p:cNvSpPr>
            <a:spLocks noChangeArrowheads="1" noChangeShapeType="1" noTextEdit="1"/>
          </p:cNvSpPr>
          <p:nvPr/>
        </p:nvSpPr>
        <p:spPr bwMode="auto">
          <a:xfrm>
            <a:off x="1043608" y="2352964"/>
            <a:ext cx="7993062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7884"/>
              </a:avLst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0" u="none" strike="noStrike" kern="10" cap="none" spc="0" normalizeH="0" baseline="0" noProof="0" dirty="0" smtClean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effectLst/>
                <a:uLnTx/>
                <a:uFillTx/>
                <a:latin typeface="Times New Roman"/>
                <a:cs typeface="Times New Roman"/>
              </a:rPr>
              <a:t>Перевіримо свої знання</a:t>
            </a:r>
          </a:p>
        </p:txBody>
      </p:sp>
      <p:sp>
        <p:nvSpPr>
          <p:cNvPr id="8" name="Rectangle 6"/>
          <p:cNvSpPr txBox="1">
            <a:spLocks noChangeArrowheads="1"/>
          </p:cNvSpPr>
          <p:nvPr/>
        </p:nvSpPr>
        <p:spPr bwMode="auto">
          <a:xfrm>
            <a:off x="1839739" y="3501008"/>
            <a:ext cx="64008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40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Увага! Запитання</a:t>
            </a:r>
            <a:r>
              <a:rPr kumimoji="0" lang="uk-UA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35771-B940-4413-B29B-2BD49899D51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504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ыноска-облако 3"/>
          <p:cNvSpPr/>
          <p:nvPr/>
        </p:nvSpPr>
        <p:spPr>
          <a:xfrm>
            <a:off x="1364914" y="79249"/>
            <a:ext cx="7812087" cy="1292121"/>
          </a:xfrm>
          <a:prstGeom prst="cloudCallout">
            <a:avLst>
              <a:gd name="adj1" fmla="val -44775"/>
              <a:gd name="adj2" fmla="val 211540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32" y="116632"/>
            <a:ext cx="2195735" cy="21682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83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843213" y="1545215"/>
            <a:ext cx="5916710" cy="1116508"/>
          </a:xfrm>
          <a:solidFill>
            <a:schemeClr val="accent2">
              <a:lumMod val="50000"/>
              <a:alpha val="18823"/>
            </a:schemeClr>
          </a:solidFill>
          <a:ln w="76200" cap="rnd" cmpd="tri">
            <a:solidFill>
              <a:srgbClr val="00B0F0"/>
            </a:solidFill>
            <a:prstDash val="sysDot"/>
            <a:miter lim="800000"/>
            <a:headEnd/>
            <a:tailEnd/>
          </a:ln>
        </p:spPr>
        <p:txBody>
          <a:bodyPr/>
          <a:lstStyle/>
          <a:p>
            <a:pPr lvl="0" eaLnBrk="1" hangingPunct="1">
              <a:spcBef>
                <a:spcPct val="0"/>
              </a:spcBef>
              <a:buFont typeface="Wingdings" pitchFamily="2" charset="2"/>
              <a:buChar char="§"/>
            </a:pPr>
            <a:r>
              <a:rPr lang="ru-RU" sz="2800" b="1" dirty="0" smtClean="0">
                <a:solidFill>
                  <a:srgbClr val="0070C0"/>
                </a:solidFill>
              </a:rPr>
              <a:t>я</a:t>
            </a:r>
            <a:r>
              <a:rPr lang="ru-RU" sz="2800" b="1" kern="1200" dirty="0" smtClean="0">
                <a:solidFill>
                  <a:schemeClr val="accent2">
                    <a:lumMod val="50000"/>
                  </a:schemeClr>
                </a:solidFill>
              </a:rPr>
              <a:t>кщо </a:t>
            </a:r>
            <a:r>
              <a:rPr lang="ru-RU" sz="2800" b="1" i="1" u="sng" kern="1200" dirty="0">
                <a:solidFill>
                  <a:schemeClr val="accent2">
                    <a:lumMod val="50000"/>
                  </a:schemeClr>
                </a:solidFill>
              </a:rPr>
              <a:t>не</a:t>
            </a:r>
            <a:r>
              <a:rPr lang="ru-RU" sz="2800" b="1" i="1" kern="1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800" b="1" kern="1200" dirty="0">
                <a:solidFill>
                  <a:schemeClr val="accent2">
                    <a:lumMod val="50000"/>
                  </a:schemeClr>
                </a:solidFill>
              </a:rPr>
              <a:t>заперечує лексичне  значення слова</a:t>
            </a:r>
          </a:p>
          <a:p>
            <a:pPr algn="ctr" eaLnBrk="1" hangingPunct="1">
              <a:buFontTx/>
              <a:buNone/>
            </a:pPr>
            <a:endParaRPr lang="ru-RU" sz="2800" dirty="0" smtClean="0"/>
          </a:p>
        </p:txBody>
      </p:sp>
      <p:sp>
        <p:nvSpPr>
          <p:cNvPr id="58380" name="Rectangle 12"/>
          <p:cNvSpPr>
            <a:spLocks noChangeArrowheads="1"/>
          </p:cNvSpPr>
          <p:nvPr/>
        </p:nvSpPr>
        <p:spPr bwMode="auto">
          <a:xfrm>
            <a:off x="4283968" y="3068960"/>
            <a:ext cx="4594105" cy="5746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76200" cmpd="thickThin" algn="ctr">
            <a:solidFill>
              <a:schemeClr val="accent2">
                <a:lumMod val="5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i="1" dirty="0" smtClean="0">
                <a:solidFill>
                  <a:schemeClr val="accent2">
                    <a:lumMod val="50000"/>
                  </a:schemeClr>
                </a:solidFill>
              </a:rPr>
              <a:t>Правильна відповідь</a:t>
            </a:r>
          </a:p>
        </p:txBody>
      </p:sp>
      <p:sp useBgFill="1">
        <p:nvSpPr>
          <p:cNvPr id="58381" name="AutoShape 13"/>
          <p:cNvSpPr>
            <a:spLocks noChangeArrowheads="1"/>
          </p:cNvSpPr>
          <p:nvPr/>
        </p:nvSpPr>
        <p:spPr bwMode="auto">
          <a:xfrm rot="10800000">
            <a:off x="6372200" y="4374748"/>
            <a:ext cx="2160240" cy="751261"/>
          </a:xfrm>
          <a:prstGeom prst="wedgeRectCallout">
            <a:avLst>
              <a:gd name="adj1" fmla="val -23310"/>
              <a:gd name="adj2" fmla="val 133440"/>
            </a:avLst>
          </a:prstGeom>
          <a:ln w="76200" cmpd="thickThin" algn="ctr">
            <a:solidFill>
              <a:schemeClr val="accent2">
                <a:lumMod val="50000"/>
              </a:schemeClr>
            </a:solidFill>
            <a:miter lim="800000"/>
            <a:headEnd/>
            <a:tailEnd/>
          </a:ln>
        </p:spPr>
        <p:txBody>
          <a:bodyPr rot="10800000"/>
          <a:lstStyle/>
          <a:p>
            <a:pPr marL="457200" indent="-4572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solidFill>
                  <a:srgbClr val="CC0000"/>
                </a:solidFill>
              </a:rPr>
              <a:t>Так</a:t>
            </a:r>
            <a:r>
              <a:rPr lang="ru-RU" sz="2800" b="1" dirty="0" smtClean="0">
                <a:solidFill>
                  <a:srgbClr val="CC0000"/>
                </a:solidFill>
              </a:rPr>
              <a:t> </a:t>
            </a:r>
            <a:endParaRPr lang="ru-RU" sz="2800" b="1" i="1" dirty="0" smtClean="0">
              <a:solidFill>
                <a:srgbClr val="CC0000"/>
              </a:solidFill>
            </a:endParaRPr>
          </a:p>
        </p:txBody>
      </p:sp>
      <p:sp>
        <p:nvSpPr>
          <p:cNvPr id="18440" name="WordArt 6" descr="Орех"/>
          <p:cNvSpPr>
            <a:spLocks noChangeArrowheads="1" noChangeShapeType="1" noTextEdit="1"/>
          </p:cNvSpPr>
          <p:nvPr/>
        </p:nvSpPr>
        <p:spPr bwMode="auto">
          <a:xfrm>
            <a:off x="755650" y="912644"/>
            <a:ext cx="576263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400" b="1" kern="10" dirty="0" smtClean="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DEF6F1"/>
                    </a:gs>
                    <a:gs pos="100000">
                      <a:srgbClr val="677270"/>
                    </a:gs>
                  </a:gsLst>
                  <a:lin ang="5400000" scaled="1"/>
                </a:gradFill>
                <a:latin typeface="Book Antiqua"/>
              </a:rPr>
              <a:t>1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051720" y="256886"/>
            <a:ext cx="667041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kern="0" dirty="0" smtClean="0">
                <a:solidFill>
                  <a:srgbClr val="002060"/>
                </a:solidFill>
                <a:latin typeface="Times New Roman" pitchFamily="18" charset="0"/>
              </a:rPr>
              <a:t>ОКРЕМО </a:t>
            </a:r>
            <a:r>
              <a:rPr lang="ru-RU" sz="4400" b="1" i="1" u="sng" kern="0" dirty="0" smtClean="0">
                <a:solidFill>
                  <a:srgbClr val="002060"/>
                </a:solidFill>
                <a:latin typeface="Times New Roman" pitchFamily="18" charset="0"/>
              </a:rPr>
              <a:t>НЕ</a:t>
            </a:r>
            <a:r>
              <a:rPr lang="ru-RU" sz="4400" b="1" kern="0" dirty="0" smtClean="0">
                <a:solidFill>
                  <a:srgbClr val="002060"/>
                </a:solidFill>
                <a:latin typeface="Times New Roman" pitchFamily="18" charset="0"/>
              </a:rPr>
              <a:t> ПИШЕМО</a:t>
            </a:r>
            <a:endParaRPr lang="uk-UA" sz="4400" dirty="0">
              <a:solidFill>
                <a:srgbClr val="002060"/>
              </a:solidFill>
            </a:endParaRPr>
          </a:p>
        </p:txBody>
      </p:sp>
      <p:pic>
        <p:nvPicPr>
          <p:cNvPr id="13" name="Picture 2" descr="http://s2.file-space.org/image/thumb/ECtLmV-gTo/malchik-1.png/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492896"/>
            <a:ext cx="2874758" cy="409653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Анимация книжка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1467" y="4551138"/>
            <a:ext cx="1543050" cy="1419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8099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837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837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837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58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58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 build="p" animBg="1"/>
      <p:bldP spid="58380" grpId="0" animBg="1"/>
      <p:bldP spid="58381" grpId="0" animBg="1"/>
    </p:bldLst>
  </p:timing>
</p:sld>
</file>

<file path=ppt/theme/theme1.xml><?xml version="1.0" encoding="utf-8"?>
<a:theme xmlns:a="http://schemas.openxmlformats.org/drawingml/2006/main" name="шаблон-3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шаблон-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шаблон-3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шаблон-3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Спеціальне оформлення">
  <a:themeElements>
    <a:clrScheme name="Спеціальне оформлення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Спеціальне оформлення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пеціальне оформлення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іальне оформлення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іальне оформлення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іальне оформлення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іальне оформлення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іальне оформлення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іальне оформлення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іальне оформлення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іальне оформлення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іальне оформлення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іальне оформлення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іальне оформлення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шаблон-3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4_шаблон-3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5_шаблон-3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6_шаблон-3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шаблон-3</Template>
  <TotalTime>525</TotalTime>
  <Words>725</Words>
  <Application>Microsoft Office PowerPoint</Application>
  <PresentationFormat>Экран (4:3)</PresentationFormat>
  <Paragraphs>171</Paragraphs>
  <Slides>28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9</vt:i4>
      </vt:variant>
      <vt:variant>
        <vt:lpstr>Заголовки слайдов</vt:lpstr>
      </vt:variant>
      <vt:variant>
        <vt:i4>28</vt:i4>
      </vt:variant>
    </vt:vector>
  </HeadingPairs>
  <TitlesOfParts>
    <vt:vector size="37" baseType="lpstr">
      <vt:lpstr>шаблон-3</vt:lpstr>
      <vt:lpstr>шаблон-1</vt:lpstr>
      <vt:lpstr>1_шаблон-3</vt:lpstr>
      <vt:lpstr>2_шаблон-3</vt:lpstr>
      <vt:lpstr>Спеціальне оформлення</vt:lpstr>
      <vt:lpstr>3_шаблон-3</vt:lpstr>
      <vt:lpstr>4_шаблон-3</vt:lpstr>
      <vt:lpstr>5_шаблон-3</vt:lpstr>
      <vt:lpstr>6_шаблон-3</vt:lpstr>
      <vt:lpstr>Презентация PowerPoint</vt:lpstr>
      <vt:lpstr>Презентация PowerPoint</vt:lpstr>
      <vt:lpstr>Презентация PowerPoint</vt:lpstr>
      <vt:lpstr>Тема. Тренувальні вправи. Написання не- з іменниками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Тренувальні вправи. Написання не- з іменниками</dc:title>
  <dc:creator>Admin</dc:creator>
  <cp:lastModifiedBy>Admin</cp:lastModifiedBy>
  <cp:revision>57</cp:revision>
  <dcterms:created xsi:type="dcterms:W3CDTF">2015-11-28T13:37:03Z</dcterms:created>
  <dcterms:modified xsi:type="dcterms:W3CDTF">2015-12-10T17:29:41Z</dcterms:modified>
</cp:coreProperties>
</file>