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Admin\Desktop\&#1089;&#1074;&#1103;&#1090;&#1086;%20&#1086;&#1089;&#1077;&#1085;&#1110;\38367997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&#1089;&#1074;&#1103;&#1090;&#1086;%20&#1086;&#1089;&#1077;&#1085;&#1110;\&#1060;.%20&#1064;&#1086;&#1087;&#1077;&#1085;%20-%20&#1054;&#1089;&#1077;&#1085;&#1100;.mp4" TargetMode="External"/><Relationship Id="rId1" Type="http://schemas.microsoft.com/office/2007/relationships/media" Target="file:///C:\Users\Admin\Desktop\&#1089;&#1074;&#1103;&#1090;&#1086;%20&#1086;&#1089;&#1077;&#1085;&#1110;\&#1060;.%20&#1064;&#1086;&#1087;&#1077;&#1085;%20-%20&#1054;&#1089;&#1077;&#1085;&#1100;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&#1089;&#1074;&#1103;&#1090;&#1086;%20&#1086;&#1089;&#1077;&#1085;&#1110;\&#1057;&#1051;&#1054;&#1042;&#1040;-%20&#1058;&#1030;&#1053;&#1040;%20&#1050;&#1040;&#1056;&#1054;&#1051;&#1068;%20&#1090;&#1072;%20&#1043;&#1054;&#1051;&#1054;&#1057;.&#1044;&#1030;&#1058;&#1048;-%20&#1059;&#1082;&#1088;&#1072;&#1111;&#1085;&#1072;%20-%20&#1094;&#1077;%20&#1090;&#1080;.mp4" TargetMode="External"/><Relationship Id="rId1" Type="http://schemas.microsoft.com/office/2007/relationships/media" Target="file:///C:\Users\Admin\Desktop\&#1089;&#1074;&#1103;&#1090;&#1086;%20&#1086;&#1089;&#1077;&#1085;&#1110;\&#1057;&#1051;&#1054;&#1042;&#1040;-%20&#1058;&#1030;&#1053;&#1040;%20&#1050;&#1040;&#1056;&#1054;&#1051;&#1068;%20&#1090;&#1072;%20&#1043;&#1054;&#1051;&#1054;&#1057;.&#1044;&#1030;&#1058;&#1048;-%20&#1059;&#1082;&#1088;&#1072;&#1111;&#1085;&#1072;%20-%20&#1094;&#1077;%20&#1090;&#1080;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Admin\Desktop\&#1089;&#1074;&#1103;&#1090;&#1086;%20&#1086;&#1089;&#1077;&#1085;&#1110;\0021184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&#1089;&#1074;&#1103;&#1090;&#1086;%20&#1086;&#1089;&#1077;&#1085;&#1110;\&#1054;&#1089;&#1077;&#1085;&#1085;&#1103;&#1103;%20&#1075;&#1088;&#1091;&#1089;&#1090;&#1100;.mp4" TargetMode="External"/><Relationship Id="rId1" Type="http://schemas.microsoft.com/office/2007/relationships/media" Target="file:///C:\Users\Admin\Desktop\&#1089;&#1074;&#1103;&#1090;&#1086;%20&#1086;&#1089;&#1077;&#1085;&#1110;\&#1054;&#1089;&#1077;&#1085;&#1085;&#1103;&#1103;%20&#1075;&#1088;&#1091;&#1089;&#1090;&#1100;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Admin\Desktop\&#1089;&#1074;&#1103;&#1090;&#1086;%20&#1086;&#1089;&#1077;&#1085;&#1110;\nastol-com-ua-3405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&#1089;&#1074;&#1103;&#1090;&#1086;%20&#1086;&#1089;&#1077;&#1085;&#1110;\&#1042;&#1072;&#1083;&#1100;&#1089;%20&#1076;&#1086;&#1078;&#1076;&#1103;.mp4" TargetMode="External"/><Relationship Id="rId1" Type="http://schemas.microsoft.com/office/2007/relationships/media" Target="file:///C:\Users\Admin\Desktop\&#1089;&#1074;&#1103;&#1090;&#1086;%20&#1086;&#1089;&#1077;&#1085;&#1110;\&#1042;&#1072;&#1083;&#1100;&#1089;%20&#1076;&#1086;&#1078;&#1076;&#1103;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432048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bg1"/>
                </a:solidFill>
                <a:latin typeface="Gabriola" pitchFamily="82" charset="0"/>
                <a:cs typeface="Andalus" pitchFamily="18" charset="-78"/>
              </a:rPr>
              <a:t>Літературно-музична композиція</a:t>
            </a:r>
            <a:r>
              <a:rPr lang="uk-UA" sz="8000" dirty="0" smtClean="0">
                <a:latin typeface="Gabriola" pitchFamily="82" charset="0"/>
                <a:cs typeface="Andalus" pitchFamily="18" charset="-78"/>
              </a:rPr>
              <a:t/>
            </a:r>
            <a:br>
              <a:rPr lang="uk-UA" sz="8000" dirty="0" smtClean="0">
                <a:latin typeface="Gabriola" pitchFamily="82" charset="0"/>
                <a:cs typeface="Andalus" pitchFamily="18" charset="-78"/>
              </a:rPr>
            </a:br>
            <a:r>
              <a:rPr lang="uk-UA" sz="9600" b="1" dirty="0" smtClean="0">
                <a:latin typeface="Gabriola" pitchFamily="82" charset="0"/>
                <a:cs typeface="Andalus" pitchFamily="18" charset="-78"/>
              </a:rPr>
              <a:t>Осанна осені!..</a:t>
            </a:r>
            <a:endParaRPr lang="uk-UA" sz="9600" b="1" dirty="0">
              <a:latin typeface="Gabriola" pitchFamily="82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4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link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321" y="2967335"/>
            <a:ext cx="886537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Осанна осені, о сум! </a:t>
            </a:r>
          </a:p>
          <a:p>
            <a:pPr algn="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Осанна!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Невже це осінь, осінь, о! – </a:t>
            </a:r>
          </a:p>
          <a:p>
            <a:pPr algn="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сама?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. Шопен - Осень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88640"/>
            <a:ext cx="8300062" cy="6225593"/>
          </a:xfrm>
        </p:spPr>
      </p:pic>
    </p:spTree>
    <p:extLst>
      <p:ext uri="{BB962C8B-B14F-4D97-AF65-F5344CB8AC3E}">
        <p14:creationId xmlns:p14="http://schemas.microsoft.com/office/powerpoint/2010/main" val="42533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91" y="29166"/>
            <a:ext cx="4048188" cy="397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437" y="3429000"/>
            <a:ext cx="4464496" cy="724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cs typeface="Simplified Arabic Fixed" pitchFamily="49" charset="-78"/>
              </a:rPr>
              <a:t>Ліна Костенко</a:t>
            </a:r>
            <a:endParaRPr lang="uk-UA" dirty="0">
              <a:solidFill>
                <a:srgbClr val="C00000"/>
              </a:solidFill>
              <a:cs typeface="Simplified Arabic Fixed" pitchFamily="49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5450"/>
            <a:ext cx="539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Осінні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карнавали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ОВА- ТІНА КАРОЛЬ та ГОЛОС.ДІТИ- Україна - це т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02" y="188640"/>
            <a:ext cx="8876385" cy="5937523"/>
          </a:xfrm>
        </p:spPr>
      </p:pic>
    </p:spTree>
    <p:extLst>
      <p:ext uri="{BB962C8B-B14F-4D97-AF65-F5344CB8AC3E}">
        <p14:creationId xmlns:p14="http://schemas.microsoft.com/office/powerpoint/2010/main" val="8611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link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сенняя грусть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02" y="260648"/>
            <a:ext cx="8876385" cy="5865515"/>
          </a:xfrm>
        </p:spPr>
      </p:pic>
    </p:spTree>
    <p:extLst>
      <p:ext uri="{BB962C8B-B14F-4D97-AF65-F5344CB8AC3E}">
        <p14:creationId xmlns:p14="http://schemas.microsoft.com/office/powerpoint/2010/main" val="30480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link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5661248"/>
            <a:ext cx="473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Осінь жагуча…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7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Захарків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C:\Users\Admin\Desktop\listya-rasteniya-57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056" y="-1868"/>
            <a:ext cx="12192000" cy="68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харкі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1344" y="6165304"/>
            <a:ext cx="60960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альс дожд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32"/>
            <a:ext cx="9036495" cy="6009531"/>
          </a:xfrm>
        </p:spPr>
      </p:pic>
    </p:spTree>
    <p:extLst>
      <p:ext uri="{BB962C8B-B14F-4D97-AF65-F5344CB8AC3E}">
        <p14:creationId xmlns:p14="http://schemas.microsoft.com/office/powerpoint/2010/main" val="32025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29</Words>
  <Application>Microsoft Office PowerPoint</Application>
  <PresentationFormat>Экран (4:3)</PresentationFormat>
  <Paragraphs>8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Літературно-музична композиція Осанна осені!..</vt:lpstr>
      <vt:lpstr>Презентация PowerPoint</vt:lpstr>
      <vt:lpstr>Ліна Костенко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Літературно-музично</dc:title>
  <dc:creator>Admin</dc:creator>
  <cp:lastModifiedBy>Admin</cp:lastModifiedBy>
  <cp:revision>22</cp:revision>
  <dcterms:created xsi:type="dcterms:W3CDTF">2015-10-30T19:09:51Z</dcterms:created>
  <dcterms:modified xsi:type="dcterms:W3CDTF">2015-11-23T08:55:51Z</dcterms:modified>
</cp:coreProperties>
</file>