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31"/>
  </p:notesMasterIdLst>
  <p:sldIdLst>
    <p:sldId id="282" r:id="rId7"/>
    <p:sldId id="257" r:id="rId8"/>
    <p:sldId id="258" r:id="rId9"/>
    <p:sldId id="28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84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ookman Old Style" panose="02050604050505020204" pitchFamily="18" charset="0"/>
      <p:regular r:id="rId36"/>
      <p:bold r:id="rId37"/>
      <p:italic r:id="rId38"/>
      <p:boldItalic r:id="rId39"/>
    </p:embeddedFont>
    <p:embeddedFont>
      <p:font typeface="Modestina" panose="02080504020301020103" pitchFamily="18" charset="0"/>
      <p:regular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UkrainianLazurski" panose="02027200000000000000" pitchFamily="18" charset="0"/>
      <p:regular r:id="rId43"/>
      <p:bold r:id="rId44"/>
      <p:italic r:id="rId45"/>
      <p:boldItalic r:id="rId46"/>
    </p:embeddedFont>
    <p:embeddedFont>
      <p:font typeface="Cassandra" panose="03000600000000020000" pitchFamily="66" charset="0"/>
      <p:regular r:id="rId47"/>
    </p:embeddedFont>
    <p:embeddedFont>
      <p:font typeface="Arabic Typesetting" panose="03020402040406030203" pitchFamily="66" charset="-78"/>
      <p:regular r:id="rId4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056"/>
    <a:srgbClr val="009644"/>
    <a:srgbClr val="BC00BC"/>
    <a:srgbClr val="87176D"/>
    <a:srgbClr val="990033"/>
    <a:srgbClr val="ED7E33"/>
    <a:srgbClr val="000000"/>
    <a:srgbClr val="FFC000"/>
    <a:srgbClr val="9900CC"/>
    <a:srgbClr val="9E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0BFE9-FC7C-4B00-969F-5E5D151D9B4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9B4C365-41BA-47E1-9F7E-F995C320CC04}">
      <dgm:prSet phldrT="[Текст]" custT="1"/>
      <dgm:spPr/>
      <dgm:t>
        <a:bodyPr/>
        <a:lstStyle/>
        <a:p>
          <a:r>
            <a:rPr lang="uk-UA" sz="2800" b="1" dirty="0" err="1" smtClean="0">
              <a:solidFill>
                <a:srgbClr val="660033"/>
              </a:solidFill>
              <a:latin typeface="Modestina" panose="02080504020301020103" pitchFamily="18" charset="0"/>
            </a:rPr>
            <a:t>Акмеологічні</a:t>
          </a:r>
          <a:r>
            <a:rPr lang="uk-UA" sz="2800" b="1" dirty="0" smtClean="0">
              <a:solidFill>
                <a:srgbClr val="660033"/>
              </a:solidFill>
              <a:latin typeface="Modestina" panose="02080504020301020103" pitchFamily="18" charset="0"/>
            </a:rPr>
            <a:t> технології</a:t>
          </a:r>
          <a:endParaRPr lang="uk-UA" sz="2800" b="1" dirty="0">
            <a:solidFill>
              <a:srgbClr val="660033"/>
            </a:solidFill>
            <a:latin typeface="Modestina" panose="02080504020301020103" pitchFamily="18" charset="0"/>
          </a:endParaRPr>
        </a:p>
      </dgm:t>
    </dgm:pt>
    <dgm:pt modelId="{2F8FA84C-3CCB-47C3-9BEC-3EE7C548B8BE}" type="parTrans" cxnId="{40180914-F4C7-481B-BFCA-327D270B315A}">
      <dgm:prSet/>
      <dgm:spPr/>
      <dgm:t>
        <a:bodyPr/>
        <a:lstStyle/>
        <a:p>
          <a:endParaRPr lang="uk-UA"/>
        </a:p>
      </dgm:t>
    </dgm:pt>
    <dgm:pt modelId="{9E6CEFF0-0091-43B8-947E-C797D83904F1}" type="sibTrans" cxnId="{40180914-F4C7-481B-BFCA-327D270B315A}">
      <dgm:prSet/>
      <dgm:spPr/>
      <dgm:t>
        <a:bodyPr/>
        <a:lstStyle/>
        <a:p>
          <a:endParaRPr lang="uk-UA"/>
        </a:p>
      </dgm:t>
    </dgm:pt>
    <dgm:pt modelId="{6C45156B-FDAF-4125-8C10-202224333BEE}">
      <dgm:prSet phldrT="[Текст]" custT="1"/>
      <dgm:spPr/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ігрові (дидактична гра, технології </a:t>
          </a:r>
          <a:r>
            <a:rPr lang="uk-UA" sz="2400" b="1" i="1" dirty="0" err="1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ігромоделювання</a:t>
          </a:r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)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A6D41361-4994-45DC-8930-8737AE89A523}" type="parTrans" cxnId="{DA256F52-D560-4D2F-830C-4682A932F0FB}">
      <dgm:prSet/>
      <dgm:spPr/>
      <dgm:t>
        <a:bodyPr/>
        <a:lstStyle/>
        <a:p>
          <a:endParaRPr lang="uk-UA"/>
        </a:p>
      </dgm:t>
    </dgm:pt>
    <dgm:pt modelId="{68E1C6A2-44FD-4150-8E74-589791772193}" type="sibTrans" cxnId="{DA256F52-D560-4D2F-830C-4682A932F0FB}">
      <dgm:prSet/>
      <dgm:spPr/>
      <dgm:t>
        <a:bodyPr/>
        <a:lstStyle/>
        <a:p>
          <a:endParaRPr lang="uk-UA"/>
        </a:p>
      </dgm:t>
    </dgm:pt>
    <dgm:pt modelId="{148F9404-A3DD-4075-868E-0A0CE76E6B59}">
      <dgm:prSet phldrT="[Текст]" custT="1"/>
      <dgm:spPr>
        <a:solidFill>
          <a:srgbClr val="9E009E"/>
        </a:soli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метод проектів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F504A5A1-3DC1-45B9-8C6F-04687186087A}" type="parTrans" cxnId="{3CCC3484-71B4-4A23-AB69-0583FA3AFB43}">
      <dgm:prSet/>
      <dgm:spPr/>
      <dgm:t>
        <a:bodyPr/>
        <a:lstStyle/>
        <a:p>
          <a:endParaRPr lang="uk-UA"/>
        </a:p>
      </dgm:t>
    </dgm:pt>
    <dgm:pt modelId="{81328371-5D91-49DF-A358-DDCAEE8DB302}" type="sibTrans" cxnId="{3CCC3484-71B4-4A23-AB69-0583FA3AFB43}">
      <dgm:prSet/>
      <dgm:spPr/>
      <dgm:t>
        <a:bodyPr/>
        <a:lstStyle/>
        <a:p>
          <a:endParaRPr lang="uk-UA"/>
        </a:p>
      </dgm:t>
    </dgm:pt>
    <dgm:pt modelId="{A29559C6-9EA7-4A5E-A6D8-B59A53D73F1B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особистісно зорієнтованого навчання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D51204EE-708B-40C5-A4FA-DAD92AE7A48D}" type="parTrans" cxnId="{1D9395AE-3958-4C4D-B154-34886905969B}">
      <dgm:prSet/>
      <dgm:spPr/>
      <dgm:t>
        <a:bodyPr/>
        <a:lstStyle/>
        <a:p>
          <a:endParaRPr lang="uk-UA"/>
        </a:p>
      </dgm:t>
    </dgm:pt>
    <dgm:pt modelId="{55B3A66C-C973-4B61-A7DE-8D24A63C653E}" type="sibTrans" cxnId="{1D9395AE-3958-4C4D-B154-34886905969B}">
      <dgm:prSet/>
      <dgm:spPr/>
      <dgm:t>
        <a:bodyPr/>
        <a:lstStyle/>
        <a:p>
          <a:endParaRPr lang="uk-UA"/>
        </a:p>
      </dgm:t>
    </dgm:pt>
    <dgm:pt modelId="{57BACE3A-48D5-4143-8972-028E78459E33}">
      <dgm:prSet phldrT="[Текст]" custT="1"/>
      <dgm:spPr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rgbClr val="00B050"/>
            </a:gs>
            <a:gs pos="100000">
              <a:srgbClr val="00B050"/>
            </a:gs>
          </a:gsLst>
        </a:gradFill>
      </dgm:spPr>
      <dgm:t>
        <a:bodyPr/>
        <a:lstStyle/>
        <a:p>
          <a:r>
            <a:rPr lang="uk-UA" sz="2400" b="1" i="1" dirty="0" smtClean="0">
              <a:effectLst/>
              <a:latin typeface="UkrainianLazurski" panose="02027200000000000000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розвивального навчання</a:t>
          </a:r>
          <a:endParaRPr lang="uk-UA" sz="2400" i="1" dirty="0">
            <a:latin typeface="UkrainianLazurski" panose="02027200000000000000" pitchFamily="18" charset="0"/>
          </a:endParaRPr>
        </a:p>
      </dgm:t>
    </dgm:pt>
    <dgm:pt modelId="{5C510212-7B12-49D2-A593-CC164B655AC1}" type="parTrans" cxnId="{8D966C4E-F660-41CF-9560-F3A50EDB8011}">
      <dgm:prSet/>
      <dgm:spPr/>
      <dgm:t>
        <a:bodyPr/>
        <a:lstStyle/>
        <a:p>
          <a:endParaRPr lang="uk-UA"/>
        </a:p>
      </dgm:t>
    </dgm:pt>
    <dgm:pt modelId="{D8EC690F-7F72-41BC-83DF-58E7AEE27CE8}" type="sibTrans" cxnId="{8D966C4E-F660-41CF-9560-F3A50EDB8011}">
      <dgm:prSet/>
      <dgm:spPr/>
      <dgm:t>
        <a:bodyPr/>
        <a:lstStyle/>
        <a:p>
          <a:endParaRPr lang="uk-UA"/>
        </a:p>
      </dgm:t>
    </dgm:pt>
    <dgm:pt modelId="{F3E3C6C2-6E12-448B-A12A-38E91F37A91D}" type="pres">
      <dgm:prSet presAssocID="{4C20BFE9-FC7C-4B00-969F-5E5D151D9B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1251B4-1A6B-46BE-B834-45EC56971DEB}" type="pres">
      <dgm:prSet presAssocID="{19B4C365-41BA-47E1-9F7E-F995C320CC04}" presName="centerShape" presStyleLbl="node0" presStyleIdx="0" presStyleCnt="1" custScaleX="193953" custLinFactNeighborX="3294"/>
      <dgm:spPr/>
      <dgm:t>
        <a:bodyPr/>
        <a:lstStyle/>
        <a:p>
          <a:endParaRPr lang="uk-UA"/>
        </a:p>
      </dgm:t>
    </dgm:pt>
    <dgm:pt modelId="{ED387AD2-0FCB-4B68-ABC7-780135512016}" type="pres">
      <dgm:prSet presAssocID="{A6D41361-4994-45DC-8930-8737AE89A523}" presName="parTrans" presStyleLbl="sibTrans2D1" presStyleIdx="0" presStyleCnt="4"/>
      <dgm:spPr/>
      <dgm:t>
        <a:bodyPr/>
        <a:lstStyle/>
        <a:p>
          <a:endParaRPr lang="uk-UA"/>
        </a:p>
      </dgm:t>
    </dgm:pt>
    <dgm:pt modelId="{F59CD1CA-A1E3-4173-BC56-29D83D4650A3}" type="pres">
      <dgm:prSet presAssocID="{A6D41361-4994-45DC-8930-8737AE89A523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D8130204-97B3-401E-9CC1-2FC3211707F9}" type="pres">
      <dgm:prSet presAssocID="{6C45156B-FDAF-4125-8C10-202224333BEE}" presName="node" presStyleLbl="node1" presStyleIdx="0" presStyleCnt="4" custScaleX="256671" custRadScaleRad="106406" custRadScaleInc="57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567D94-7FB6-406D-AD62-2F8CAB6442AE}" type="pres">
      <dgm:prSet presAssocID="{F504A5A1-3DC1-45B9-8C6F-04687186087A}" presName="parTrans" presStyleLbl="sibTrans2D1" presStyleIdx="1" presStyleCnt="4"/>
      <dgm:spPr/>
      <dgm:t>
        <a:bodyPr/>
        <a:lstStyle/>
        <a:p>
          <a:endParaRPr lang="uk-UA"/>
        </a:p>
      </dgm:t>
    </dgm:pt>
    <dgm:pt modelId="{5721DA28-9701-4AE2-A30C-F19DA41A1E97}" type="pres">
      <dgm:prSet presAssocID="{F504A5A1-3DC1-45B9-8C6F-04687186087A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5B7407B2-21B0-4A17-ABDF-ED5D5E34365F}" type="pres">
      <dgm:prSet presAssocID="{148F9404-A3DD-4075-868E-0A0CE76E6B59}" presName="node" presStyleLbl="node1" presStyleIdx="1" presStyleCnt="4" custScaleX="132699" custRadScaleRad="1441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DA4E99-62B8-4967-8B70-8298791F51CD}" type="pres">
      <dgm:prSet presAssocID="{D51204EE-708B-40C5-A4FA-DAD92AE7A48D}" presName="parTrans" presStyleLbl="sibTrans2D1" presStyleIdx="2" presStyleCnt="4"/>
      <dgm:spPr/>
      <dgm:t>
        <a:bodyPr/>
        <a:lstStyle/>
        <a:p>
          <a:endParaRPr lang="uk-UA"/>
        </a:p>
      </dgm:t>
    </dgm:pt>
    <dgm:pt modelId="{8AE52D0A-35C4-4416-B046-3DE1EAC190A0}" type="pres">
      <dgm:prSet presAssocID="{D51204EE-708B-40C5-A4FA-DAD92AE7A48D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A4540A36-86B0-417A-9A60-719906837529}" type="pres">
      <dgm:prSet presAssocID="{A29559C6-9EA7-4A5E-A6D8-B59A53D73F1B}" presName="node" presStyleLbl="node1" presStyleIdx="2" presStyleCnt="4" custScaleX="205849" custRadScaleRad="98870" custRadScaleInc="513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9CF967-9FFA-4F26-8D8F-4C3D2FC8AC2C}" type="pres">
      <dgm:prSet presAssocID="{5C510212-7B12-49D2-A593-CC164B655AC1}" presName="parTrans" presStyleLbl="sibTrans2D1" presStyleIdx="3" presStyleCnt="4"/>
      <dgm:spPr/>
      <dgm:t>
        <a:bodyPr/>
        <a:lstStyle/>
        <a:p>
          <a:endParaRPr lang="uk-UA"/>
        </a:p>
      </dgm:t>
    </dgm:pt>
    <dgm:pt modelId="{FD7CC939-F55A-45F0-91AD-B5164BDE62F6}" type="pres">
      <dgm:prSet presAssocID="{5C510212-7B12-49D2-A593-CC164B655AC1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0C054895-4967-475F-85BF-EC7621CCDDC5}" type="pres">
      <dgm:prSet presAssocID="{57BACE3A-48D5-4143-8972-028E78459E33}" presName="node" presStyleLbl="node1" presStyleIdx="3" presStyleCnt="4" custScaleX="180660" custRadScaleRad="135726" custRadScaleInc="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84BF1F9-CA69-4B50-90C9-C1012E3E6047}" type="presOf" srcId="{A6D41361-4994-45DC-8930-8737AE89A523}" destId="{ED387AD2-0FCB-4B68-ABC7-780135512016}" srcOrd="0" destOrd="0" presId="urn:microsoft.com/office/officeart/2005/8/layout/radial5"/>
    <dgm:cxn modelId="{9005421F-6755-4AF3-8974-8B737EF5D943}" type="presOf" srcId="{F504A5A1-3DC1-45B9-8C6F-04687186087A}" destId="{5721DA28-9701-4AE2-A30C-F19DA41A1E97}" srcOrd="1" destOrd="0" presId="urn:microsoft.com/office/officeart/2005/8/layout/radial5"/>
    <dgm:cxn modelId="{40180914-F4C7-481B-BFCA-327D270B315A}" srcId="{4C20BFE9-FC7C-4B00-969F-5E5D151D9B4F}" destId="{19B4C365-41BA-47E1-9F7E-F995C320CC04}" srcOrd="0" destOrd="0" parTransId="{2F8FA84C-3CCB-47C3-9BEC-3EE7C548B8BE}" sibTransId="{9E6CEFF0-0091-43B8-947E-C797D83904F1}"/>
    <dgm:cxn modelId="{1D9395AE-3958-4C4D-B154-34886905969B}" srcId="{19B4C365-41BA-47E1-9F7E-F995C320CC04}" destId="{A29559C6-9EA7-4A5E-A6D8-B59A53D73F1B}" srcOrd="2" destOrd="0" parTransId="{D51204EE-708B-40C5-A4FA-DAD92AE7A48D}" sibTransId="{55B3A66C-C973-4B61-A7DE-8D24A63C653E}"/>
    <dgm:cxn modelId="{411D9F36-9F0A-481A-8120-8CF88B3B5352}" type="presOf" srcId="{D51204EE-708B-40C5-A4FA-DAD92AE7A48D}" destId="{8AE52D0A-35C4-4416-B046-3DE1EAC190A0}" srcOrd="1" destOrd="0" presId="urn:microsoft.com/office/officeart/2005/8/layout/radial5"/>
    <dgm:cxn modelId="{3CCC3484-71B4-4A23-AB69-0583FA3AFB43}" srcId="{19B4C365-41BA-47E1-9F7E-F995C320CC04}" destId="{148F9404-A3DD-4075-868E-0A0CE76E6B59}" srcOrd="1" destOrd="0" parTransId="{F504A5A1-3DC1-45B9-8C6F-04687186087A}" sibTransId="{81328371-5D91-49DF-A358-DDCAEE8DB302}"/>
    <dgm:cxn modelId="{8D966C4E-F660-41CF-9560-F3A50EDB8011}" srcId="{19B4C365-41BA-47E1-9F7E-F995C320CC04}" destId="{57BACE3A-48D5-4143-8972-028E78459E33}" srcOrd="3" destOrd="0" parTransId="{5C510212-7B12-49D2-A593-CC164B655AC1}" sibTransId="{D8EC690F-7F72-41BC-83DF-58E7AEE27CE8}"/>
    <dgm:cxn modelId="{A6921F0C-50AE-459A-93D6-13633C137762}" type="presOf" srcId="{A29559C6-9EA7-4A5E-A6D8-B59A53D73F1B}" destId="{A4540A36-86B0-417A-9A60-719906837529}" srcOrd="0" destOrd="0" presId="urn:microsoft.com/office/officeart/2005/8/layout/radial5"/>
    <dgm:cxn modelId="{221A2028-A49F-4D38-B574-B1F423527F23}" type="presOf" srcId="{148F9404-A3DD-4075-868E-0A0CE76E6B59}" destId="{5B7407B2-21B0-4A17-ABDF-ED5D5E34365F}" srcOrd="0" destOrd="0" presId="urn:microsoft.com/office/officeart/2005/8/layout/radial5"/>
    <dgm:cxn modelId="{1FF029D3-8F4D-4DE1-8C92-EFAB76A8620A}" type="presOf" srcId="{F504A5A1-3DC1-45B9-8C6F-04687186087A}" destId="{BF567D94-7FB6-406D-AD62-2F8CAB6442AE}" srcOrd="0" destOrd="0" presId="urn:microsoft.com/office/officeart/2005/8/layout/radial5"/>
    <dgm:cxn modelId="{F9DAC376-0DC3-4987-A274-982E72E997F5}" type="presOf" srcId="{D51204EE-708B-40C5-A4FA-DAD92AE7A48D}" destId="{83DA4E99-62B8-4967-8B70-8298791F51CD}" srcOrd="0" destOrd="0" presId="urn:microsoft.com/office/officeart/2005/8/layout/radial5"/>
    <dgm:cxn modelId="{DA256F52-D560-4D2F-830C-4682A932F0FB}" srcId="{19B4C365-41BA-47E1-9F7E-F995C320CC04}" destId="{6C45156B-FDAF-4125-8C10-202224333BEE}" srcOrd="0" destOrd="0" parTransId="{A6D41361-4994-45DC-8930-8737AE89A523}" sibTransId="{68E1C6A2-44FD-4150-8E74-589791772193}"/>
    <dgm:cxn modelId="{DDAFDEF9-0BA2-4EA1-B5E0-D48298F46360}" type="presOf" srcId="{19B4C365-41BA-47E1-9F7E-F995C320CC04}" destId="{D11251B4-1A6B-46BE-B834-45EC56971DEB}" srcOrd="0" destOrd="0" presId="urn:microsoft.com/office/officeart/2005/8/layout/radial5"/>
    <dgm:cxn modelId="{2E75A98A-FE17-4AFB-82B4-EE40D4CD0009}" type="presOf" srcId="{5C510212-7B12-49D2-A593-CC164B655AC1}" destId="{FD7CC939-F55A-45F0-91AD-B5164BDE62F6}" srcOrd="1" destOrd="0" presId="urn:microsoft.com/office/officeart/2005/8/layout/radial5"/>
    <dgm:cxn modelId="{9763D1BC-0FD3-4FF1-908B-BFC9623A22EA}" type="presOf" srcId="{6C45156B-FDAF-4125-8C10-202224333BEE}" destId="{D8130204-97B3-401E-9CC1-2FC3211707F9}" srcOrd="0" destOrd="0" presId="urn:microsoft.com/office/officeart/2005/8/layout/radial5"/>
    <dgm:cxn modelId="{E9AD8EC9-9D3C-4711-8D0A-8FB7958B7FA8}" type="presOf" srcId="{57BACE3A-48D5-4143-8972-028E78459E33}" destId="{0C054895-4967-475F-85BF-EC7621CCDDC5}" srcOrd="0" destOrd="0" presId="urn:microsoft.com/office/officeart/2005/8/layout/radial5"/>
    <dgm:cxn modelId="{5CD1BE0E-D3F6-405C-BBF2-9FC832295194}" type="presOf" srcId="{4C20BFE9-FC7C-4B00-969F-5E5D151D9B4F}" destId="{F3E3C6C2-6E12-448B-A12A-38E91F37A91D}" srcOrd="0" destOrd="0" presId="urn:microsoft.com/office/officeart/2005/8/layout/radial5"/>
    <dgm:cxn modelId="{D9BBAE29-E998-4E61-85D6-9A96A2F59382}" type="presOf" srcId="{A6D41361-4994-45DC-8930-8737AE89A523}" destId="{F59CD1CA-A1E3-4173-BC56-29D83D4650A3}" srcOrd="1" destOrd="0" presId="urn:microsoft.com/office/officeart/2005/8/layout/radial5"/>
    <dgm:cxn modelId="{3D6BB29D-2B47-40B2-92B7-0CDEC2EA7579}" type="presOf" srcId="{5C510212-7B12-49D2-A593-CC164B655AC1}" destId="{219CF967-9FFA-4F26-8D8F-4C3D2FC8AC2C}" srcOrd="0" destOrd="0" presId="urn:microsoft.com/office/officeart/2005/8/layout/radial5"/>
    <dgm:cxn modelId="{26476300-C662-43C6-B124-00B2829DB72C}" type="presParOf" srcId="{F3E3C6C2-6E12-448B-A12A-38E91F37A91D}" destId="{D11251B4-1A6B-46BE-B834-45EC56971DEB}" srcOrd="0" destOrd="0" presId="urn:microsoft.com/office/officeart/2005/8/layout/radial5"/>
    <dgm:cxn modelId="{C9EE5A10-8306-467D-AFEB-14079499234D}" type="presParOf" srcId="{F3E3C6C2-6E12-448B-A12A-38E91F37A91D}" destId="{ED387AD2-0FCB-4B68-ABC7-780135512016}" srcOrd="1" destOrd="0" presId="urn:microsoft.com/office/officeart/2005/8/layout/radial5"/>
    <dgm:cxn modelId="{1738403C-FB6E-42FD-98E8-F46A24E194E3}" type="presParOf" srcId="{ED387AD2-0FCB-4B68-ABC7-780135512016}" destId="{F59CD1CA-A1E3-4173-BC56-29D83D4650A3}" srcOrd="0" destOrd="0" presId="urn:microsoft.com/office/officeart/2005/8/layout/radial5"/>
    <dgm:cxn modelId="{895A5F30-0CF9-48EB-B1C6-597D58B71CF3}" type="presParOf" srcId="{F3E3C6C2-6E12-448B-A12A-38E91F37A91D}" destId="{D8130204-97B3-401E-9CC1-2FC3211707F9}" srcOrd="2" destOrd="0" presId="urn:microsoft.com/office/officeart/2005/8/layout/radial5"/>
    <dgm:cxn modelId="{3B936908-3A47-4E73-8527-B45069E46CDC}" type="presParOf" srcId="{F3E3C6C2-6E12-448B-A12A-38E91F37A91D}" destId="{BF567D94-7FB6-406D-AD62-2F8CAB6442AE}" srcOrd="3" destOrd="0" presId="urn:microsoft.com/office/officeart/2005/8/layout/radial5"/>
    <dgm:cxn modelId="{FBC4BCB6-E77B-45A6-87E6-F5937C434EDD}" type="presParOf" srcId="{BF567D94-7FB6-406D-AD62-2F8CAB6442AE}" destId="{5721DA28-9701-4AE2-A30C-F19DA41A1E97}" srcOrd="0" destOrd="0" presId="urn:microsoft.com/office/officeart/2005/8/layout/radial5"/>
    <dgm:cxn modelId="{1908F6DF-E764-4B0D-A03E-0E6DE952A656}" type="presParOf" srcId="{F3E3C6C2-6E12-448B-A12A-38E91F37A91D}" destId="{5B7407B2-21B0-4A17-ABDF-ED5D5E34365F}" srcOrd="4" destOrd="0" presId="urn:microsoft.com/office/officeart/2005/8/layout/radial5"/>
    <dgm:cxn modelId="{D7CB187A-AF6E-4571-994F-66F4B0F2D4A0}" type="presParOf" srcId="{F3E3C6C2-6E12-448B-A12A-38E91F37A91D}" destId="{83DA4E99-62B8-4967-8B70-8298791F51CD}" srcOrd="5" destOrd="0" presId="urn:microsoft.com/office/officeart/2005/8/layout/radial5"/>
    <dgm:cxn modelId="{3521445A-0C16-43CD-A46B-CBC90389E872}" type="presParOf" srcId="{83DA4E99-62B8-4967-8B70-8298791F51CD}" destId="{8AE52D0A-35C4-4416-B046-3DE1EAC190A0}" srcOrd="0" destOrd="0" presId="urn:microsoft.com/office/officeart/2005/8/layout/radial5"/>
    <dgm:cxn modelId="{E75DC150-4CB9-4B1B-9515-37D0BE4AF479}" type="presParOf" srcId="{F3E3C6C2-6E12-448B-A12A-38E91F37A91D}" destId="{A4540A36-86B0-417A-9A60-719906837529}" srcOrd="6" destOrd="0" presId="urn:microsoft.com/office/officeart/2005/8/layout/radial5"/>
    <dgm:cxn modelId="{1D6304C7-3BC0-4100-87A7-6F83F5B06A8A}" type="presParOf" srcId="{F3E3C6C2-6E12-448B-A12A-38E91F37A91D}" destId="{219CF967-9FFA-4F26-8D8F-4C3D2FC8AC2C}" srcOrd="7" destOrd="0" presId="urn:microsoft.com/office/officeart/2005/8/layout/radial5"/>
    <dgm:cxn modelId="{65239EF5-73AC-4F7F-84E9-D42DAAE045D3}" type="presParOf" srcId="{219CF967-9FFA-4F26-8D8F-4C3D2FC8AC2C}" destId="{FD7CC939-F55A-45F0-91AD-B5164BDE62F6}" srcOrd="0" destOrd="0" presId="urn:microsoft.com/office/officeart/2005/8/layout/radial5"/>
    <dgm:cxn modelId="{47670B7A-1FB8-40C1-BCE7-EACE29C22796}" type="presParOf" srcId="{F3E3C6C2-6E12-448B-A12A-38E91F37A91D}" destId="{0C054895-4967-475F-85BF-EC7621CCDD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83C26-E590-4391-8C58-915A66EE797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C8CBFDA-C467-4429-ABD9-3C00014AE84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uk-UA" sz="2800" b="1" i="1" dirty="0" smtClean="0">
              <a:solidFill>
                <a:srgbClr val="7030A0"/>
              </a:solidFill>
              <a:latin typeface="UkrainianLazurski" panose="02027200000000000000" pitchFamily="18" charset="0"/>
            </a:rPr>
            <a:t>розбудити пізнавальну активність учня</a:t>
          </a:r>
          <a:endParaRPr lang="uk-UA" sz="2800" i="1" dirty="0">
            <a:solidFill>
              <a:srgbClr val="7030A0"/>
            </a:solidFill>
            <a:latin typeface="UkrainianLazurski" panose="02027200000000000000" pitchFamily="18" charset="0"/>
          </a:endParaRPr>
        </a:p>
      </dgm:t>
    </dgm:pt>
    <dgm:pt modelId="{4890F3CD-1417-49FD-88D2-236AA7BA47E0}" type="parTrans" cxnId="{EAFCE230-B922-40A2-83AD-C9D512FBFAFD}">
      <dgm:prSet/>
      <dgm:spPr/>
      <dgm:t>
        <a:bodyPr/>
        <a:lstStyle/>
        <a:p>
          <a:endParaRPr lang="uk-UA"/>
        </a:p>
      </dgm:t>
    </dgm:pt>
    <dgm:pt modelId="{40BDC420-1E62-4877-811C-67194AB26EE8}" type="sibTrans" cxnId="{EAFCE230-B922-40A2-83AD-C9D512FBFAFD}">
      <dgm:prSet/>
      <dgm:spPr/>
      <dgm:t>
        <a:bodyPr/>
        <a:lstStyle/>
        <a:p>
          <a:endParaRPr lang="uk-UA"/>
        </a:p>
      </dgm:t>
    </dgm:pt>
    <dgm:pt modelId="{9252488B-1EBC-4DD5-94CE-E371A3C6D882}">
      <dgm:prSet phldrT="[Текст]" custT="1"/>
      <dgm:spPr>
        <a:solidFill>
          <a:srgbClr val="009644"/>
        </a:solidFill>
      </dgm:spPr>
      <dgm:t>
        <a:bodyPr/>
        <a:lstStyle/>
        <a:p>
          <a:r>
            <a:rPr lang="uk-UA" sz="2800" b="1" i="1" dirty="0" smtClean="0">
              <a:latin typeface="UkrainianLazurski" panose="02027200000000000000" pitchFamily="18" charset="0"/>
            </a:rPr>
            <a:t>сприяти становленню самостійності в мисленні й діяльності</a:t>
          </a:r>
          <a:endParaRPr lang="uk-UA" sz="2800" i="1" dirty="0">
            <a:latin typeface="UkrainianLazurski" panose="02027200000000000000" pitchFamily="18" charset="0"/>
          </a:endParaRPr>
        </a:p>
      </dgm:t>
    </dgm:pt>
    <dgm:pt modelId="{429BE7DE-EDF3-4D00-8B4F-02BC14C99FA4}" type="parTrans" cxnId="{BA33160A-2419-45C3-ACEC-150092FC2490}">
      <dgm:prSet/>
      <dgm:spPr/>
      <dgm:t>
        <a:bodyPr/>
        <a:lstStyle/>
        <a:p>
          <a:endParaRPr lang="uk-UA"/>
        </a:p>
      </dgm:t>
    </dgm:pt>
    <dgm:pt modelId="{45E7ED7B-7DD2-4751-BF42-D9C37F845B48}" type="sibTrans" cxnId="{BA33160A-2419-45C3-ACEC-150092FC2490}">
      <dgm:prSet/>
      <dgm:spPr/>
      <dgm:t>
        <a:bodyPr/>
        <a:lstStyle/>
        <a:p>
          <a:endParaRPr lang="uk-UA"/>
        </a:p>
      </dgm:t>
    </dgm:pt>
    <dgm:pt modelId="{CB18B8EF-D818-47C7-8017-EF6047981FAB}">
      <dgm:prSet phldrT="[Текст]" custT="1"/>
      <dgm:spPr>
        <a:solidFill>
          <a:srgbClr val="87176D"/>
        </a:solidFill>
      </dgm:spPr>
      <dgm:t>
        <a:bodyPr/>
        <a:lstStyle/>
        <a:p>
          <a:r>
            <a:rPr lang="uk-UA" sz="2800" b="1" i="1" dirty="0" smtClean="0">
              <a:solidFill>
                <a:srgbClr val="FFFF00"/>
              </a:solidFill>
              <a:latin typeface="UkrainianLazurski" panose="02027200000000000000" pitchFamily="18" charset="0"/>
            </a:rPr>
            <a:t>розкрити особистісний потенціал школяра</a:t>
          </a:r>
          <a:endParaRPr lang="uk-UA" sz="2800" i="1" dirty="0">
            <a:solidFill>
              <a:srgbClr val="FFFF00"/>
            </a:solidFill>
            <a:latin typeface="UkrainianLazurski" panose="02027200000000000000" pitchFamily="18" charset="0"/>
          </a:endParaRPr>
        </a:p>
      </dgm:t>
    </dgm:pt>
    <dgm:pt modelId="{60C694B0-C5F8-4321-995F-EBA349B906FD}" type="parTrans" cxnId="{015E94FA-AAEE-4DFE-9ABA-CE4819826FA8}">
      <dgm:prSet/>
      <dgm:spPr/>
      <dgm:t>
        <a:bodyPr/>
        <a:lstStyle/>
        <a:p>
          <a:endParaRPr lang="uk-UA"/>
        </a:p>
      </dgm:t>
    </dgm:pt>
    <dgm:pt modelId="{AF1DED6D-B0D6-41FD-9A82-E05267C405F9}" type="sibTrans" cxnId="{015E94FA-AAEE-4DFE-9ABA-CE4819826FA8}">
      <dgm:prSet/>
      <dgm:spPr/>
      <dgm:t>
        <a:bodyPr/>
        <a:lstStyle/>
        <a:p>
          <a:endParaRPr lang="uk-UA"/>
        </a:p>
      </dgm:t>
    </dgm:pt>
    <dgm:pt modelId="{5B9FCE2D-039A-4FC7-8751-D1B8F14D931F}" type="pres">
      <dgm:prSet presAssocID="{02B83C26-E590-4391-8C58-915A66EE79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02F6714-BA8F-46D3-A294-95987D2CA61F}" type="pres">
      <dgm:prSet presAssocID="{02B83C26-E590-4391-8C58-915A66EE7978}" presName="Name1" presStyleCnt="0"/>
      <dgm:spPr/>
    </dgm:pt>
    <dgm:pt modelId="{7388C8E9-9D69-469D-963D-0DDC4BCE7A1A}" type="pres">
      <dgm:prSet presAssocID="{02B83C26-E590-4391-8C58-915A66EE7978}" presName="cycle" presStyleCnt="0"/>
      <dgm:spPr/>
    </dgm:pt>
    <dgm:pt modelId="{534E2D25-11B3-470B-AFB0-7153B3EFC0C9}" type="pres">
      <dgm:prSet presAssocID="{02B83C26-E590-4391-8C58-915A66EE7978}" presName="srcNode" presStyleLbl="node1" presStyleIdx="0" presStyleCnt="3"/>
      <dgm:spPr/>
    </dgm:pt>
    <dgm:pt modelId="{1CDB27FE-CE99-4973-BE9B-F94101232686}" type="pres">
      <dgm:prSet presAssocID="{02B83C26-E590-4391-8C58-915A66EE7978}" presName="conn" presStyleLbl="parChTrans1D2" presStyleIdx="0" presStyleCnt="1"/>
      <dgm:spPr/>
      <dgm:t>
        <a:bodyPr/>
        <a:lstStyle/>
        <a:p>
          <a:endParaRPr lang="uk-UA"/>
        </a:p>
      </dgm:t>
    </dgm:pt>
    <dgm:pt modelId="{679AB5AA-3CF6-4E96-98A7-859374B4F37B}" type="pres">
      <dgm:prSet presAssocID="{02B83C26-E590-4391-8C58-915A66EE7978}" presName="extraNode" presStyleLbl="node1" presStyleIdx="0" presStyleCnt="3"/>
      <dgm:spPr/>
    </dgm:pt>
    <dgm:pt modelId="{742DA38E-A111-4BC5-B3F6-B224F481ECCC}" type="pres">
      <dgm:prSet presAssocID="{02B83C26-E590-4391-8C58-915A66EE7978}" presName="dstNode" presStyleLbl="node1" presStyleIdx="0" presStyleCnt="3"/>
      <dgm:spPr/>
    </dgm:pt>
    <dgm:pt modelId="{D8C5360A-0265-4B62-94A6-7B9B99FDE42B}" type="pres">
      <dgm:prSet presAssocID="{4C8CBFDA-C467-4429-ABD9-3C00014AE848}" presName="text_1" presStyleLbl="node1" presStyleIdx="0" presStyleCnt="3" custLinFactNeighborX="-3770" custLinFactNeighborY="14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97660B-7E43-47A4-AC5B-19536DC9C5A5}" type="pres">
      <dgm:prSet presAssocID="{4C8CBFDA-C467-4429-ABD9-3C00014AE848}" presName="accent_1" presStyleCnt="0"/>
      <dgm:spPr/>
    </dgm:pt>
    <dgm:pt modelId="{3FC5F948-1E9C-4031-8A42-0D154C2BDC87}" type="pres">
      <dgm:prSet presAssocID="{4C8CBFDA-C467-4429-ABD9-3C00014AE848}" presName="accentRepeatNode" presStyleLbl="solidFgAcc1" presStyleIdx="0" presStyleCnt="3" custLinFactNeighborX="-1689" custLinFactNeighborY="5952"/>
      <dgm:spPr>
        <a:noFill/>
        <a:ln>
          <a:noFill/>
        </a:ln>
      </dgm:spPr>
      <dgm:t>
        <a:bodyPr/>
        <a:lstStyle/>
        <a:p>
          <a:endParaRPr lang="uk-UA"/>
        </a:p>
      </dgm:t>
    </dgm:pt>
    <dgm:pt modelId="{337A186F-5BAF-43CC-9679-A07A6D455CA2}" type="pres">
      <dgm:prSet presAssocID="{9252488B-1EBC-4DD5-94CE-E371A3C6D882}" presName="text_2" presStyleLbl="node1" presStyleIdx="1" presStyleCnt="3" custScaleY="135057" custLinFactNeighborX="-1861" custLinFactNeighborY="287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1820D6-5B26-4AA7-8BD0-9ACF2701962D}" type="pres">
      <dgm:prSet presAssocID="{9252488B-1EBC-4DD5-94CE-E371A3C6D882}" presName="accent_2" presStyleCnt="0"/>
      <dgm:spPr/>
    </dgm:pt>
    <dgm:pt modelId="{220C87B4-0D8E-476B-920C-EEA6737D7202}" type="pres">
      <dgm:prSet presAssocID="{9252488B-1EBC-4DD5-94CE-E371A3C6D882}" presName="accentRepeatNode" presStyleLbl="solidFgAcc1" presStyleIdx="1" presStyleCnt="3"/>
      <dgm:spPr>
        <a:noFill/>
        <a:ln>
          <a:noFill/>
        </a:ln>
      </dgm:spPr>
      <dgm:t>
        <a:bodyPr/>
        <a:lstStyle/>
        <a:p>
          <a:endParaRPr lang="uk-UA"/>
        </a:p>
      </dgm:t>
    </dgm:pt>
    <dgm:pt modelId="{5D44DEF8-3C54-4DC5-9E84-86CDA0451A16}" type="pres">
      <dgm:prSet presAssocID="{CB18B8EF-D818-47C7-8017-EF6047981FAB}" presName="text_3" presStyleLbl="node1" presStyleIdx="2" presStyleCnt="3" custLinFactNeighborX="-3770" custLinFactNeighborY="71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19B49F-F729-418E-AB73-7DA075A7374A}" type="pres">
      <dgm:prSet presAssocID="{CB18B8EF-D818-47C7-8017-EF6047981FAB}" presName="accent_3" presStyleCnt="0"/>
      <dgm:spPr/>
    </dgm:pt>
    <dgm:pt modelId="{C8454ED1-06DA-4FD1-9111-78489F28B3EA}" type="pres">
      <dgm:prSet presAssocID="{CB18B8EF-D818-47C7-8017-EF6047981FAB}" presName="accentRepeatNode" presStyleLbl="solidFgAcc1" presStyleIdx="2" presStyleCnt="3"/>
      <dgm:spPr>
        <a:noFill/>
        <a:ln>
          <a:noFill/>
        </a:ln>
      </dgm:spPr>
      <dgm:t>
        <a:bodyPr/>
        <a:lstStyle/>
        <a:p>
          <a:endParaRPr lang="uk-UA"/>
        </a:p>
      </dgm:t>
    </dgm:pt>
  </dgm:ptLst>
  <dgm:cxnLst>
    <dgm:cxn modelId="{1ECE834C-ECA8-4C97-9DE8-2B2ED0877AE1}" type="presOf" srcId="{CB18B8EF-D818-47C7-8017-EF6047981FAB}" destId="{5D44DEF8-3C54-4DC5-9E84-86CDA0451A16}" srcOrd="0" destOrd="0" presId="urn:microsoft.com/office/officeart/2008/layout/VerticalCurvedList"/>
    <dgm:cxn modelId="{F789ADC4-4C49-49D8-A2F8-9AA7F26F7F00}" type="presOf" srcId="{40BDC420-1E62-4877-811C-67194AB26EE8}" destId="{1CDB27FE-CE99-4973-BE9B-F94101232686}" srcOrd="0" destOrd="0" presId="urn:microsoft.com/office/officeart/2008/layout/VerticalCurvedList"/>
    <dgm:cxn modelId="{C5CFEDCC-F097-4C70-ADDC-8CCF1EE625B4}" type="presOf" srcId="{02B83C26-E590-4391-8C58-915A66EE7978}" destId="{5B9FCE2D-039A-4FC7-8751-D1B8F14D931F}" srcOrd="0" destOrd="0" presId="urn:microsoft.com/office/officeart/2008/layout/VerticalCurvedList"/>
    <dgm:cxn modelId="{BA33160A-2419-45C3-ACEC-150092FC2490}" srcId="{02B83C26-E590-4391-8C58-915A66EE7978}" destId="{9252488B-1EBC-4DD5-94CE-E371A3C6D882}" srcOrd="1" destOrd="0" parTransId="{429BE7DE-EDF3-4D00-8B4F-02BC14C99FA4}" sibTransId="{45E7ED7B-7DD2-4751-BF42-D9C37F845B48}"/>
    <dgm:cxn modelId="{015E94FA-AAEE-4DFE-9ABA-CE4819826FA8}" srcId="{02B83C26-E590-4391-8C58-915A66EE7978}" destId="{CB18B8EF-D818-47C7-8017-EF6047981FAB}" srcOrd="2" destOrd="0" parTransId="{60C694B0-C5F8-4321-995F-EBA349B906FD}" sibTransId="{AF1DED6D-B0D6-41FD-9A82-E05267C405F9}"/>
    <dgm:cxn modelId="{EAFCE230-B922-40A2-83AD-C9D512FBFAFD}" srcId="{02B83C26-E590-4391-8C58-915A66EE7978}" destId="{4C8CBFDA-C467-4429-ABD9-3C00014AE848}" srcOrd="0" destOrd="0" parTransId="{4890F3CD-1417-49FD-88D2-236AA7BA47E0}" sibTransId="{40BDC420-1E62-4877-811C-67194AB26EE8}"/>
    <dgm:cxn modelId="{EF80A8DD-FA81-4547-8DE5-557434DA54E4}" type="presOf" srcId="{4C8CBFDA-C467-4429-ABD9-3C00014AE848}" destId="{D8C5360A-0265-4B62-94A6-7B9B99FDE42B}" srcOrd="0" destOrd="0" presId="urn:microsoft.com/office/officeart/2008/layout/VerticalCurvedList"/>
    <dgm:cxn modelId="{EFC0F3CE-FF97-4744-8B72-CE5AB2A8E2CD}" type="presOf" srcId="{9252488B-1EBC-4DD5-94CE-E371A3C6D882}" destId="{337A186F-5BAF-43CC-9679-A07A6D455CA2}" srcOrd="0" destOrd="0" presId="urn:microsoft.com/office/officeart/2008/layout/VerticalCurvedList"/>
    <dgm:cxn modelId="{2942A2A7-116F-4D68-BDD1-1974A574CE5B}" type="presParOf" srcId="{5B9FCE2D-039A-4FC7-8751-D1B8F14D931F}" destId="{302F6714-BA8F-46D3-A294-95987D2CA61F}" srcOrd="0" destOrd="0" presId="urn:microsoft.com/office/officeart/2008/layout/VerticalCurvedList"/>
    <dgm:cxn modelId="{6A75514D-0E80-4120-B52B-66A5EDF4CDDF}" type="presParOf" srcId="{302F6714-BA8F-46D3-A294-95987D2CA61F}" destId="{7388C8E9-9D69-469D-963D-0DDC4BCE7A1A}" srcOrd="0" destOrd="0" presId="urn:microsoft.com/office/officeart/2008/layout/VerticalCurvedList"/>
    <dgm:cxn modelId="{DD927ACF-5A81-45AC-9D2D-DF364044A1A1}" type="presParOf" srcId="{7388C8E9-9D69-469D-963D-0DDC4BCE7A1A}" destId="{534E2D25-11B3-470B-AFB0-7153B3EFC0C9}" srcOrd="0" destOrd="0" presId="urn:microsoft.com/office/officeart/2008/layout/VerticalCurvedList"/>
    <dgm:cxn modelId="{BBC78FE7-191C-42EC-A9D1-986D70BF2C8F}" type="presParOf" srcId="{7388C8E9-9D69-469D-963D-0DDC4BCE7A1A}" destId="{1CDB27FE-CE99-4973-BE9B-F94101232686}" srcOrd="1" destOrd="0" presId="urn:microsoft.com/office/officeart/2008/layout/VerticalCurvedList"/>
    <dgm:cxn modelId="{442973B9-77DC-447A-BBDF-E85102C96721}" type="presParOf" srcId="{7388C8E9-9D69-469D-963D-0DDC4BCE7A1A}" destId="{679AB5AA-3CF6-4E96-98A7-859374B4F37B}" srcOrd="2" destOrd="0" presId="urn:microsoft.com/office/officeart/2008/layout/VerticalCurvedList"/>
    <dgm:cxn modelId="{013B9B95-CF30-464F-BB53-81AD04BD1D8D}" type="presParOf" srcId="{7388C8E9-9D69-469D-963D-0DDC4BCE7A1A}" destId="{742DA38E-A111-4BC5-B3F6-B224F481ECCC}" srcOrd="3" destOrd="0" presId="urn:microsoft.com/office/officeart/2008/layout/VerticalCurvedList"/>
    <dgm:cxn modelId="{9925476D-8105-436E-A29F-C295E34E9359}" type="presParOf" srcId="{302F6714-BA8F-46D3-A294-95987D2CA61F}" destId="{D8C5360A-0265-4B62-94A6-7B9B99FDE42B}" srcOrd="1" destOrd="0" presId="urn:microsoft.com/office/officeart/2008/layout/VerticalCurvedList"/>
    <dgm:cxn modelId="{8E4CDF26-A939-4E70-B46A-5A1966089B14}" type="presParOf" srcId="{302F6714-BA8F-46D3-A294-95987D2CA61F}" destId="{BF97660B-7E43-47A4-AC5B-19536DC9C5A5}" srcOrd="2" destOrd="0" presId="urn:microsoft.com/office/officeart/2008/layout/VerticalCurvedList"/>
    <dgm:cxn modelId="{A3336EE3-C44E-472C-9CFE-68E5D7D98B22}" type="presParOf" srcId="{BF97660B-7E43-47A4-AC5B-19536DC9C5A5}" destId="{3FC5F948-1E9C-4031-8A42-0D154C2BDC87}" srcOrd="0" destOrd="0" presId="urn:microsoft.com/office/officeart/2008/layout/VerticalCurvedList"/>
    <dgm:cxn modelId="{321FE781-97CB-4E1E-997F-0023A69B53C6}" type="presParOf" srcId="{302F6714-BA8F-46D3-A294-95987D2CA61F}" destId="{337A186F-5BAF-43CC-9679-A07A6D455CA2}" srcOrd="3" destOrd="0" presId="urn:microsoft.com/office/officeart/2008/layout/VerticalCurvedList"/>
    <dgm:cxn modelId="{A7C73270-65F3-464B-8C36-7EC08D18932D}" type="presParOf" srcId="{302F6714-BA8F-46D3-A294-95987D2CA61F}" destId="{8B1820D6-5B26-4AA7-8BD0-9ACF2701962D}" srcOrd="4" destOrd="0" presId="urn:microsoft.com/office/officeart/2008/layout/VerticalCurvedList"/>
    <dgm:cxn modelId="{2AEC244A-DC78-4FEC-A6F1-133BF99C9388}" type="presParOf" srcId="{8B1820D6-5B26-4AA7-8BD0-9ACF2701962D}" destId="{220C87B4-0D8E-476B-920C-EEA6737D7202}" srcOrd="0" destOrd="0" presId="urn:microsoft.com/office/officeart/2008/layout/VerticalCurvedList"/>
    <dgm:cxn modelId="{CD1FEE65-10E3-4125-A237-8E7CB02EB474}" type="presParOf" srcId="{302F6714-BA8F-46D3-A294-95987D2CA61F}" destId="{5D44DEF8-3C54-4DC5-9E84-86CDA0451A16}" srcOrd="5" destOrd="0" presId="urn:microsoft.com/office/officeart/2008/layout/VerticalCurvedList"/>
    <dgm:cxn modelId="{157B7F11-2839-4461-B4CA-CF8A0A83C455}" type="presParOf" srcId="{302F6714-BA8F-46D3-A294-95987D2CA61F}" destId="{CF19B49F-F729-418E-AB73-7DA075A7374A}" srcOrd="6" destOrd="0" presId="urn:microsoft.com/office/officeart/2008/layout/VerticalCurvedList"/>
    <dgm:cxn modelId="{FA54BA80-D3E8-4076-B021-556AF8B4FEA9}" type="presParOf" srcId="{CF19B49F-F729-418E-AB73-7DA075A7374A}" destId="{C8454ED1-06DA-4FD1-9111-78489F28B3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C92A3-58C8-4C18-A98C-34559B1F6BF5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4F10060-6BA4-4A35-B8F1-54A082E4B180}">
      <dgm:prSet phldrT="[Текст]" phldr="1"/>
      <dgm:spPr/>
      <dgm:t>
        <a:bodyPr/>
        <a:lstStyle/>
        <a:p>
          <a:endParaRPr lang="uk-UA" dirty="0"/>
        </a:p>
      </dgm:t>
    </dgm:pt>
    <dgm:pt modelId="{BE5B3DBE-5FD4-4272-8DC9-0621B97DE1BA}" type="parTrans" cxnId="{60FC4002-A2E1-443C-9E20-16AF200E31C0}">
      <dgm:prSet/>
      <dgm:spPr/>
      <dgm:t>
        <a:bodyPr/>
        <a:lstStyle/>
        <a:p>
          <a:endParaRPr lang="uk-UA"/>
        </a:p>
      </dgm:t>
    </dgm:pt>
    <dgm:pt modelId="{64BEEEC6-49E4-4EE0-8936-D345DA349E64}" type="sibTrans" cxnId="{60FC4002-A2E1-443C-9E20-16AF200E31C0}">
      <dgm:prSet/>
      <dgm:spPr/>
      <dgm:t>
        <a:bodyPr/>
        <a:lstStyle/>
        <a:p>
          <a:endParaRPr lang="uk-UA"/>
        </a:p>
      </dgm:t>
    </dgm:pt>
    <dgm:pt modelId="{D2FB89E1-3234-49CC-BDF5-6DF36F5E9E77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33"/>
              </a:solidFill>
              <a:latin typeface="UkrainianLazurski" panose="02027200000000000000" pitchFamily="18" charset="0"/>
            </a:rPr>
            <a:t>Інтелектуальна розминка</a:t>
          </a:r>
          <a:endParaRPr lang="uk-UA" b="1" i="1" dirty="0">
            <a:solidFill>
              <a:srgbClr val="660033"/>
            </a:solidFill>
            <a:latin typeface="UkrainianLazurski" panose="02027200000000000000" pitchFamily="18" charset="0"/>
          </a:endParaRPr>
        </a:p>
      </dgm:t>
    </dgm:pt>
    <dgm:pt modelId="{EAA8D3EE-799F-4AF6-92EB-2B43EC26C68B}" type="parTrans" cxnId="{FC2530D1-1D20-4C4E-B528-032EC22BCD62}">
      <dgm:prSet/>
      <dgm:spPr/>
      <dgm:t>
        <a:bodyPr/>
        <a:lstStyle/>
        <a:p>
          <a:endParaRPr lang="uk-UA"/>
        </a:p>
      </dgm:t>
    </dgm:pt>
    <dgm:pt modelId="{A86FF88B-CD84-42D4-A845-713BFE7BCA6E}" type="sibTrans" cxnId="{FC2530D1-1D20-4C4E-B528-032EC22BCD62}">
      <dgm:prSet/>
      <dgm:spPr/>
      <dgm:t>
        <a:bodyPr/>
        <a:lstStyle/>
        <a:p>
          <a:endParaRPr lang="uk-UA"/>
        </a:p>
      </dgm:t>
    </dgm:pt>
    <dgm:pt modelId="{B122DEAB-6CAA-4F65-B7EB-DBE402B3378C}">
      <dgm:prSet phldrT="[Текст]"/>
      <dgm:spPr/>
      <dgm:t>
        <a:bodyPr/>
        <a:lstStyle/>
        <a:p>
          <a:endParaRPr lang="uk-UA" dirty="0"/>
        </a:p>
      </dgm:t>
    </dgm:pt>
    <dgm:pt modelId="{040393E4-638F-45BE-B7B7-182E08CC51EE}" type="parTrans" cxnId="{91D5B7E7-9B19-4C0F-9CE8-E703AA73B207}">
      <dgm:prSet/>
      <dgm:spPr/>
      <dgm:t>
        <a:bodyPr/>
        <a:lstStyle/>
        <a:p>
          <a:endParaRPr lang="uk-UA"/>
        </a:p>
      </dgm:t>
    </dgm:pt>
    <dgm:pt modelId="{47F11263-2826-4D70-9AB2-6C6607BCB4DB}" type="sibTrans" cxnId="{91D5B7E7-9B19-4C0F-9CE8-E703AA73B207}">
      <dgm:prSet/>
      <dgm:spPr/>
      <dgm:t>
        <a:bodyPr/>
        <a:lstStyle/>
        <a:p>
          <a:endParaRPr lang="uk-UA"/>
        </a:p>
      </dgm:t>
    </dgm:pt>
    <dgm:pt modelId="{E07706DD-0183-4D81-8C52-C894B45432C6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33"/>
              </a:solidFill>
              <a:latin typeface="UkrainianLazurski" panose="02027200000000000000" pitchFamily="18" charset="0"/>
            </a:rPr>
            <a:t>Ловлю на слові</a:t>
          </a:r>
          <a:endParaRPr lang="uk-UA" b="1" i="1" dirty="0">
            <a:solidFill>
              <a:srgbClr val="660033"/>
            </a:solidFill>
            <a:latin typeface="UkrainianLazurski" panose="02027200000000000000" pitchFamily="18" charset="0"/>
          </a:endParaRPr>
        </a:p>
      </dgm:t>
    </dgm:pt>
    <dgm:pt modelId="{0ABEA37D-0AE3-490E-90CA-8EB777272104}" type="parTrans" cxnId="{BEF5A8EF-3EF3-471F-814C-C402E82EC584}">
      <dgm:prSet/>
      <dgm:spPr/>
      <dgm:t>
        <a:bodyPr/>
        <a:lstStyle/>
        <a:p>
          <a:endParaRPr lang="uk-UA"/>
        </a:p>
      </dgm:t>
    </dgm:pt>
    <dgm:pt modelId="{9DE09FFA-7603-4761-97CA-23A5CA6AC20E}" type="sibTrans" cxnId="{BEF5A8EF-3EF3-471F-814C-C402E82EC584}">
      <dgm:prSet/>
      <dgm:spPr/>
      <dgm:t>
        <a:bodyPr/>
        <a:lstStyle/>
        <a:p>
          <a:endParaRPr lang="uk-UA"/>
        </a:p>
      </dgm:t>
    </dgm:pt>
    <dgm:pt modelId="{4BB1E352-B1D6-4DA4-829A-C1DB535BECF8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33"/>
              </a:solidFill>
              <a:latin typeface="UkrainianLazurski" panose="02027200000000000000" pitchFamily="18" charset="0"/>
            </a:rPr>
            <a:t>Так - ні</a:t>
          </a:r>
          <a:endParaRPr lang="uk-UA" b="1" i="1" dirty="0">
            <a:solidFill>
              <a:srgbClr val="660033"/>
            </a:solidFill>
            <a:latin typeface="UkrainianLazurski" panose="02027200000000000000" pitchFamily="18" charset="0"/>
          </a:endParaRPr>
        </a:p>
      </dgm:t>
    </dgm:pt>
    <dgm:pt modelId="{A62136D8-1542-463D-9BAB-653048893338}" type="parTrans" cxnId="{FE4AA1B5-BA7B-43A1-8F7D-7EC9F0192CAC}">
      <dgm:prSet/>
      <dgm:spPr/>
      <dgm:t>
        <a:bodyPr/>
        <a:lstStyle/>
        <a:p>
          <a:endParaRPr lang="uk-UA"/>
        </a:p>
      </dgm:t>
    </dgm:pt>
    <dgm:pt modelId="{5D0419F6-0A0C-4D06-8565-2E849870DA71}" type="sibTrans" cxnId="{FE4AA1B5-BA7B-43A1-8F7D-7EC9F0192CAC}">
      <dgm:prSet/>
      <dgm:spPr/>
      <dgm:t>
        <a:bodyPr/>
        <a:lstStyle/>
        <a:p>
          <a:endParaRPr lang="uk-UA"/>
        </a:p>
      </dgm:t>
    </dgm:pt>
    <dgm:pt modelId="{2E9A8C08-A759-4AE2-A918-8347441E27D2}">
      <dgm:prSet phldrT="[Текст]"/>
      <dgm:spPr/>
      <dgm:t>
        <a:bodyPr/>
        <a:lstStyle/>
        <a:p>
          <a:endParaRPr lang="uk-UA" dirty="0"/>
        </a:p>
      </dgm:t>
    </dgm:pt>
    <dgm:pt modelId="{DE846FEE-1EE7-4FD5-9BB2-55EC49070F70}" type="parTrans" cxnId="{17D2915B-90BA-4224-87EE-E49C7998D8ED}">
      <dgm:prSet/>
      <dgm:spPr/>
      <dgm:t>
        <a:bodyPr/>
        <a:lstStyle/>
        <a:p>
          <a:endParaRPr lang="uk-UA"/>
        </a:p>
      </dgm:t>
    </dgm:pt>
    <dgm:pt modelId="{6A914660-16F0-4BCA-BABB-867ABA8301B2}" type="sibTrans" cxnId="{17D2915B-90BA-4224-87EE-E49C7998D8ED}">
      <dgm:prSet/>
      <dgm:spPr/>
      <dgm:t>
        <a:bodyPr/>
        <a:lstStyle/>
        <a:p>
          <a:endParaRPr lang="uk-UA"/>
        </a:p>
      </dgm:t>
    </dgm:pt>
    <dgm:pt modelId="{C603A513-EEE4-424A-8A11-D8022B6DF33C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33"/>
              </a:solidFill>
              <a:latin typeface="UkrainianLazurski" panose="02027200000000000000" pitchFamily="18" charset="0"/>
            </a:rPr>
            <a:t>Вірю – не вірю</a:t>
          </a:r>
          <a:endParaRPr lang="uk-UA" b="1" i="1" dirty="0">
            <a:solidFill>
              <a:srgbClr val="660033"/>
            </a:solidFill>
            <a:latin typeface="UkrainianLazurski" panose="02027200000000000000" pitchFamily="18" charset="0"/>
          </a:endParaRPr>
        </a:p>
      </dgm:t>
    </dgm:pt>
    <dgm:pt modelId="{77DD592F-165F-43F6-AF43-22D0C37F3694}" type="parTrans" cxnId="{DF96995C-C7F2-4820-B56D-F7FCAAC5A917}">
      <dgm:prSet/>
      <dgm:spPr/>
      <dgm:t>
        <a:bodyPr/>
        <a:lstStyle/>
        <a:p>
          <a:endParaRPr lang="uk-UA"/>
        </a:p>
      </dgm:t>
    </dgm:pt>
    <dgm:pt modelId="{1824A4F5-8419-44AB-A173-4471C7F3F4A2}" type="sibTrans" cxnId="{DF96995C-C7F2-4820-B56D-F7FCAAC5A917}">
      <dgm:prSet/>
      <dgm:spPr/>
      <dgm:t>
        <a:bodyPr/>
        <a:lstStyle/>
        <a:p>
          <a:endParaRPr lang="uk-UA"/>
        </a:p>
      </dgm:t>
    </dgm:pt>
    <dgm:pt modelId="{71F6141C-1A46-4E0B-9338-2C37DA7D93F8}">
      <dgm:prSet phldrT="[Текст]"/>
      <dgm:spPr/>
      <dgm:t>
        <a:bodyPr/>
        <a:lstStyle/>
        <a:p>
          <a:endParaRPr lang="uk-UA" dirty="0"/>
        </a:p>
      </dgm:t>
    </dgm:pt>
    <dgm:pt modelId="{D8659101-BE27-480E-A7B4-CD7BA8970D95}" type="parTrans" cxnId="{9CA5EF59-BD11-48D9-86C3-9048DD19DEDD}">
      <dgm:prSet/>
      <dgm:spPr/>
      <dgm:t>
        <a:bodyPr/>
        <a:lstStyle/>
        <a:p>
          <a:endParaRPr lang="uk-UA"/>
        </a:p>
      </dgm:t>
    </dgm:pt>
    <dgm:pt modelId="{F4493B09-BC46-4531-B5E5-1BF30459F6B2}" type="sibTrans" cxnId="{9CA5EF59-BD11-48D9-86C3-9048DD19DEDD}">
      <dgm:prSet/>
      <dgm:spPr/>
      <dgm:t>
        <a:bodyPr/>
        <a:lstStyle/>
        <a:p>
          <a:endParaRPr lang="uk-UA"/>
        </a:p>
      </dgm:t>
    </dgm:pt>
    <dgm:pt modelId="{E591C3A3-BDAA-4A78-8A12-26E8F094E5F0}">
      <dgm:prSet phldrT="[Текст]"/>
      <dgm:spPr/>
      <dgm:t>
        <a:bodyPr/>
        <a:lstStyle/>
        <a:p>
          <a:r>
            <a:rPr lang="uk-UA" b="1" i="1" dirty="0" smtClean="0">
              <a:solidFill>
                <a:srgbClr val="660033"/>
              </a:solidFill>
              <a:latin typeface="UkrainianLazurski" panose="02027200000000000000" pitchFamily="18" charset="0"/>
            </a:rPr>
            <a:t>Знайди помилку </a:t>
          </a:r>
          <a:endParaRPr lang="uk-UA" b="1" i="1" dirty="0">
            <a:solidFill>
              <a:srgbClr val="660033"/>
            </a:solidFill>
            <a:latin typeface="UkrainianLazurski" panose="02027200000000000000" pitchFamily="18" charset="0"/>
          </a:endParaRPr>
        </a:p>
      </dgm:t>
    </dgm:pt>
    <dgm:pt modelId="{2091B52B-8EDA-4BB9-9B59-1020541090DE}" type="parTrans" cxnId="{D6345EA2-F33C-4AC1-B03E-067DFB36394D}">
      <dgm:prSet/>
      <dgm:spPr/>
      <dgm:t>
        <a:bodyPr/>
        <a:lstStyle/>
        <a:p>
          <a:endParaRPr lang="uk-UA"/>
        </a:p>
      </dgm:t>
    </dgm:pt>
    <dgm:pt modelId="{564FF8BA-315C-4874-AFE3-82B7456127DD}" type="sibTrans" cxnId="{D6345EA2-F33C-4AC1-B03E-067DFB36394D}">
      <dgm:prSet/>
      <dgm:spPr/>
      <dgm:t>
        <a:bodyPr/>
        <a:lstStyle/>
        <a:p>
          <a:endParaRPr lang="uk-UA"/>
        </a:p>
      </dgm:t>
    </dgm:pt>
    <dgm:pt modelId="{C1D5FC78-0123-4383-A670-18D1E5B66A50}">
      <dgm:prSet phldrT="[Текст]"/>
      <dgm:spPr/>
      <dgm:t>
        <a:bodyPr/>
        <a:lstStyle/>
        <a:p>
          <a:endParaRPr lang="uk-UA" dirty="0"/>
        </a:p>
      </dgm:t>
    </dgm:pt>
    <dgm:pt modelId="{43E293DA-AA6C-4CF1-AA22-A133E4F1A8A7}" type="parTrans" cxnId="{6132AEA4-1B21-40E6-AF1F-0E331CD513C6}">
      <dgm:prSet/>
      <dgm:spPr/>
      <dgm:t>
        <a:bodyPr/>
        <a:lstStyle/>
        <a:p>
          <a:endParaRPr lang="uk-UA"/>
        </a:p>
      </dgm:t>
    </dgm:pt>
    <dgm:pt modelId="{0D794960-D7E3-4A66-828B-A663FA0D03BA}" type="sibTrans" cxnId="{6132AEA4-1B21-40E6-AF1F-0E331CD513C6}">
      <dgm:prSet/>
      <dgm:spPr/>
      <dgm:t>
        <a:bodyPr/>
        <a:lstStyle/>
        <a:p>
          <a:endParaRPr lang="uk-UA"/>
        </a:p>
      </dgm:t>
    </dgm:pt>
    <dgm:pt modelId="{C6651F2C-DE1C-454F-BD65-D30D23288608}" type="pres">
      <dgm:prSet presAssocID="{7B7C92A3-58C8-4C18-A98C-34559B1F6B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AC873F-4F03-4602-A150-C64F5F574C46}" type="pres">
      <dgm:prSet presAssocID="{24F10060-6BA4-4A35-B8F1-54A082E4B180}" presName="composite" presStyleCnt="0"/>
      <dgm:spPr/>
    </dgm:pt>
    <dgm:pt modelId="{5C694A44-F747-4B0C-86E9-6550CC48D974}" type="pres">
      <dgm:prSet presAssocID="{24F10060-6BA4-4A35-B8F1-54A082E4B18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F679A9-A218-4B38-84B1-8C2D7D65A282}" type="pres">
      <dgm:prSet presAssocID="{24F10060-6BA4-4A35-B8F1-54A082E4B18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370515-5CDE-42F3-A0DC-F5D5B06D834A}" type="pres">
      <dgm:prSet presAssocID="{64BEEEC6-49E4-4EE0-8936-D345DA349E64}" presName="sp" presStyleCnt="0"/>
      <dgm:spPr/>
    </dgm:pt>
    <dgm:pt modelId="{1474C9A9-FD69-4DF5-ABFC-C27F6B50ADB9}" type="pres">
      <dgm:prSet presAssocID="{B122DEAB-6CAA-4F65-B7EB-DBE402B3378C}" presName="composite" presStyleCnt="0"/>
      <dgm:spPr/>
    </dgm:pt>
    <dgm:pt modelId="{32F76CA2-48A4-4471-A42C-EAE1CDBF69D6}" type="pres">
      <dgm:prSet presAssocID="{B122DEAB-6CAA-4F65-B7EB-DBE402B3378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B3EB96-DF1C-4AB0-A48D-6D498470BFAA}" type="pres">
      <dgm:prSet presAssocID="{B122DEAB-6CAA-4F65-B7EB-DBE402B3378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023960-674A-4A08-8028-8F534C7D82ED}" type="pres">
      <dgm:prSet presAssocID="{47F11263-2826-4D70-9AB2-6C6607BCB4DB}" presName="sp" presStyleCnt="0"/>
      <dgm:spPr/>
    </dgm:pt>
    <dgm:pt modelId="{AFAC9360-6E8B-47D2-A24B-D44C4EF7AA18}" type="pres">
      <dgm:prSet presAssocID="{2E9A8C08-A759-4AE2-A918-8347441E27D2}" presName="composite" presStyleCnt="0"/>
      <dgm:spPr/>
    </dgm:pt>
    <dgm:pt modelId="{E1A553BA-4002-4040-8AC9-25FE99E8B73B}" type="pres">
      <dgm:prSet presAssocID="{2E9A8C08-A759-4AE2-A918-8347441E27D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00809D-3CAD-4C30-AFA1-ADC1602F3B55}" type="pres">
      <dgm:prSet presAssocID="{2E9A8C08-A759-4AE2-A918-8347441E27D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8F939E-865C-4AA1-B250-28ED3483A48E}" type="pres">
      <dgm:prSet presAssocID="{6A914660-16F0-4BCA-BABB-867ABA8301B2}" presName="sp" presStyleCnt="0"/>
      <dgm:spPr/>
    </dgm:pt>
    <dgm:pt modelId="{6D8A6725-34AD-4A2C-8802-5A8FFDC25314}" type="pres">
      <dgm:prSet presAssocID="{71F6141C-1A46-4E0B-9338-2C37DA7D93F8}" presName="composite" presStyleCnt="0"/>
      <dgm:spPr/>
    </dgm:pt>
    <dgm:pt modelId="{F61421FA-2CF9-4A67-88D4-D24230023E19}" type="pres">
      <dgm:prSet presAssocID="{71F6141C-1A46-4E0B-9338-2C37DA7D93F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F7B778-CBD4-4FA6-8CE5-E94498EBA3FD}" type="pres">
      <dgm:prSet presAssocID="{71F6141C-1A46-4E0B-9338-2C37DA7D93F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57E229-AF50-4696-947C-92B106EF76A2}" type="pres">
      <dgm:prSet presAssocID="{F4493B09-BC46-4531-B5E5-1BF30459F6B2}" presName="sp" presStyleCnt="0"/>
      <dgm:spPr/>
    </dgm:pt>
    <dgm:pt modelId="{ADE900A3-0555-4120-9430-9112FD0206A0}" type="pres">
      <dgm:prSet presAssocID="{C1D5FC78-0123-4383-A670-18D1E5B66A50}" presName="composite" presStyleCnt="0"/>
      <dgm:spPr/>
    </dgm:pt>
    <dgm:pt modelId="{46CD9807-8BF5-43A3-8097-094C0029A7A3}" type="pres">
      <dgm:prSet presAssocID="{C1D5FC78-0123-4383-A670-18D1E5B66A5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EB6788-933F-4645-BC95-C2B216BD1E4F}" type="pres">
      <dgm:prSet presAssocID="{C1D5FC78-0123-4383-A670-18D1E5B66A5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B75F599-0B9B-42A1-9033-AD23D7C49DD9}" type="presOf" srcId="{D2FB89E1-3234-49CC-BDF5-6DF36F5E9E77}" destId="{21F679A9-A218-4B38-84B1-8C2D7D65A282}" srcOrd="0" destOrd="0" presId="urn:microsoft.com/office/officeart/2005/8/layout/chevron2"/>
    <dgm:cxn modelId="{BEF5A8EF-3EF3-471F-814C-C402E82EC584}" srcId="{2E9A8C08-A759-4AE2-A918-8347441E27D2}" destId="{E07706DD-0183-4D81-8C52-C894B45432C6}" srcOrd="0" destOrd="0" parTransId="{0ABEA37D-0AE3-490E-90CA-8EB777272104}" sibTransId="{9DE09FFA-7603-4761-97CA-23A5CA6AC20E}"/>
    <dgm:cxn modelId="{FC2530D1-1D20-4C4E-B528-032EC22BCD62}" srcId="{24F10060-6BA4-4A35-B8F1-54A082E4B180}" destId="{D2FB89E1-3234-49CC-BDF5-6DF36F5E9E77}" srcOrd="0" destOrd="0" parTransId="{EAA8D3EE-799F-4AF6-92EB-2B43EC26C68B}" sibTransId="{A86FF88B-CD84-42D4-A845-713BFE7BCA6E}"/>
    <dgm:cxn modelId="{C2614B79-6428-49D0-9A58-5EEF0905BC74}" type="presOf" srcId="{C603A513-EEE4-424A-8A11-D8022B6DF33C}" destId="{54F7B778-CBD4-4FA6-8CE5-E94498EBA3FD}" srcOrd="0" destOrd="0" presId="urn:microsoft.com/office/officeart/2005/8/layout/chevron2"/>
    <dgm:cxn modelId="{10EC35F7-C6DB-422D-A286-32B1C6FFB812}" type="presOf" srcId="{24F10060-6BA4-4A35-B8F1-54A082E4B180}" destId="{5C694A44-F747-4B0C-86E9-6550CC48D974}" srcOrd="0" destOrd="0" presId="urn:microsoft.com/office/officeart/2005/8/layout/chevron2"/>
    <dgm:cxn modelId="{9CA5EF59-BD11-48D9-86C3-9048DD19DEDD}" srcId="{7B7C92A3-58C8-4C18-A98C-34559B1F6BF5}" destId="{71F6141C-1A46-4E0B-9338-2C37DA7D93F8}" srcOrd="3" destOrd="0" parTransId="{D8659101-BE27-480E-A7B4-CD7BA8970D95}" sibTransId="{F4493B09-BC46-4531-B5E5-1BF30459F6B2}"/>
    <dgm:cxn modelId="{6132AEA4-1B21-40E6-AF1F-0E331CD513C6}" srcId="{7B7C92A3-58C8-4C18-A98C-34559B1F6BF5}" destId="{C1D5FC78-0123-4383-A670-18D1E5B66A50}" srcOrd="4" destOrd="0" parTransId="{43E293DA-AA6C-4CF1-AA22-A133E4F1A8A7}" sibTransId="{0D794960-D7E3-4A66-828B-A663FA0D03BA}"/>
    <dgm:cxn modelId="{FE4AA1B5-BA7B-43A1-8F7D-7EC9F0192CAC}" srcId="{B122DEAB-6CAA-4F65-B7EB-DBE402B3378C}" destId="{4BB1E352-B1D6-4DA4-829A-C1DB535BECF8}" srcOrd="0" destOrd="0" parTransId="{A62136D8-1542-463D-9BAB-653048893338}" sibTransId="{5D0419F6-0A0C-4D06-8565-2E849870DA71}"/>
    <dgm:cxn modelId="{1E70181C-7E20-43DD-88BF-7B13A88A7FCC}" type="presOf" srcId="{7B7C92A3-58C8-4C18-A98C-34559B1F6BF5}" destId="{C6651F2C-DE1C-454F-BD65-D30D23288608}" srcOrd="0" destOrd="0" presId="urn:microsoft.com/office/officeart/2005/8/layout/chevron2"/>
    <dgm:cxn modelId="{4AE05FA0-8F23-4A09-9F2D-13F2F5322038}" type="presOf" srcId="{C1D5FC78-0123-4383-A670-18D1E5B66A50}" destId="{46CD9807-8BF5-43A3-8097-094C0029A7A3}" srcOrd="0" destOrd="0" presId="urn:microsoft.com/office/officeart/2005/8/layout/chevron2"/>
    <dgm:cxn modelId="{D2D6E7E4-8252-4ED9-8179-4648EF3101A1}" type="presOf" srcId="{E07706DD-0183-4D81-8C52-C894B45432C6}" destId="{9200809D-3CAD-4C30-AFA1-ADC1602F3B55}" srcOrd="0" destOrd="0" presId="urn:microsoft.com/office/officeart/2005/8/layout/chevron2"/>
    <dgm:cxn modelId="{D6345EA2-F33C-4AC1-B03E-067DFB36394D}" srcId="{C1D5FC78-0123-4383-A670-18D1E5B66A50}" destId="{E591C3A3-BDAA-4A78-8A12-26E8F094E5F0}" srcOrd="0" destOrd="0" parTransId="{2091B52B-8EDA-4BB9-9B59-1020541090DE}" sibTransId="{564FF8BA-315C-4874-AFE3-82B7456127DD}"/>
    <dgm:cxn modelId="{D8E92FDD-38C2-42E4-B171-7A120EE7A8BB}" type="presOf" srcId="{B122DEAB-6CAA-4F65-B7EB-DBE402B3378C}" destId="{32F76CA2-48A4-4471-A42C-EAE1CDBF69D6}" srcOrd="0" destOrd="0" presId="urn:microsoft.com/office/officeart/2005/8/layout/chevron2"/>
    <dgm:cxn modelId="{DF96995C-C7F2-4820-B56D-F7FCAAC5A917}" srcId="{71F6141C-1A46-4E0B-9338-2C37DA7D93F8}" destId="{C603A513-EEE4-424A-8A11-D8022B6DF33C}" srcOrd="0" destOrd="0" parTransId="{77DD592F-165F-43F6-AF43-22D0C37F3694}" sibTransId="{1824A4F5-8419-44AB-A173-4471C7F3F4A2}"/>
    <dgm:cxn modelId="{17D2915B-90BA-4224-87EE-E49C7998D8ED}" srcId="{7B7C92A3-58C8-4C18-A98C-34559B1F6BF5}" destId="{2E9A8C08-A759-4AE2-A918-8347441E27D2}" srcOrd="2" destOrd="0" parTransId="{DE846FEE-1EE7-4FD5-9BB2-55EC49070F70}" sibTransId="{6A914660-16F0-4BCA-BABB-867ABA8301B2}"/>
    <dgm:cxn modelId="{60FC4002-A2E1-443C-9E20-16AF200E31C0}" srcId="{7B7C92A3-58C8-4C18-A98C-34559B1F6BF5}" destId="{24F10060-6BA4-4A35-B8F1-54A082E4B180}" srcOrd="0" destOrd="0" parTransId="{BE5B3DBE-5FD4-4272-8DC9-0621B97DE1BA}" sibTransId="{64BEEEC6-49E4-4EE0-8936-D345DA349E64}"/>
    <dgm:cxn modelId="{91D5B7E7-9B19-4C0F-9CE8-E703AA73B207}" srcId="{7B7C92A3-58C8-4C18-A98C-34559B1F6BF5}" destId="{B122DEAB-6CAA-4F65-B7EB-DBE402B3378C}" srcOrd="1" destOrd="0" parTransId="{040393E4-638F-45BE-B7B7-182E08CC51EE}" sibTransId="{47F11263-2826-4D70-9AB2-6C6607BCB4DB}"/>
    <dgm:cxn modelId="{E27238A8-FBCE-4A30-8A3F-148B75029D44}" type="presOf" srcId="{2E9A8C08-A759-4AE2-A918-8347441E27D2}" destId="{E1A553BA-4002-4040-8AC9-25FE99E8B73B}" srcOrd="0" destOrd="0" presId="urn:microsoft.com/office/officeart/2005/8/layout/chevron2"/>
    <dgm:cxn modelId="{36235E58-34E5-4A8F-8287-F477B263DFF3}" type="presOf" srcId="{71F6141C-1A46-4E0B-9338-2C37DA7D93F8}" destId="{F61421FA-2CF9-4A67-88D4-D24230023E19}" srcOrd="0" destOrd="0" presId="urn:microsoft.com/office/officeart/2005/8/layout/chevron2"/>
    <dgm:cxn modelId="{26310342-1CDB-419B-A82F-27CC2B452805}" type="presOf" srcId="{E591C3A3-BDAA-4A78-8A12-26E8F094E5F0}" destId="{4BEB6788-933F-4645-BC95-C2B216BD1E4F}" srcOrd="0" destOrd="0" presId="urn:microsoft.com/office/officeart/2005/8/layout/chevron2"/>
    <dgm:cxn modelId="{7893B455-CD56-4763-BC96-A8D69C7CEA59}" type="presOf" srcId="{4BB1E352-B1D6-4DA4-829A-C1DB535BECF8}" destId="{05B3EB96-DF1C-4AB0-A48D-6D498470BFAA}" srcOrd="0" destOrd="0" presId="urn:microsoft.com/office/officeart/2005/8/layout/chevron2"/>
    <dgm:cxn modelId="{9D63E115-1740-4BED-9F03-317BFBAF7DAE}" type="presParOf" srcId="{C6651F2C-DE1C-454F-BD65-D30D23288608}" destId="{B4AC873F-4F03-4602-A150-C64F5F574C46}" srcOrd="0" destOrd="0" presId="urn:microsoft.com/office/officeart/2005/8/layout/chevron2"/>
    <dgm:cxn modelId="{920B96AC-1B0E-40B7-A0DC-1124447C007B}" type="presParOf" srcId="{B4AC873F-4F03-4602-A150-C64F5F574C46}" destId="{5C694A44-F747-4B0C-86E9-6550CC48D974}" srcOrd="0" destOrd="0" presId="urn:microsoft.com/office/officeart/2005/8/layout/chevron2"/>
    <dgm:cxn modelId="{D2C70096-AC45-4765-87F4-10CF91F00E11}" type="presParOf" srcId="{B4AC873F-4F03-4602-A150-C64F5F574C46}" destId="{21F679A9-A218-4B38-84B1-8C2D7D65A282}" srcOrd="1" destOrd="0" presId="urn:microsoft.com/office/officeart/2005/8/layout/chevron2"/>
    <dgm:cxn modelId="{80E1782E-8C96-440F-BED5-69B42618B598}" type="presParOf" srcId="{C6651F2C-DE1C-454F-BD65-D30D23288608}" destId="{F1370515-5CDE-42F3-A0DC-F5D5B06D834A}" srcOrd="1" destOrd="0" presId="urn:microsoft.com/office/officeart/2005/8/layout/chevron2"/>
    <dgm:cxn modelId="{912E3FF0-DA75-4151-A522-899C7235DB51}" type="presParOf" srcId="{C6651F2C-DE1C-454F-BD65-D30D23288608}" destId="{1474C9A9-FD69-4DF5-ABFC-C27F6B50ADB9}" srcOrd="2" destOrd="0" presId="urn:microsoft.com/office/officeart/2005/8/layout/chevron2"/>
    <dgm:cxn modelId="{0E3D1A02-C434-4105-9C05-F2F87B6C06A8}" type="presParOf" srcId="{1474C9A9-FD69-4DF5-ABFC-C27F6B50ADB9}" destId="{32F76CA2-48A4-4471-A42C-EAE1CDBF69D6}" srcOrd="0" destOrd="0" presId="urn:microsoft.com/office/officeart/2005/8/layout/chevron2"/>
    <dgm:cxn modelId="{05928A45-69CE-46FB-8173-E5F3CEE6E7C6}" type="presParOf" srcId="{1474C9A9-FD69-4DF5-ABFC-C27F6B50ADB9}" destId="{05B3EB96-DF1C-4AB0-A48D-6D498470BFAA}" srcOrd="1" destOrd="0" presId="urn:microsoft.com/office/officeart/2005/8/layout/chevron2"/>
    <dgm:cxn modelId="{B2B3A013-8BBE-441A-9156-700E6399A285}" type="presParOf" srcId="{C6651F2C-DE1C-454F-BD65-D30D23288608}" destId="{D9023960-674A-4A08-8028-8F534C7D82ED}" srcOrd="3" destOrd="0" presId="urn:microsoft.com/office/officeart/2005/8/layout/chevron2"/>
    <dgm:cxn modelId="{9214D423-4B18-4FE1-8DF9-72F726A4CDFA}" type="presParOf" srcId="{C6651F2C-DE1C-454F-BD65-D30D23288608}" destId="{AFAC9360-6E8B-47D2-A24B-D44C4EF7AA18}" srcOrd="4" destOrd="0" presId="urn:microsoft.com/office/officeart/2005/8/layout/chevron2"/>
    <dgm:cxn modelId="{545C81A3-740A-4497-A727-F7FE31E36261}" type="presParOf" srcId="{AFAC9360-6E8B-47D2-A24B-D44C4EF7AA18}" destId="{E1A553BA-4002-4040-8AC9-25FE99E8B73B}" srcOrd="0" destOrd="0" presId="urn:microsoft.com/office/officeart/2005/8/layout/chevron2"/>
    <dgm:cxn modelId="{932ED390-4B28-4582-B29C-52197F77E537}" type="presParOf" srcId="{AFAC9360-6E8B-47D2-A24B-D44C4EF7AA18}" destId="{9200809D-3CAD-4C30-AFA1-ADC1602F3B55}" srcOrd="1" destOrd="0" presId="urn:microsoft.com/office/officeart/2005/8/layout/chevron2"/>
    <dgm:cxn modelId="{4220DC25-9701-4D22-BEDB-3E89228A181D}" type="presParOf" srcId="{C6651F2C-DE1C-454F-BD65-D30D23288608}" destId="{288F939E-865C-4AA1-B250-28ED3483A48E}" srcOrd="5" destOrd="0" presId="urn:microsoft.com/office/officeart/2005/8/layout/chevron2"/>
    <dgm:cxn modelId="{D799AD03-77E6-4B35-9421-C7F4F1F60C97}" type="presParOf" srcId="{C6651F2C-DE1C-454F-BD65-D30D23288608}" destId="{6D8A6725-34AD-4A2C-8802-5A8FFDC25314}" srcOrd="6" destOrd="0" presId="urn:microsoft.com/office/officeart/2005/8/layout/chevron2"/>
    <dgm:cxn modelId="{63ECDD2B-684F-4BBA-A0F1-3C7AFAEF0DA4}" type="presParOf" srcId="{6D8A6725-34AD-4A2C-8802-5A8FFDC25314}" destId="{F61421FA-2CF9-4A67-88D4-D24230023E19}" srcOrd="0" destOrd="0" presId="urn:microsoft.com/office/officeart/2005/8/layout/chevron2"/>
    <dgm:cxn modelId="{CBF4B33B-DE48-4A3A-BDC8-A872696FACEC}" type="presParOf" srcId="{6D8A6725-34AD-4A2C-8802-5A8FFDC25314}" destId="{54F7B778-CBD4-4FA6-8CE5-E94498EBA3FD}" srcOrd="1" destOrd="0" presId="urn:microsoft.com/office/officeart/2005/8/layout/chevron2"/>
    <dgm:cxn modelId="{75ED266D-5FCA-4D1F-9053-AC6A8D3E5241}" type="presParOf" srcId="{C6651F2C-DE1C-454F-BD65-D30D23288608}" destId="{4957E229-AF50-4696-947C-92B106EF76A2}" srcOrd="7" destOrd="0" presId="urn:microsoft.com/office/officeart/2005/8/layout/chevron2"/>
    <dgm:cxn modelId="{9E33ADE4-9ADA-4E08-B47B-FD57A1C416F3}" type="presParOf" srcId="{C6651F2C-DE1C-454F-BD65-D30D23288608}" destId="{ADE900A3-0555-4120-9430-9112FD0206A0}" srcOrd="8" destOrd="0" presId="urn:microsoft.com/office/officeart/2005/8/layout/chevron2"/>
    <dgm:cxn modelId="{C24AC5CD-EE4A-4434-8C66-E0B01451F8E2}" type="presParOf" srcId="{ADE900A3-0555-4120-9430-9112FD0206A0}" destId="{46CD9807-8BF5-43A3-8097-094C0029A7A3}" srcOrd="0" destOrd="0" presId="urn:microsoft.com/office/officeart/2005/8/layout/chevron2"/>
    <dgm:cxn modelId="{063F839B-E3EC-42AA-A167-0E7A5B7C89C4}" type="presParOf" srcId="{ADE900A3-0555-4120-9430-9112FD0206A0}" destId="{4BEB6788-933F-4645-BC95-C2B216BD1E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8FAC3-1033-4340-B50D-211B4933629E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C54D287-2EE7-4A0C-A0C0-EEAC6A2BCF2A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uk-UA" sz="2400" b="1" dirty="0" smtClean="0">
              <a:latin typeface="Bookman Old Style" panose="02050604050505020204" pitchFamily="18" charset="0"/>
            </a:rPr>
            <a:t>Особистісно зорієнтоване навчання</a:t>
          </a:r>
          <a:endParaRPr lang="uk-UA" sz="2400" b="1" dirty="0">
            <a:latin typeface="Bookman Old Style" panose="02050604050505020204" pitchFamily="18" charset="0"/>
          </a:endParaRPr>
        </a:p>
      </dgm:t>
    </dgm:pt>
    <dgm:pt modelId="{3A57D27F-DE41-46BE-872F-6411A89C2FB1}" type="parTrans" cxnId="{D2A1EAFB-10F1-4D49-B3F4-0D33835FD45C}">
      <dgm:prSet/>
      <dgm:spPr/>
      <dgm:t>
        <a:bodyPr/>
        <a:lstStyle/>
        <a:p>
          <a:endParaRPr lang="uk-UA"/>
        </a:p>
      </dgm:t>
    </dgm:pt>
    <dgm:pt modelId="{CE6DAA3F-7B5D-4D36-80F9-95E7307FA2FF}" type="sibTrans" cxnId="{D2A1EAFB-10F1-4D49-B3F4-0D33835FD45C}">
      <dgm:prSet/>
      <dgm:spPr/>
      <dgm:t>
        <a:bodyPr/>
        <a:lstStyle/>
        <a:p>
          <a:endParaRPr lang="uk-UA"/>
        </a:p>
      </dgm:t>
    </dgm:pt>
    <dgm:pt modelId="{AD33E443-770C-42D9-88C0-DD01912ACD77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звертання до суб’єктивного досвіду школярів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E1DEAF3A-0D3C-4CEA-980A-2F49BBF06FAD}" type="parTrans" cxnId="{8F057D0A-4F28-40D5-9400-8C7CB0957DA2}">
      <dgm:prSet/>
      <dgm:spPr/>
      <dgm:t>
        <a:bodyPr/>
        <a:lstStyle/>
        <a:p>
          <a:endParaRPr lang="uk-UA"/>
        </a:p>
      </dgm:t>
    </dgm:pt>
    <dgm:pt modelId="{8D9064D3-B5C6-4429-A1FA-88B4D5B31BD0}" type="sibTrans" cxnId="{8F057D0A-4F28-40D5-9400-8C7CB0957DA2}">
      <dgm:prSet/>
      <dgm:spPr/>
      <dgm:t>
        <a:bodyPr/>
        <a:lstStyle/>
        <a:p>
          <a:endParaRPr lang="uk-UA"/>
        </a:p>
      </dgm:t>
    </dgm:pt>
    <dgm:pt modelId="{0332E69D-D60D-4501-8727-06A128BAC79F}">
      <dgm:prSet phldrT="[Текст]" custT="1"/>
      <dgm:spPr>
        <a:solidFill>
          <a:srgbClr val="009644"/>
        </a:solidFill>
        <a:ln>
          <a:solidFill>
            <a:srgbClr val="009644"/>
          </a:solidFill>
        </a:ln>
      </dgm:spPr>
      <dgm:t>
        <a:bodyPr/>
        <a:lstStyle/>
        <a:p>
          <a:r>
            <a:rPr lang="uk-UA" sz="2400" b="1" dirty="0" smtClean="0">
              <a:latin typeface="Bookman Old Style" panose="02050604050505020204" pitchFamily="18" charset="0"/>
            </a:rPr>
            <a:t>Розвивальне навчання</a:t>
          </a:r>
          <a:endParaRPr lang="uk-UA" sz="2400" b="1" dirty="0">
            <a:latin typeface="Bookman Old Style" panose="02050604050505020204" pitchFamily="18" charset="0"/>
          </a:endParaRPr>
        </a:p>
      </dgm:t>
    </dgm:pt>
    <dgm:pt modelId="{F8B6B261-BDFA-4AB3-B951-8BCA1C0E3573}" type="parTrans" cxnId="{D5D3B130-6E8E-45F4-8EDB-E02DA8914D06}">
      <dgm:prSet/>
      <dgm:spPr/>
      <dgm:t>
        <a:bodyPr/>
        <a:lstStyle/>
        <a:p>
          <a:endParaRPr lang="uk-UA"/>
        </a:p>
      </dgm:t>
    </dgm:pt>
    <dgm:pt modelId="{691DABEF-2839-4272-B84E-2BF9B5B3417B}" type="sibTrans" cxnId="{D5D3B130-6E8E-45F4-8EDB-E02DA8914D06}">
      <dgm:prSet/>
      <dgm:spPr/>
      <dgm:t>
        <a:bodyPr/>
        <a:lstStyle/>
        <a:p>
          <a:endParaRPr lang="uk-UA"/>
        </a:p>
      </dgm:t>
    </dgm:pt>
    <dgm:pt modelId="{9BC63973-0B00-4573-99AE-5E1FB86C2AC9}">
      <dgm:prSet phldrT="[Текст]" custT="1"/>
      <dgm:spPr>
        <a:solidFill>
          <a:srgbClr val="66FF99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усвідомлення учнями процесу навчання</a:t>
          </a:r>
          <a:endParaRPr lang="uk-UA" sz="2400" b="1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041A0CCC-C43C-4267-B627-22C4E309C0B6}" type="parTrans" cxnId="{CA68A155-2ACD-40FB-98A8-61A2A1A27DBB}">
      <dgm:prSet/>
      <dgm:spPr/>
      <dgm:t>
        <a:bodyPr/>
        <a:lstStyle/>
        <a:p>
          <a:endParaRPr lang="uk-UA"/>
        </a:p>
      </dgm:t>
    </dgm:pt>
    <dgm:pt modelId="{45C1B05F-87BB-465A-B99A-BEA55EC25120}" type="sibTrans" cxnId="{CA68A155-2ACD-40FB-98A8-61A2A1A27DBB}">
      <dgm:prSet/>
      <dgm:spPr/>
      <dgm:t>
        <a:bodyPr/>
        <a:lstStyle/>
        <a:p>
          <a:endParaRPr lang="uk-UA"/>
        </a:p>
      </dgm:t>
    </dgm:pt>
    <dgm:pt modelId="{CD535BE2-3992-4999-AC1B-93749CC9F2CE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визнання самобутності й унікальності кожного учня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8F96FA83-7D5B-4ACE-AA62-03F8E7EE0831}" type="parTrans" cxnId="{7F1FA970-9563-4610-A584-FF21E2D872BC}">
      <dgm:prSet/>
      <dgm:spPr/>
      <dgm:t>
        <a:bodyPr/>
        <a:lstStyle/>
        <a:p>
          <a:endParaRPr lang="uk-UA"/>
        </a:p>
      </dgm:t>
    </dgm:pt>
    <dgm:pt modelId="{00E07714-1441-4723-A5EE-FF8C64B2467C}" type="sibTrans" cxnId="{7F1FA970-9563-4610-A584-FF21E2D872BC}">
      <dgm:prSet/>
      <dgm:spPr/>
      <dgm:t>
        <a:bodyPr/>
        <a:lstStyle/>
        <a:p>
          <a:endParaRPr lang="uk-UA"/>
        </a:p>
      </dgm:t>
    </dgm:pt>
    <dgm:pt modelId="{2B5048FC-670F-43C9-9031-C45325B60B80}">
      <dgm:prSet phldrT="[Текст]" custT="1"/>
      <dgm:spPr>
        <a:solidFill>
          <a:srgbClr val="FF9999">
            <a:alpha val="89804"/>
          </a:srgbClr>
        </a:solidFill>
        <a:ln>
          <a:noFill/>
        </a:ln>
      </dgm:spPr>
      <dgm:t>
        <a:bodyPr anchor="ctr" anchorCtr="0"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спілкування вчителя - учня в ролі рівноправних партнерів</a:t>
          </a:r>
          <a:endParaRPr lang="uk-UA" sz="24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C94CBF37-3EE3-43BC-9C4D-EE92D54013F9}" type="parTrans" cxnId="{6AA4FBAB-16AE-4CCA-BECE-F8793EBCD0FE}">
      <dgm:prSet/>
      <dgm:spPr/>
      <dgm:t>
        <a:bodyPr/>
        <a:lstStyle/>
        <a:p>
          <a:endParaRPr lang="uk-UA"/>
        </a:p>
      </dgm:t>
    </dgm:pt>
    <dgm:pt modelId="{EA524213-C8F3-4D8B-98BE-293EDFBF8EBA}" type="sibTrans" cxnId="{6AA4FBAB-16AE-4CCA-BECE-F8793EBCD0FE}">
      <dgm:prSet/>
      <dgm:spPr/>
      <dgm:t>
        <a:bodyPr/>
        <a:lstStyle/>
        <a:p>
          <a:endParaRPr lang="uk-UA"/>
        </a:p>
      </dgm:t>
    </dgm:pt>
    <dgm:pt modelId="{A66092A7-C4B7-45B0-93D8-21710FFCFB65}">
      <dgm:prSet custT="1"/>
      <dgm:spPr>
        <a:solidFill>
          <a:srgbClr val="66FF99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uk-UA" sz="24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зорієнтованість педагогічного впливу на випередження, стимулювання і прискорення розвитку успадкованих рис особистості</a:t>
          </a:r>
          <a:endParaRPr lang="uk-UA" sz="2400" b="1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C680BC29-3A45-4A9F-9122-E2892B3FE7A9}" type="parTrans" cxnId="{B84B0503-07A8-40DF-AA79-1D312EDB5A65}">
      <dgm:prSet/>
      <dgm:spPr/>
      <dgm:t>
        <a:bodyPr/>
        <a:lstStyle/>
        <a:p>
          <a:endParaRPr lang="uk-UA"/>
        </a:p>
      </dgm:t>
    </dgm:pt>
    <dgm:pt modelId="{5AD2E342-FE67-48D1-AC15-42A3B9F99952}" type="sibTrans" cxnId="{B84B0503-07A8-40DF-AA79-1D312EDB5A65}">
      <dgm:prSet/>
      <dgm:spPr/>
      <dgm:t>
        <a:bodyPr/>
        <a:lstStyle/>
        <a:p>
          <a:endParaRPr lang="uk-UA"/>
        </a:p>
      </dgm:t>
    </dgm:pt>
    <dgm:pt modelId="{90D637E7-E9C6-42E6-8495-29D371C66823}" type="pres">
      <dgm:prSet presAssocID="{9078FAC3-1033-4340-B50D-211B493362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A35220F-5B72-4C1C-8C36-E06B9AF8F2B2}" type="pres">
      <dgm:prSet presAssocID="{AC54D287-2EE7-4A0C-A0C0-EEAC6A2BCF2A}" presName="composite" presStyleCnt="0"/>
      <dgm:spPr/>
      <dgm:t>
        <a:bodyPr/>
        <a:lstStyle/>
        <a:p>
          <a:endParaRPr lang="uk-UA"/>
        </a:p>
      </dgm:t>
    </dgm:pt>
    <dgm:pt modelId="{8FB9E286-B7C9-479B-83C2-866B06C1B5F2}" type="pres">
      <dgm:prSet presAssocID="{AC54D287-2EE7-4A0C-A0C0-EEAC6A2BCF2A}" presName="parTx" presStyleLbl="alignNode1" presStyleIdx="0" presStyleCnt="2" custScaleX="114733" custScaleY="92940" custLinFactNeighborX="-103" custLinFactNeighborY="-54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02CA75-3EB1-4075-B5E5-093AB0C551BF}" type="pres">
      <dgm:prSet presAssocID="{AC54D287-2EE7-4A0C-A0C0-EEAC6A2BCF2A}" presName="desTx" presStyleLbl="alignAccFollowNode1" presStyleIdx="0" presStyleCnt="2" custScaleX="114193" custScaleY="85822" custLinFactNeighborX="-317" custLinFactNeighborY="-13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332F72-7832-4E6D-A8E0-1D977A8185FA}" type="pres">
      <dgm:prSet presAssocID="{CE6DAA3F-7B5D-4D36-80F9-95E7307FA2FF}" presName="space" presStyleCnt="0"/>
      <dgm:spPr/>
      <dgm:t>
        <a:bodyPr/>
        <a:lstStyle/>
        <a:p>
          <a:endParaRPr lang="uk-UA"/>
        </a:p>
      </dgm:t>
    </dgm:pt>
    <dgm:pt modelId="{42995BA7-8445-4576-8A96-BAD2D229FAA4}" type="pres">
      <dgm:prSet presAssocID="{0332E69D-D60D-4501-8727-06A128BAC79F}" presName="composite" presStyleCnt="0"/>
      <dgm:spPr/>
      <dgm:t>
        <a:bodyPr/>
        <a:lstStyle/>
        <a:p>
          <a:endParaRPr lang="uk-UA"/>
        </a:p>
      </dgm:t>
    </dgm:pt>
    <dgm:pt modelId="{3A792D01-76E2-4A46-8F23-D9B083ED8B7C}" type="pres">
      <dgm:prSet presAssocID="{0332E69D-D60D-4501-8727-06A128BAC79F}" presName="parTx" presStyleLbl="alignNode1" presStyleIdx="1" presStyleCnt="2" custScaleY="88304" custLinFactNeighborY="-43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1FA3F5-8237-427F-A5E7-00E678E979AA}" type="pres">
      <dgm:prSet presAssocID="{0332E69D-D60D-4501-8727-06A128BAC79F}" presName="desTx" presStyleLbl="alignAccFollowNode1" presStyleIdx="1" presStyleCnt="2" custScaleY="93030" custLinFactNeighborX="-627" custLinFactNeighborY="-113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1FA970-9563-4610-A584-FF21E2D872BC}" srcId="{AC54D287-2EE7-4A0C-A0C0-EEAC6A2BCF2A}" destId="{CD535BE2-3992-4999-AC1B-93749CC9F2CE}" srcOrd="1" destOrd="0" parTransId="{8F96FA83-7D5B-4ACE-AA62-03F8E7EE0831}" sibTransId="{00E07714-1441-4723-A5EE-FF8C64B2467C}"/>
    <dgm:cxn modelId="{BB9BAB13-D2A6-492C-9908-621DE93025ED}" type="presOf" srcId="{0332E69D-D60D-4501-8727-06A128BAC79F}" destId="{3A792D01-76E2-4A46-8F23-D9B083ED8B7C}" srcOrd="0" destOrd="0" presId="urn:microsoft.com/office/officeart/2005/8/layout/hList1"/>
    <dgm:cxn modelId="{8B71A3B0-9E21-4825-BEF2-25D29C511E5D}" type="presOf" srcId="{CD535BE2-3992-4999-AC1B-93749CC9F2CE}" destId="{B802CA75-3EB1-4075-B5E5-093AB0C551BF}" srcOrd="0" destOrd="1" presId="urn:microsoft.com/office/officeart/2005/8/layout/hList1"/>
    <dgm:cxn modelId="{8F057D0A-4F28-40D5-9400-8C7CB0957DA2}" srcId="{AC54D287-2EE7-4A0C-A0C0-EEAC6A2BCF2A}" destId="{AD33E443-770C-42D9-88C0-DD01912ACD77}" srcOrd="0" destOrd="0" parTransId="{E1DEAF3A-0D3C-4CEA-980A-2F49BBF06FAD}" sibTransId="{8D9064D3-B5C6-4429-A1FA-88B4D5B31BD0}"/>
    <dgm:cxn modelId="{CDC29490-972C-48BE-B9B7-16C225D6D7CB}" type="presOf" srcId="{A66092A7-C4B7-45B0-93D8-21710FFCFB65}" destId="{291FA3F5-8237-427F-A5E7-00E678E979AA}" srcOrd="0" destOrd="1" presId="urn:microsoft.com/office/officeart/2005/8/layout/hList1"/>
    <dgm:cxn modelId="{CA68A155-2ACD-40FB-98A8-61A2A1A27DBB}" srcId="{0332E69D-D60D-4501-8727-06A128BAC79F}" destId="{9BC63973-0B00-4573-99AE-5E1FB86C2AC9}" srcOrd="0" destOrd="0" parTransId="{041A0CCC-C43C-4267-B627-22C4E309C0B6}" sibTransId="{45C1B05F-87BB-465A-B99A-BEA55EC25120}"/>
    <dgm:cxn modelId="{B84B0503-07A8-40DF-AA79-1D312EDB5A65}" srcId="{0332E69D-D60D-4501-8727-06A128BAC79F}" destId="{A66092A7-C4B7-45B0-93D8-21710FFCFB65}" srcOrd="1" destOrd="0" parTransId="{C680BC29-3A45-4A9F-9122-E2892B3FE7A9}" sibTransId="{5AD2E342-FE67-48D1-AC15-42A3B9F99952}"/>
    <dgm:cxn modelId="{86D1DE95-BBDB-43AB-8A18-77F553C5CF82}" type="presOf" srcId="{9BC63973-0B00-4573-99AE-5E1FB86C2AC9}" destId="{291FA3F5-8237-427F-A5E7-00E678E979AA}" srcOrd="0" destOrd="0" presId="urn:microsoft.com/office/officeart/2005/8/layout/hList1"/>
    <dgm:cxn modelId="{83895F4A-51DF-400F-94D9-A88B090971D0}" type="presOf" srcId="{AC54D287-2EE7-4A0C-A0C0-EEAC6A2BCF2A}" destId="{8FB9E286-B7C9-479B-83C2-866B06C1B5F2}" srcOrd="0" destOrd="0" presId="urn:microsoft.com/office/officeart/2005/8/layout/hList1"/>
    <dgm:cxn modelId="{E7DF6C5A-3994-4BD5-B1A0-A866DD0E5A7E}" type="presOf" srcId="{AD33E443-770C-42D9-88C0-DD01912ACD77}" destId="{B802CA75-3EB1-4075-B5E5-093AB0C551BF}" srcOrd="0" destOrd="0" presId="urn:microsoft.com/office/officeart/2005/8/layout/hList1"/>
    <dgm:cxn modelId="{6AA4FBAB-16AE-4CCA-BECE-F8793EBCD0FE}" srcId="{AC54D287-2EE7-4A0C-A0C0-EEAC6A2BCF2A}" destId="{2B5048FC-670F-43C9-9031-C45325B60B80}" srcOrd="2" destOrd="0" parTransId="{C94CBF37-3EE3-43BC-9C4D-EE92D54013F9}" sibTransId="{EA524213-C8F3-4D8B-98BE-293EDFBF8EBA}"/>
    <dgm:cxn modelId="{D2A1EAFB-10F1-4D49-B3F4-0D33835FD45C}" srcId="{9078FAC3-1033-4340-B50D-211B4933629E}" destId="{AC54D287-2EE7-4A0C-A0C0-EEAC6A2BCF2A}" srcOrd="0" destOrd="0" parTransId="{3A57D27F-DE41-46BE-872F-6411A89C2FB1}" sibTransId="{CE6DAA3F-7B5D-4D36-80F9-95E7307FA2FF}"/>
    <dgm:cxn modelId="{D5D3B130-6E8E-45F4-8EDB-E02DA8914D06}" srcId="{9078FAC3-1033-4340-B50D-211B4933629E}" destId="{0332E69D-D60D-4501-8727-06A128BAC79F}" srcOrd="1" destOrd="0" parTransId="{F8B6B261-BDFA-4AB3-B951-8BCA1C0E3573}" sibTransId="{691DABEF-2839-4272-B84E-2BF9B5B3417B}"/>
    <dgm:cxn modelId="{50FBCA25-C08F-40F5-BCB9-C4817394B7A8}" type="presOf" srcId="{9078FAC3-1033-4340-B50D-211B4933629E}" destId="{90D637E7-E9C6-42E6-8495-29D371C66823}" srcOrd="0" destOrd="0" presId="urn:microsoft.com/office/officeart/2005/8/layout/hList1"/>
    <dgm:cxn modelId="{C527BB72-3186-4D22-ADB4-6EAF720993A2}" type="presOf" srcId="{2B5048FC-670F-43C9-9031-C45325B60B80}" destId="{B802CA75-3EB1-4075-B5E5-093AB0C551BF}" srcOrd="0" destOrd="2" presId="urn:microsoft.com/office/officeart/2005/8/layout/hList1"/>
    <dgm:cxn modelId="{99A50854-9E4A-4F92-BA1A-88F7D5CEA361}" type="presParOf" srcId="{90D637E7-E9C6-42E6-8495-29D371C66823}" destId="{6A35220F-5B72-4C1C-8C36-E06B9AF8F2B2}" srcOrd="0" destOrd="0" presId="urn:microsoft.com/office/officeart/2005/8/layout/hList1"/>
    <dgm:cxn modelId="{E34E49F6-0B1C-479B-9186-46ECE518E4EC}" type="presParOf" srcId="{6A35220F-5B72-4C1C-8C36-E06B9AF8F2B2}" destId="{8FB9E286-B7C9-479B-83C2-866B06C1B5F2}" srcOrd="0" destOrd="0" presId="urn:microsoft.com/office/officeart/2005/8/layout/hList1"/>
    <dgm:cxn modelId="{66D2C44D-A593-4BED-A477-C87EC5105D57}" type="presParOf" srcId="{6A35220F-5B72-4C1C-8C36-E06B9AF8F2B2}" destId="{B802CA75-3EB1-4075-B5E5-093AB0C551BF}" srcOrd="1" destOrd="0" presId="urn:microsoft.com/office/officeart/2005/8/layout/hList1"/>
    <dgm:cxn modelId="{44824A30-D68D-4920-89AE-D5739FDCD69C}" type="presParOf" srcId="{90D637E7-E9C6-42E6-8495-29D371C66823}" destId="{EC332F72-7832-4E6D-A8E0-1D977A8185FA}" srcOrd="1" destOrd="0" presId="urn:microsoft.com/office/officeart/2005/8/layout/hList1"/>
    <dgm:cxn modelId="{940DFBE0-0C29-4A64-AF4D-57C9A50C097C}" type="presParOf" srcId="{90D637E7-E9C6-42E6-8495-29D371C66823}" destId="{42995BA7-8445-4576-8A96-BAD2D229FAA4}" srcOrd="2" destOrd="0" presId="urn:microsoft.com/office/officeart/2005/8/layout/hList1"/>
    <dgm:cxn modelId="{E1C8DC32-5A12-4036-96DD-B32AB1DFD34D}" type="presParOf" srcId="{42995BA7-8445-4576-8A96-BAD2D229FAA4}" destId="{3A792D01-76E2-4A46-8F23-D9B083ED8B7C}" srcOrd="0" destOrd="0" presId="urn:microsoft.com/office/officeart/2005/8/layout/hList1"/>
    <dgm:cxn modelId="{B5374CAA-B2D4-4D5F-93EB-251DE8F9BB28}" type="presParOf" srcId="{42995BA7-8445-4576-8A96-BAD2D229FAA4}" destId="{291FA3F5-8237-427F-A5E7-00E678E979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B0461C-95BC-42F0-ACCA-475FB2FBFEE5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F9E335C-3BCE-4660-80EC-E058F30A6F39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активну роботу всіх учнів класу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F36B3D06-F2A5-4FC8-AECD-A90F0761251E}" type="parTrans" cxnId="{ABAD7E28-B336-46FB-80EE-61FB7F29B322}">
      <dgm:prSet/>
      <dgm:spPr/>
      <dgm:t>
        <a:bodyPr/>
        <a:lstStyle/>
        <a:p>
          <a:endParaRPr lang="uk-UA"/>
        </a:p>
      </dgm:t>
    </dgm:pt>
    <dgm:pt modelId="{9AB1CA57-83C4-4E53-89D2-66F54E8708D5}" type="sibTrans" cxnId="{ABAD7E28-B336-46FB-80EE-61FB7F29B322}">
      <dgm:prSet/>
      <dgm:spPr>
        <a:ln w="28575"/>
      </dgm:spPr>
      <dgm:t>
        <a:bodyPr/>
        <a:lstStyle/>
        <a:p>
          <a:endParaRPr lang="uk-UA"/>
        </a:p>
      </dgm:t>
    </dgm:pt>
    <dgm:pt modelId="{221CEE65-663B-4872-A896-6E2E2B840732}">
      <dgm:prSet phldrT="[Текст]" custT="1"/>
      <dgm:spPr>
        <a:solidFill>
          <a:srgbClr val="990033"/>
        </a:solidFill>
      </dgm:spPr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можливість пропонувати свою думку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FBD250B1-7458-4FF2-886B-4B2F903730A6}" type="parTrans" cxnId="{26052C0C-7747-496F-8613-7E086C2D2E65}">
      <dgm:prSet/>
      <dgm:spPr/>
      <dgm:t>
        <a:bodyPr/>
        <a:lstStyle/>
        <a:p>
          <a:endParaRPr lang="uk-UA"/>
        </a:p>
      </dgm:t>
    </dgm:pt>
    <dgm:pt modelId="{33A63107-78C9-4D64-9C33-4A5A57C6CB39}" type="sibTrans" cxnId="{26052C0C-7747-496F-8613-7E086C2D2E65}">
      <dgm:prSet/>
      <dgm:spPr>
        <a:ln w="28575"/>
      </dgm:spPr>
      <dgm:t>
        <a:bodyPr/>
        <a:lstStyle/>
        <a:p>
          <a:endParaRPr lang="uk-UA"/>
        </a:p>
      </dgm:t>
    </dgm:pt>
    <dgm:pt modelId="{BAA6B913-E233-4BFF-A711-5F9854266A2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створення «ситуації успіху»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9E7EF29C-A3F1-48FB-80C5-0556703E2E4F}" type="parTrans" cxnId="{FA8463BA-F639-44F4-A427-1E0AFA913F6E}">
      <dgm:prSet/>
      <dgm:spPr/>
      <dgm:t>
        <a:bodyPr/>
        <a:lstStyle/>
        <a:p>
          <a:endParaRPr lang="uk-UA"/>
        </a:p>
      </dgm:t>
    </dgm:pt>
    <dgm:pt modelId="{1E4A6630-7CD7-40DA-BA37-C1DC6B674EA2}" type="sibTrans" cxnId="{FA8463BA-F639-44F4-A427-1E0AFA913F6E}">
      <dgm:prSet/>
      <dgm:spPr>
        <a:ln w="28575"/>
      </dgm:spPr>
      <dgm:t>
        <a:bodyPr/>
        <a:lstStyle/>
        <a:p>
          <a:endParaRPr lang="uk-UA"/>
        </a:p>
      </dgm:t>
    </dgm:pt>
    <dgm:pt modelId="{66A66414-11F3-4F3F-A072-DE8974E8CD48}">
      <dgm:prSet phldrT="[Текст]" custT="1"/>
      <dgm:spPr/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опанування великого обсягу матеріалу за короткий час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D699789F-96FE-46B2-BD72-ABB2D9FC22F3}" type="parTrans" cxnId="{2FD2C7DB-AAD5-4EC2-83A9-C886439DC413}">
      <dgm:prSet/>
      <dgm:spPr/>
      <dgm:t>
        <a:bodyPr/>
        <a:lstStyle/>
        <a:p>
          <a:endParaRPr lang="uk-UA"/>
        </a:p>
      </dgm:t>
    </dgm:pt>
    <dgm:pt modelId="{90A03F89-F750-4A47-889B-FFA811E61C4A}" type="sibTrans" cxnId="{2FD2C7DB-AAD5-4EC2-83A9-C886439DC413}">
      <dgm:prSet/>
      <dgm:spPr>
        <a:ln w="28575"/>
      </dgm:spPr>
      <dgm:t>
        <a:bodyPr/>
        <a:lstStyle/>
        <a:p>
          <a:endParaRPr lang="uk-UA"/>
        </a:p>
      </dgm:t>
    </dgm:pt>
    <dgm:pt modelId="{F67A8745-0B68-4743-A2F5-EAD0E4683CBC}">
      <dgm:prSet phldrT="[Текст]" custT="1"/>
      <dgm:spPr>
        <a:solidFill>
          <a:srgbClr val="009644"/>
        </a:solidFill>
      </dgm:spPr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формування доброзичливого ставлення до опонента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E88DE9F3-0C0E-4705-A117-625079DE3AA1}" type="parTrans" cxnId="{4F224D5F-4F11-41FF-9719-BC6105E39098}">
      <dgm:prSet/>
      <dgm:spPr/>
      <dgm:t>
        <a:bodyPr/>
        <a:lstStyle/>
        <a:p>
          <a:endParaRPr lang="uk-UA"/>
        </a:p>
      </dgm:t>
    </dgm:pt>
    <dgm:pt modelId="{3E1393AD-66FC-4D61-B75D-8023C598D9DF}" type="sibTrans" cxnId="{4F224D5F-4F11-41FF-9719-BC6105E39098}">
      <dgm:prSet/>
      <dgm:spPr>
        <a:ln w="28575"/>
      </dgm:spPr>
      <dgm:t>
        <a:bodyPr/>
        <a:lstStyle/>
        <a:p>
          <a:endParaRPr lang="uk-UA"/>
        </a:p>
      </dgm:t>
    </dgm:pt>
    <dgm:pt modelId="{64FE9752-BBCB-44B9-9466-A8104770381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уміння працювати в команді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99CE1E39-FCAA-4B2F-916B-1455E51442E1}" type="parTrans" cxnId="{936E98F9-B2AF-4B2A-94F3-F7D8EC41EC6C}">
      <dgm:prSet/>
      <dgm:spPr/>
      <dgm:t>
        <a:bodyPr/>
        <a:lstStyle/>
        <a:p>
          <a:endParaRPr lang="uk-UA"/>
        </a:p>
      </dgm:t>
    </dgm:pt>
    <dgm:pt modelId="{7655A93B-CC69-4DAF-8B10-0DE2C890BFB2}" type="sibTrans" cxnId="{936E98F9-B2AF-4B2A-94F3-F7D8EC41EC6C}">
      <dgm:prSet/>
      <dgm:spPr>
        <a:ln w="28575"/>
      </dgm:spPr>
      <dgm:t>
        <a:bodyPr/>
        <a:lstStyle/>
        <a:p>
          <a:endParaRPr lang="uk-UA"/>
        </a:p>
      </dgm:t>
    </dgm:pt>
    <dgm:pt modelId="{A01B3906-B6B8-4D5B-B61E-6E106E2662A6}">
      <dgm:prSet phldrT="[Текст]" custT="1"/>
      <dgm:spPr>
        <a:solidFill>
          <a:srgbClr val="9E009E"/>
        </a:solidFill>
      </dgm:spPr>
      <dgm:t>
        <a:bodyPr/>
        <a:lstStyle/>
        <a:p>
          <a:r>
            <a:rPr lang="uk-UA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формування потреби </a:t>
          </a:r>
          <a:r>
            <a:rPr lang="uk-UA" sz="20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самореалізуватися</a:t>
          </a:r>
          <a:endParaRPr lang="uk-UA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DAA31FAF-3F98-462D-81FA-853825003392}" type="parTrans" cxnId="{7B448ED3-1581-4983-98F7-E1A66763BF68}">
      <dgm:prSet/>
      <dgm:spPr/>
      <dgm:t>
        <a:bodyPr/>
        <a:lstStyle/>
        <a:p>
          <a:endParaRPr lang="uk-UA"/>
        </a:p>
      </dgm:t>
    </dgm:pt>
    <dgm:pt modelId="{81B87B7E-59CF-40DA-A731-8DEE1D11029D}" type="sibTrans" cxnId="{7B448ED3-1581-4983-98F7-E1A66763BF68}">
      <dgm:prSet/>
      <dgm:spPr>
        <a:ln w="28575"/>
      </dgm:spPr>
      <dgm:t>
        <a:bodyPr/>
        <a:lstStyle/>
        <a:p>
          <a:endParaRPr lang="uk-UA"/>
        </a:p>
      </dgm:t>
    </dgm:pt>
    <dgm:pt modelId="{A6E789C4-600E-4FB8-B3CD-83677310B6A2}" type="pres">
      <dgm:prSet presAssocID="{46B0461C-95BC-42F0-ACCA-475FB2FBFE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D555613-BE69-4115-8523-431FCA189A4D}" type="pres">
      <dgm:prSet presAssocID="{8F9E335C-3BCE-4660-80EC-E058F30A6F39}" presName="node" presStyleLbl="node1" presStyleIdx="0" presStyleCnt="7" custScaleX="1383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0595E7-877C-439F-802B-79C5520E848F}" type="pres">
      <dgm:prSet presAssocID="{8F9E335C-3BCE-4660-80EC-E058F30A6F39}" presName="spNode" presStyleCnt="0"/>
      <dgm:spPr/>
      <dgm:t>
        <a:bodyPr/>
        <a:lstStyle/>
        <a:p>
          <a:endParaRPr lang="uk-UA"/>
        </a:p>
      </dgm:t>
    </dgm:pt>
    <dgm:pt modelId="{EABFED9A-2E5C-4CD7-82D0-64C85F6CB3FC}" type="pres">
      <dgm:prSet presAssocID="{9AB1CA57-83C4-4E53-89D2-66F54E8708D5}" presName="sibTrans" presStyleLbl="sibTrans1D1" presStyleIdx="0" presStyleCnt="7"/>
      <dgm:spPr/>
      <dgm:t>
        <a:bodyPr/>
        <a:lstStyle/>
        <a:p>
          <a:endParaRPr lang="uk-UA"/>
        </a:p>
      </dgm:t>
    </dgm:pt>
    <dgm:pt modelId="{1A9CE66A-2DFE-4C84-BBA9-B6802D12336B}" type="pres">
      <dgm:prSet presAssocID="{221CEE65-663B-4872-A896-6E2E2B840732}" presName="node" presStyleLbl="node1" presStyleIdx="1" presStyleCnt="7" custScaleX="146518" custRadScaleRad="106946" custRadScaleInc="138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422A9D-CB23-4B2C-9CC6-25B5B6634A4B}" type="pres">
      <dgm:prSet presAssocID="{221CEE65-663B-4872-A896-6E2E2B840732}" presName="spNode" presStyleCnt="0"/>
      <dgm:spPr/>
      <dgm:t>
        <a:bodyPr/>
        <a:lstStyle/>
        <a:p>
          <a:endParaRPr lang="uk-UA"/>
        </a:p>
      </dgm:t>
    </dgm:pt>
    <dgm:pt modelId="{C09B9B4D-70D6-422C-B77D-C5F3D4E91D16}" type="pres">
      <dgm:prSet presAssocID="{33A63107-78C9-4D64-9C33-4A5A57C6CB39}" presName="sibTrans" presStyleLbl="sibTrans1D1" presStyleIdx="1" presStyleCnt="7"/>
      <dgm:spPr/>
      <dgm:t>
        <a:bodyPr/>
        <a:lstStyle/>
        <a:p>
          <a:endParaRPr lang="uk-UA"/>
        </a:p>
      </dgm:t>
    </dgm:pt>
    <dgm:pt modelId="{1AC10F32-46D8-4E72-91DB-8A7AD3B903C0}" type="pres">
      <dgm:prSet presAssocID="{BAA6B913-E233-4BFF-A711-5F9854266A26}" presName="node" presStyleLbl="node1" presStyleIdx="2" presStyleCnt="7" custScaleX="114340" custRadScaleRad="107042" custRadScaleInc="-20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B34329-EADE-458D-BC4D-97C995FCA5D8}" type="pres">
      <dgm:prSet presAssocID="{BAA6B913-E233-4BFF-A711-5F9854266A26}" presName="spNode" presStyleCnt="0"/>
      <dgm:spPr/>
      <dgm:t>
        <a:bodyPr/>
        <a:lstStyle/>
        <a:p>
          <a:endParaRPr lang="uk-UA"/>
        </a:p>
      </dgm:t>
    </dgm:pt>
    <dgm:pt modelId="{A08C5625-9EB9-4810-9064-098151E7E2EA}" type="pres">
      <dgm:prSet presAssocID="{1E4A6630-7CD7-40DA-BA37-C1DC6B674EA2}" presName="sibTrans" presStyleLbl="sibTrans1D1" presStyleIdx="2" presStyleCnt="7"/>
      <dgm:spPr/>
      <dgm:t>
        <a:bodyPr/>
        <a:lstStyle/>
        <a:p>
          <a:endParaRPr lang="uk-UA"/>
        </a:p>
      </dgm:t>
    </dgm:pt>
    <dgm:pt modelId="{61E49F0A-AEE5-4E57-A991-7A9A48B54D7D}" type="pres">
      <dgm:prSet presAssocID="{66A66414-11F3-4F3F-A072-DE8974E8CD48}" presName="node" presStyleLbl="node1" presStyleIdx="3" presStyleCnt="7" custScaleX="167163" custScaleY="123906" custRadScaleRad="100836" custRadScaleInc="-483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F2FB91-282B-4FEF-AD7B-C32C40713899}" type="pres">
      <dgm:prSet presAssocID="{66A66414-11F3-4F3F-A072-DE8974E8CD48}" presName="spNode" presStyleCnt="0"/>
      <dgm:spPr/>
      <dgm:t>
        <a:bodyPr/>
        <a:lstStyle/>
        <a:p>
          <a:endParaRPr lang="uk-UA"/>
        </a:p>
      </dgm:t>
    </dgm:pt>
    <dgm:pt modelId="{F3778FA6-051E-46D0-B987-EC6686B6840D}" type="pres">
      <dgm:prSet presAssocID="{90A03F89-F750-4A47-889B-FFA811E61C4A}" presName="sibTrans" presStyleLbl="sibTrans1D1" presStyleIdx="3" presStyleCnt="7"/>
      <dgm:spPr/>
      <dgm:t>
        <a:bodyPr/>
        <a:lstStyle/>
        <a:p>
          <a:endParaRPr lang="uk-UA"/>
        </a:p>
      </dgm:t>
    </dgm:pt>
    <dgm:pt modelId="{4BF02A3B-BA24-46A1-954F-DCF8F33A1F4D}" type="pres">
      <dgm:prSet presAssocID="{F67A8745-0B68-4743-A2F5-EAD0E4683CBC}" presName="node" presStyleLbl="node1" presStyleIdx="4" presStyleCnt="7" custScaleX="166075" custScaleY="114269" custRadScaleRad="100272" custRadScaleInc="479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AED16D-ED66-4B29-AE0D-6E5A91969B75}" type="pres">
      <dgm:prSet presAssocID="{F67A8745-0B68-4743-A2F5-EAD0E4683CBC}" presName="spNode" presStyleCnt="0"/>
      <dgm:spPr/>
      <dgm:t>
        <a:bodyPr/>
        <a:lstStyle/>
        <a:p>
          <a:endParaRPr lang="uk-UA"/>
        </a:p>
      </dgm:t>
    </dgm:pt>
    <dgm:pt modelId="{6E0503C5-AF41-4FFC-BA5B-E33796878CB6}" type="pres">
      <dgm:prSet presAssocID="{3E1393AD-66FC-4D61-B75D-8023C598D9DF}" presName="sibTrans" presStyleLbl="sibTrans1D1" presStyleIdx="4" presStyleCnt="7"/>
      <dgm:spPr/>
      <dgm:t>
        <a:bodyPr/>
        <a:lstStyle/>
        <a:p>
          <a:endParaRPr lang="uk-UA"/>
        </a:p>
      </dgm:t>
    </dgm:pt>
    <dgm:pt modelId="{398F2462-D48F-4758-B8AC-4242C33954C5}" type="pres">
      <dgm:prSet presAssocID="{64FE9752-BBCB-44B9-9466-A81047703812}" presName="node" presStyleLbl="node1" presStyleIdx="5" presStyleCnt="7" custScaleX="129519" custRadScaleRad="108673" custRadScaleInc="9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63E38C-7C37-497A-A972-67F3B4C87E30}" type="pres">
      <dgm:prSet presAssocID="{64FE9752-BBCB-44B9-9466-A81047703812}" presName="spNode" presStyleCnt="0"/>
      <dgm:spPr/>
      <dgm:t>
        <a:bodyPr/>
        <a:lstStyle/>
        <a:p>
          <a:endParaRPr lang="uk-UA"/>
        </a:p>
      </dgm:t>
    </dgm:pt>
    <dgm:pt modelId="{FB94E185-485B-4C6E-9BE3-748CBFD3E402}" type="pres">
      <dgm:prSet presAssocID="{7655A93B-CC69-4DAF-8B10-0DE2C890BFB2}" presName="sibTrans" presStyleLbl="sibTrans1D1" presStyleIdx="5" presStyleCnt="7"/>
      <dgm:spPr/>
      <dgm:t>
        <a:bodyPr/>
        <a:lstStyle/>
        <a:p>
          <a:endParaRPr lang="uk-UA"/>
        </a:p>
      </dgm:t>
    </dgm:pt>
    <dgm:pt modelId="{D5F184D0-2F25-47EA-993B-1A94B67D6DBC}" type="pres">
      <dgm:prSet presAssocID="{A01B3906-B6B8-4D5B-B61E-6E106E2662A6}" presName="node" presStyleLbl="node1" presStyleIdx="6" presStyleCnt="7" custScaleX="178337" custScaleY="92605" custRadScaleRad="106561" custRadScaleInc="-176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B2BA4C-25E9-43EA-9588-265B3255D4B9}" type="pres">
      <dgm:prSet presAssocID="{A01B3906-B6B8-4D5B-B61E-6E106E2662A6}" presName="spNode" presStyleCnt="0"/>
      <dgm:spPr/>
      <dgm:t>
        <a:bodyPr/>
        <a:lstStyle/>
        <a:p>
          <a:endParaRPr lang="uk-UA"/>
        </a:p>
      </dgm:t>
    </dgm:pt>
    <dgm:pt modelId="{9E8D0B5A-5E39-4B59-B050-7437707B8FEA}" type="pres">
      <dgm:prSet presAssocID="{81B87B7E-59CF-40DA-A731-8DEE1D11029D}" presName="sibTrans" presStyleLbl="sibTrans1D1" presStyleIdx="6" presStyleCnt="7"/>
      <dgm:spPr/>
      <dgm:t>
        <a:bodyPr/>
        <a:lstStyle/>
        <a:p>
          <a:endParaRPr lang="uk-UA"/>
        </a:p>
      </dgm:t>
    </dgm:pt>
  </dgm:ptLst>
  <dgm:cxnLst>
    <dgm:cxn modelId="{4F224D5F-4F11-41FF-9719-BC6105E39098}" srcId="{46B0461C-95BC-42F0-ACCA-475FB2FBFEE5}" destId="{F67A8745-0B68-4743-A2F5-EAD0E4683CBC}" srcOrd="4" destOrd="0" parTransId="{E88DE9F3-0C0E-4705-A117-625079DE3AA1}" sibTransId="{3E1393AD-66FC-4D61-B75D-8023C598D9DF}"/>
    <dgm:cxn modelId="{B494D8FF-5752-44E8-8E2A-5EA0D938F7DB}" type="presOf" srcId="{46B0461C-95BC-42F0-ACCA-475FB2FBFEE5}" destId="{A6E789C4-600E-4FB8-B3CD-83677310B6A2}" srcOrd="0" destOrd="0" presId="urn:microsoft.com/office/officeart/2005/8/layout/cycle6"/>
    <dgm:cxn modelId="{18872149-EF3C-4750-8B31-A99D62E5D177}" type="presOf" srcId="{66A66414-11F3-4F3F-A072-DE8974E8CD48}" destId="{61E49F0A-AEE5-4E57-A991-7A9A48B54D7D}" srcOrd="0" destOrd="0" presId="urn:microsoft.com/office/officeart/2005/8/layout/cycle6"/>
    <dgm:cxn modelId="{D5ED20BB-BDFF-442C-8F8C-601A742A8D34}" type="presOf" srcId="{64FE9752-BBCB-44B9-9466-A81047703812}" destId="{398F2462-D48F-4758-B8AC-4242C33954C5}" srcOrd="0" destOrd="0" presId="urn:microsoft.com/office/officeart/2005/8/layout/cycle6"/>
    <dgm:cxn modelId="{F780A123-E0D8-426D-9FC3-9ACC22DA614C}" type="presOf" srcId="{F67A8745-0B68-4743-A2F5-EAD0E4683CBC}" destId="{4BF02A3B-BA24-46A1-954F-DCF8F33A1F4D}" srcOrd="0" destOrd="0" presId="urn:microsoft.com/office/officeart/2005/8/layout/cycle6"/>
    <dgm:cxn modelId="{ABAD7E28-B336-46FB-80EE-61FB7F29B322}" srcId="{46B0461C-95BC-42F0-ACCA-475FB2FBFEE5}" destId="{8F9E335C-3BCE-4660-80EC-E058F30A6F39}" srcOrd="0" destOrd="0" parTransId="{F36B3D06-F2A5-4FC8-AECD-A90F0761251E}" sibTransId="{9AB1CA57-83C4-4E53-89D2-66F54E8708D5}"/>
    <dgm:cxn modelId="{F1B415C0-8843-4B52-9DFF-B3143542083A}" type="presOf" srcId="{90A03F89-F750-4A47-889B-FFA811E61C4A}" destId="{F3778FA6-051E-46D0-B987-EC6686B6840D}" srcOrd="0" destOrd="0" presId="urn:microsoft.com/office/officeart/2005/8/layout/cycle6"/>
    <dgm:cxn modelId="{FA8463BA-F639-44F4-A427-1E0AFA913F6E}" srcId="{46B0461C-95BC-42F0-ACCA-475FB2FBFEE5}" destId="{BAA6B913-E233-4BFF-A711-5F9854266A26}" srcOrd="2" destOrd="0" parTransId="{9E7EF29C-A3F1-48FB-80C5-0556703E2E4F}" sibTransId="{1E4A6630-7CD7-40DA-BA37-C1DC6B674EA2}"/>
    <dgm:cxn modelId="{936E98F9-B2AF-4B2A-94F3-F7D8EC41EC6C}" srcId="{46B0461C-95BC-42F0-ACCA-475FB2FBFEE5}" destId="{64FE9752-BBCB-44B9-9466-A81047703812}" srcOrd="5" destOrd="0" parTransId="{99CE1E39-FCAA-4B2F-916B-1455E51442E1}" sibTransId="{7655A93B-CC69-4DAF-8B10-0DE2C890BFB2}"/>
    <dgm:cxn modelId="{26052C0C-7747-496F-8613-7E086C2D2E65}" srcId="{46B0461C-95BC-42F0-ACCA-475FB2FBFEE5}" destId="{221CEE65-663B-4872-A896-6E2E2B840732}" srcOrd="1" destOrd="0" parTransId="{FBD250B1-7458-4FF2-886B-4B2F903730A6}" sibTransId="{33A63107-78C9-4D64-9C33-4A5A57C6CB39}"/>
    <dgm:cxn modelId="{2FD2C7DB-AAD5-4EC2-83A9-C886439DC413}" srcId="{46B0461C-95BC-42F0-ACCA-475FB2FBFEE5}" destId="{66A66414-11F3-4F3F-A072-DE8974E8CD48}" srcOrd="3" destOrd="0" parTransId="{D699789F-96FE-46B2-BD72-ABB2D9FC22F3}" sibTransId="{90A03F89-F750-4A47-889B-FFA811E61C4A}"/>
    <dgm:cxn modelId="{70CD92E0-66FB-4A04-819A-EBE01C2D86C1}" type="presOf" srcId="{8F9E335C-3BCE-4660-80EC-E058F30A6F39}" destId="{DD555613-BE69-4115-8523-431FCA189A4D}" srcOrd="0" destOrd="0" presId="urn:microsoft.com/office/officeart/2005/8/layout/cycle6"/>
    <dgm:cxn modelId="{C56341DD-AAD4-4BB4-A701-1459C0A048F6}" type="presOf" srcId="{BAA6B913-E233-4BFF-A711-5F9854266A26}" destId="{1AC10F32-46D8-4E72-91DB-8A7AD3B903C0}" srcOrd="0" destOrd="0" presId="urn:microsoft.com/office/officeart/2005/8/layout/cycle6"/>
    <dgm:cxn modelId="{E08DB6F6-5F0B-4C75-B74C-B8D4B3D1AA95}" type="presOf" srcId="{A01B3906-B6B8-4D5B-B61E-6E106E2662A6}" destId="{D5F184D0-2F25-47EA-993B-1A94B67D6DBC}" srcOrd="0" destOrd="0" presId="urn:microsoft.com/office/officeart/2005/8/layout/cycle6"/>
    <dgm:cxn modelId="{BB7131B8-E1F1-4A40-BF3F-E461B7B87B1C}" type="presOf" srcId="{1E4A6630-7CD7-40DA-BA37-C1DC6B674EA2}" destId="{A08C5625-9EB9-4810-9064-098151E7E2EA}" srcOrd="0" destOrd="0" presId="urn:microsoft.com/office/officeart/2005/8/layout/cycle6"/>
    <dgm:cxn modelId="{90A334CD-B4C5-4A53-A280-5C58DEB1BED1}" type="presOf" srcId="{9AB1CA57-83C4-4E53-89D2-66F54E8708D5}" destId="{EABFED9A-2E5C-4CD7-82D0-64C85F6CB3FC}" srcOrd="0" destOrd="0" presId="urn:microsoft.com/office/officeart/2005/8/layout/cycle6"/>
    <dgm:cxn modelId="{7B448ED3-1581-4983-98F7-E1A66763BF68}" srcId="{46B0461C-95BC-42F0-ACCA-475FB2FBFEE5}" destId="{A01B3906-B6B8-4D5B-B61E-6E106E2662A6}" srcOrd="6" destOrd="0" parTransId="{DAA31FAF-3F98-462D-81FA-853825003392}" sibTransId="{81B87B7E-59CF-40DA-A731-8DEE1D11029D}"/>
    <dgm:cxn modelId="{616B592D-0538-4B95-8C17-0D9682D04641}" type="presOf" srcId="{81B87B7E-59CF-40DA-A731-8DEE1D11029D}" destId="{9E8D0B5A-5E39-4B59-B050-7437707B8FEA}" srcOrd="0" destOrd="0" presId="urn:microsoft.com/office/officeart/2005/8/layout/cycle6"/>
    <dgm:cxn modelId="{8DC44835-2399-4962-8C63-DAB284E89A34}" type="presOf" srcId="{33A63107-78C9-4D64-9C33-4A5A57C6CB39}" destId="{C09B9B4D-70D6-422C-B77D-C5F3D4E91D16}" srcOrd="0" destOrd="0" presId="urn:microsoft.com/office/officeart/2005/8/layout/cycle6"/>
    <dgm:cxn modelId="{47520827-309B-4DCA-B604-820E233AD895}" type="presOf" srcId="{3E1393AD-66FC-4D61-B75D-8023C598D9DF}" destId="{6E0503C5-AF41-4FFC-BA5B-E33796878CB6}" srcOrd="0" destOrd="0" presId="urn:microsoft.com/office/officeart/2005/8/layout/cycle6"/>
    <dgm:cxn modelId="{0266E8F3-10F1-498B-86D3-2337CC79382B}" type="presOf" srcId="{7655A93B-CC69-4DAF-8B10-0DE2C890BFB2}" destId="{FB94E185-485B-4C6E-9BE3-748CBFD3E402}" srcOrd="0" destOrd="0" presId="urn:microsoft.com/office/officeart/2005/8/layout/cycle6"/>
    <dgm:cxn modelId="{A38B43EC-DE7B-489E-ADEF-CE4C871F9CA7}" type="presOf" srcId="{221CEE65-663B-4872-A896-6E2E2B840732}" destId="{1A9CE66A-2DFE-4C84-BBA9-B6802D12336B}" srcOrd="0" destOrd="0" presId="urn:microsoft.com/office/officeart/2005/8/layout/cycle6"/>
    <dgm:cxn modelId="{7A1CD709-01CD-49A5-9881-3C83C7309E2B}" type="presParOf" srcId="{A6E789C4-600E-4FB8-B3CD-83677310B6A2}" destId="{DD555613-BE69-4115-8523-431FCA189A4D}" srcOrd="0" destOrd="0" presId="urn:microsoft.com/office/officeart/2005/8/layout/cycle6"/>
    <dgm:cxn modelId="{7EE6E00F-1009-43C5-8591-0BCAD0D984D7}" type="presParOf" srcId="{A6E789C4-600E-4FB8-B3CD-83677310B6A2}" destId="{650595E7-877C-439F-802B-79C5520E848F}" srcOrd="1" destOrd="0" presId="urn:microsoft.com/office/officeart/2005/8/layout/cycle6"/>
    <dgm:cxn modelId="{9B172585-DDC5-4263-B0FE-087DFD10BB41}" type="presParOf" srcId="{A6E789C4-600E-4FB8-B3CD-83677310B6A2}" destId="{EABFED9A-2E5C-4CD7-82D0-64C85F6CB3FC}" srcOrd="2" destOrd="0" presId="urn:microsoft.com/office/officeart/2005/8/layout/cycle6"/>
    <dgm:cxn modelId="{595F8582-9B0B-43F6-9263-01C671006D90}" type="presParOf" srcId="{A6E789C4-600E-4FB8-B3CD-83677310B6A2}" destId="{1A9CE66A-2DFE-4C84-BBA9-B6802D12336B}" srcOrd="3" destOrd="0" presId="urn:microsoft.com/office/officeart/2005/8/layout/cycle6"/>
    <dgm:cxn modelId="{4C2974AA-5114-4C61-9F29-CFE6F836398C}" type="presParOf" srcId="{A6E789C4-600E-4FB8-B3CD-83677310B6A2}" destId="{60422A9D-CB23-4B2C-9CC6-25B5B6634A4B}" srcOrd="4" destOrd="0" presId="urn:microsoft.com/office/officeart/2005/8/layout/cycle6"/>
    <dgm:cxn modelId="{59D10619-CF92-4092-9B97-FC58EDE43DEE}" type="presParOf" srcId="{A6E789C4-600E-4FB8-B3CD-83677310B6A2}" destId="{C09B9B4D-70D6-422C-B77D-C5F3D4E91D16}" srcOrd="5" destOrd="0" presId="urn:microsoft.com/office/officeart/2005/8/layout/cycle6"/>
    <dgm:cxn modelId="{862F31E8-6AF7-4A4A-AC6E-2262BEA9C242}" type="presParOf" srcId="{A6E789C4-600E-4FB8-B3CD-83677310B6A2}" destId="{1AC10F32-46D8-4E72-91DB-8A7AD3B903C0}" srcOrd="6" destOrd="0" presId="urn:microsoft.com/office/officeart/2005/8/layout/cycle6"/>
    <dgm:cxn modelId="{E61540D6-1EEB-42E4-8548-FB66D6B8F80C}" type="presParOf" srcId="{A6E789C4-600E-4FB8-B3CD-83677310B6A2}" destId="{D3B34329-EADE-458D-BC4D-97C995FCA5D8}" srcOrd="7" destOrd="0" presId="urn:microsoft.com/office/officeart/2005/8/layout/cycle6"/>
    <dgm:cxn modelId="{B6B2FC42-E1B9-453D-AADB-2DB3BB43ADA0}" type="presParOf" srcId="{A6E789C4-600E-4FB8-B3CD-83677310B6A2}" destId="{A08C5625-9EB9-4810-9064-098151E7E2EA}" srcOrd="8" destOrd="0" presId="urn:microsoft.com/office/officeart/2005/8/layout/cycle6"/>
    <dgm:cxn modelId="{A8541D1C-F627-40B5-A561-1BD1134F8797}" type="presParOf" srcId="{A6E789C4-600E-4FB8-B3CD-83677310B6A2}" destId="{61E49F0A-AEE5-4E57-A991-7A9A48B54D7D}" srcOrd="9" destOrd="0" presId="urn:microsoft.com/office/officeart/2005/8/layout/cycle6"/>
    <dgm:cxn modelId="{77131522-0208-42FB-B8F2-B729B66713FA}" type="presParOf" srcId="{A6E789C4-600E-4FB8-B3CD-83677310B6A2}" destId="{D3F2FB91-282B-4FEF-AD7B-C32C40713899}" srcOrd="10" destOrd="0" presId="urn:microsoft.com/office/officeart/2005/8/layout/cycle6"/>
    <dgm:cxn modelId="{477D965A-3401-499A-AB06-500E05A284CF}" type="presParOf" srcId="{A6E789C4-600E-4FB8-B3CD-83677310B6A2}" destId="{F3778FA6-051E-46D0-B987-EC6686B6840D}" srcOrd="11" destOrd="0" presId="urn:microsoft.com/office/officeart/2005/8/layout/cycle6"/>
    <dgm:cxn modelId="{ECDBFD7A-B1BC-4B82-B5D3-73A62BAF564A}" type="presParOf" srcId="{A6E789C4-600E-4FB8-B3CD-83677310B6A2}" destId="{4BF02A3B-BA24-46A1-954F-DCF8F33A1F4D}" srcOrd="12" destOrd="0" presId="urn:microsoft.com/office/officeart/2005/8/layout/cycle6"/>
    <dgm:cxn modelId="{0174451C-6727-499B-93B5-D077DEFDD19C}" type="presParOf" srcId="{A6E789C4-600E-4FB8-B3CD-83677310B6A2}" destId="{77AED16D-ED66-4B29-AE0D-6E5A91969B75}" srcOrd="13" destOrd="0" presId="urn:microsoft.com/office/officeart/2005/8/layout/cycle6"/>
    <dgm:cxn modelId="{6B232055-9DAE-4466-A52C-3450C1E1BC0A}" type="presParOf" srcId="{A6E789C4-600E-4FB8-B3CD-83677310B6A2}" destId="{6E0503C5-AF41-4FFC-BA5B-E33796878CB6}" srcOrd="14" destOrd="0" presId="urn:microsoft.com/office/officeart/2005/8/layout/cycle6"/>
    <dgm:cxn modelId="{F9D214FA-DAB9-44F5-B470-A9678F24EC4E}" type="presParOf" srcId="{A6E789C4-600E-4FB8-B3CD-83677310B6A2}" destId="{398F2462-D48F-4758-B8AC-4242C33954C5}" srcOrd="15" destOrd="0" presId="urn:microsoft.com/office/officeart/2005/8/layout/cycle6"/>
    <dgm:cxn modelId="{3092C1F3-2C52-4182-AD48-05F92A3488B1}" type="presParOf" srcId="{A6E789C4-600E-4FB8-B3CD-83677310B6A2}" destId="{3763E38C-7C37-497A-A972-67F3B4C87E30}" srcOrd="16" destOrd="0" presId="urn:microsoft.com/office/officeart/2005/8/layout/cycle6"/>
    <dgm:cxn modelId="{F43E8ED9-DCE5-4593-A004-6BAA7864F06E}" type="presParOf" srcId="{A6E789C4-600E-4FB8-B3CD-83677310B6A2}" destId="{FB94E185-485B-4C6E-9BE3-748CBFD3E402}" srcOrd="17" destOrd="0" presId="urn:microsoft.com/office/officeart/2005/8/layout/cycle6"/>
    <dgm:cxn modelId="{5A683AC1-537D-4C54-9C8B-E8EA631D91FD}" type="presParOf" srcId="{A6E789C4-600E-4FB8-B3CD-83677310B6A2}" destId="{D5F184D0-2F25-47EA-993B-1A94B67D6DBC}" srcOrd="18" destOrd="0" presId="urn:microsoft.com/office/officeart/2005/8/layout/cycle6"/>
    <dgm:cxn modelId="{326886A6-7A4E-4599-8C6F-B284E6AD6190}" type="presParOf" srcId="{A6E789C4-600E-4FB8-B3CD-83677310B6A2}" destId="{D8B2BA4C-25E9-43EA-9588-265B3255D4B9}" srcOrd="19" destOrd="0" presId="urn:microsoft.com/office/officeart/2005/8/layout/cycle6"/>
    <dgm:cxn modelId="{626B7832-8705-46F2-8B15-6DAFD837ACD5}" type="presParOf" srcId="{A6E789C4-600E-4FB8-B3CD-83677310B6A2}" destId="{9E8D0B5A-5E39-4B59-B050-7437707B8FE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CAB241-71C8-4784-A20B-EEF3FCB5CB0B}" type="doc">
      <dgm:prSet loTypeId="urn:microsoft.com/office/officeart/2005/8/layout/radial3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F78986F-4003-48B2-8C77-5B48C34A57A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3200" b="1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Акмеологічні</a:t>
          </a:r>
          <a:r>
            <a: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ru-RU" sz="3200" b="1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прийоми</a:t>
          </a:r>
          <a:endParaRPr lang="uk-UA" sz="3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stina" panose="02080504020301020103" pitchFamily="18" charset="0"/>
          </a:endParaRPr>
        </a:p>
      </dgm:t>
    </dgm:pt>
    <dgm:pt modelId="{7F6C605A-2713-457B-B671-7A1275A011E7}" type="parTrans" cxnId="{4E5456FF-514D-4358-87C2-CDB58F9DE91D}">
      <dgm:prSet/>
      <dgm:spPr/>
      <dgm:t>
        <a:bodyPr/>
        <a:lstStyle/>
        <a:p>
          <a:endParaRPr lang="uk-UA"/>
        </a:p>
      </dgm:t>
    </dgm:pt>
    <dgm:pt modelId="{446E14C7-CA9D-473E-A6C9-A93A4194FF8F}" type="sibTrans" cxnId="{4E5456FF-514D-4358-87C2-CDB58F9DE91D}">
      <dgm:prSet/>
      <dgm:spPr/>
      <dgm:t>
        <a:bodyPr/>
        <a:lstStyle/>
        <a:p>
          <a:endParaRPr lang="uk-UA"/>
        </a:p>
      </dgm:t>
    </dgm:pt>
    <dgm:pt modelId="{14507383-07AD-4A02-8E51-18518AC21F96}">
      <dgm:prSet phldrT="[Текст]" custT="1"/>
      <dgm:spPr>
        <a:solidFill>
          <a:srgbClr val="009644"/>
        </a:solidFill>
      </dgm:spPr>
      <dgm:t>
        <a:bodyPr/>
        <a:lstStyle/>
        <a:p>
          <a:r>
            <a:rPr lang="ru-RU" sz="2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Повір</a:t>
          </a:r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у себе</a:t>
          </a:r>
          <a:endParaRPr lang="uk-UA" sz="20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6AC3B067-6832-4B5A-BB4B-4C31644D98A6}" type="parTrans" cxnId="{E7A4BB3C-BFAA-44E3-924A-7D001F2139C8}">
      <dgm:prSet/>
      <dgm:spPr/>
      <dgm:t>
        <a:bodyPr/>
        <a:lstStyle/>
        <a:p>
          <a:endParaRPr lang="uk-UA"/>
        </a:p>
      </dgm:t>
    </dgm:pt>
    <dgm:pt modelId="{CEB4BC59-527B-49DB-9EFF-67B637E0F2D2}" type="sibTrans" cxnId="{E7A4BB3C-BFAA-44E3-924A-7D001F2139C8}">
      <dgm:prSet/>
      <dgm:spPr/>
      <dgm:t>
        <a:bodyPr/>
        <a:lstStyle/>
        <a:p>
          <a:endParaRPr lang="uk-UA"/>
        </a:p>
      </dgm:t>
    </dgm:pt>
    <dgm:pt modelId="{AF500231-EAB6-4AEE-8D9D-9C3194715865}">
      <dgm:prSet custT="1"/>
      <dgm:spPr>
        <a:solidFill>
          <a:srgbClr val="BC00BC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Особисте відкриття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FEBF3CB7-7BCA-40D2-AEC7-EA2B5A45879D}" type="parTrans" cxnId="{E204A59A-14BF-4E1F-9208-0A4961DAA2D1}">
      <dgm:prSet/>
      <dgm:spPr/>
      <dgm:t>
        <a:bodyPr/>
        <a:lstStyle/>
        <a:p>
          <a:endParaRPr lang="uk-UA"/>
        </a:p>
      </dgm:t>
    </dgm:pt>
    <dgm:pt modelId="{20A7806E-8893-4456-A7E6-B5B5253FC6C9}" type="sibTrans" cxnId="{E204A59A-14BF-4E1F-9208-0A4961DAA2D1}">
      <dgm:prSet/>
      <dgm:spPr/>
      <dgm:t>
        <a:bodyPr/>
        <a:lstStyle/>
        <a:p>
          <a:endParaRPr lang="uk-UA"/>
        </a:p>
      </dgm:t>
    </dgm:pt>
    <dgm:pt modelId="{23BAA231-F72B-42DD-B17E-0B4AF96AFF0C}">
      <dgm:prSet custT="1"/>
      <dgm:spPr>
        <a:solidFill>
          <a:srgbClr val="ED7E33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Навіювання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E3BF77FA-8691-42ED-B276-20303E886076}" type="parTrans" cxnId="{B601B5A4-5820-4E96-B010-7982B42DCDD9}">
      <dgm:prSet/>
      <dgm:spPr/>
      <dgm:t>
        <a:bodyPr/>
        <a:lstStyle/>
        <a:p>
          <a:endParaRPr lang="uk-UA"/>
        </a:p>
      </dgm:t>
    </dgm:pt>
    <dgm:pt modelId="{198AFB78-4634-4D81-8E7B-53ABF867AB61}" type="sibTrans" cxnId="{B601B5A4-5820-4E96-B010-7982B42DCDD9}">
      <dgm:prSet/>
      <dgm:spPr/>
      <dgm:t>
        <a:bodyPr/>
        <a:lstStyle/>
        <a:p>
          <a:endParaRPr lang="uk-UA"/>
        </a:p>
      </dgm:t>
    </dgm:pt>
    <dgm:pt modelId="{89566F1E-7287-482B-865F-F1C51208F902}">
      <dgm:prSet custT="1"/>
      <dgm:spPr>
        <a:solidFill>
          <a:srgbClr val="009644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Почую кожного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9F3E8422-3CA2-4263-A73E-F676ACC8EE21}" type="parTrans" cxnId="{799D0953-9760-4E83-AF87-224325784C17}">
      <dgm:prSet/>
      <dgm:spPr/>
      <dgm:t>
        <a:bodyPr/>
        <a:lstStyle/>
        <a:p>
          <a:endParaRPr lang="uk-UA"/>
        </a:p>
      </dgm:t>
    </dgm:pt>
    <dgm:pt modelId="{1C89CA18-7B3F-4D8E-B6EA-612F56D7FD10}" type="sibTrans" cxnId="{799D0953-9760-4E83-AF87-224325784C17}">
      <dgm:prSet/>
      <dgm:spPr/>
      <dgm:t>
        <a:bodyPr/>
        <a:lstStyle/>
        <a:p>
          <a:endParaRPr lang="uk-UA"/>
        </a:p>
      </dgm:t>
    </dgm:pt>
    <dgm:pt modelId="{4CDAE05F-CDBA-4E0D-B0C5-7A8BC07C967F}">
      <dgm:prSet custT="1"/>
      <dgm:spPr>
        <a:solidFill>
          <a:srgbClr val="BC00BC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Констатація успіху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FF1EF3E7-9EC2-4924-8F6D-1C18D36D839F}" type="parTrans" cxnId="{E2A180D5-3B5E-42DB-8947-006E6105A147}">
      <dgm:prSet/>
      <dgm:spPr/>
      <dgm:t>
        <a:bodyPr/>
        <a:lstStyle/>
        <a:p>
          <a:endParaRPr lang="uk-UA"/>
        </a:p>
      </dgm:t>
    </dgm:pt>
    <dgm:pt modelId="{7392A3D9-AA8B-4199-A869-5DA3C0787F4B}" type="sibTrans" cxnId="{E2A180D5-3B5E-42DB-8947-006E6105A147}">
      <dgm:prSet/>
      <dgm:spPr/>
      <dgm:t>
        <a:bodyPr/>
        <a:lstStyle/>
        <a:p>
          <a:endParaRPr lang="uk-UA"/>
        </a:p>
      </dgm:t>
    </dgm:pt>
    <dgm:pt modelId="{8655ACD9-07CD-428E-9197-98EACA0BB44F}">
      <dgm:prSet custT="1"/>
      <dgm:spPr>
        <a:solidFill>
          <a:srgbClr val="ED7E33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Вибух емоцій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68BC590A-A0C8-4C0B-9D98-075AC625A13D}" type="parTrans" cxnId="{DACA329D-8870-4754-A43C-B6F268176C17}">
      <dgm:prSet/>
      <dgm:spPr/>
      <dgm:t>
        <a:bodyPr/>
        <a:lstStyle/>
        <a:p>
          <a:endParaRPr lang="uk-UA"/>
        </a:p>
      </dgm:t>
    </dgm:pt>
    <dgm:pt modelId="{4D8CC9A6-E3FB-433A-801B-9DEDDC61879C}" type="sibTrans" cxnId="{DACA329D-8870-4754-A43C-B6F268176C17}">
      <dgm:prSet/>
      <dgm:spPr/>
      <dgm:t>
        <a:bodyPr/>
        <a:lstStyle/>
        <a:p>
          <a:endParaRPr lang="uk-UA"/>
        </a:p>
      </dgm:t>
    </dgm:pt>
    <dgm:pt modelId="{4BDBC1B6-46BF-4DE9-AB24-937CC2EBA815}">
      <dgm:prSet custT="1"/>
      <dgm:spPr>
        <a:solidFill>
          <a:srgbClr val="009644"/>
        </a:solidFill>
      </dgm:spPr>
      <dgm:t>
        <a:bodyPr/>
        <a:lstStyle/>
        <a:p>
          <a:r>
            <a:rPr lang="ru-RU" sz="2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Якби</a:t>
          </a:r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я </a:t>
          </a:r>
          <a:r>
            <a:rPr lang="ru-RU" sz="2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був</a:t>
          </a:r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…</a:t>
          </a:r>
          <a:endParaRPr lang="uk-UA" sz="20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62DA4E6F-BF1F-4BC1-AB43-E377B941F750}" type="parTrans" cxnId="{65E99CE8-FE23-45F8-9180-FA961435A957}">
      <dgm:prSet/>
      <dgm:spPr/>
      <dgm:t>
        <a:bodyPr/>
        <a:lstStyle/>
        <a:p>
          <a:endParaRPr lang="uk-UA"/>
        </a:p>
      </dgm:t>
    </dgm:pt>
    <dgm:pt modelId="{6EA47B66-9166-458B-8E32-180EBBEDB9BC}" type="sibTrans" cxnId="{65E99CE8-FE23-45F8-9180-FA961435A957}">
      <dgm:prSet/>
      <dgm:spPr/>
      <dgm:t>
        <a:bodyPr/>
        <a:lstStyle/>
        <a:p>
          <a:endParaRPr lang="uk-UA"/>
        </a:p>
      </dgm:t>
    </dgm:pt>
    <dgm:pt modelId="{371C470D-3A9F-4C86-B374-231A15F58659}">
      <dgm:prSet custT="1"/>
      <dgm:spPr>
        <a:solidFill>
          <a:srgbClr val="BC00BC"/>
        </a:solidFill>
      </dgm:spPr>
      <dgm:t>
        <a:bodyPr/>
        <a:lstStyle/>
        <a:p>
          <a:r>
            <a:rPr lang="ru-RU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Семантизація</a:t>
          </a:r>
          <a:endParaRPr lang="uk-UA" sz="2000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3C8750D6-643C-445A-ACA5-F76A6F923C3E}" type="parTrans" cxnId="{CFAB41C2-AA97-4BEF-8DE2-AFBC63959A2C}">
      <dgm:prSet/>
      <dgm:spPr/>
      <dgm:t>
        <a:bodyPr/>
        <a:lstStyle/>
        <a:p>
          <a:endParaRPr lang="uk-UA"/>
        </a:p>
      </dgm:t>
    </dgm:pt>
    <dgm:pt modelId="{3031A2E7-7B55-4009-AF2F-CC639F048406}" type="sibTrans" cxnId="{CFAB41C2-AA97-4BEF-8DE2-AFBC63959A2C}">
      <dgm:prSet/>
      <dgm:spPr/>
      <dgm:t>
        <a:bodyPr/>
        <a:lstStyle/>
        <a:p>
          <a:endParaRPr lang="uk-UA"/>
        </a:p>
      </dgm:t>
    </dgm:pt>
    <dgm:pt modelId="{B8492186-D6B0-41B7-80B7-5C52BE162409}">
      <dgm:prSet custT="1"/>
      <dgm:spPr>
        <a:solidFill>
          <a:srgbClr val="ED7E33"/>
        </a:solidFill>
      </dgm:spPr>
      <dgm:t>
        <a:bodyPr/>
        <a:lstStyle/>
        <a:p>
          <a:r>
            <a:rPr lang="ru-RU" sz="2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Асоціативна</a:t>
          </a:r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</a:t>
          </a:r>
          <a:r>
            <a:rPr lang="ru-RU" sz="2000" b="1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гірлянда</a:t>
          </a:r>
          <a:endParaRPr lang="uk-UA" sz="2000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gm:t>
    </dgm:pt>
    <dgm:pt modelId="{B69F4DDF-6810-4CEF-ACDA-97A2596E01C2}" type="parTrans" cxnId="{50E102D0-376F-4EA6-9992-89D04A6E7408}">
      <dgm:prSet/>
      <dgm:spPr/>
      <dgm:t>
        <a:bodyPr/>
        <a:lstStyle/>
        <a:p>
          <a:endParaRPr lang="uk-UA"/>
        </a:p>
      </dgm:t>
    </dgm:pt>
    <dgm:pt modelId="{5BB56084-631E-4875-8DC5-FBED3AABEB1F}" type="sibTrans" cxnId="{50E102D0-376F-4EA6-9992-89D04A6E7408}">
      <dgm:prSet/>
      <dgm:spPr/>
      <dgm:t>
        <a:bodyPr/>
        <a:lstStyle/>
        <a:p>
          <a:endParaRPr lang="uk-UA"/>
        </a:p>
      </dgm:t>
    </dgm:pt>
    <dgm:pt modelId="{6EF4F25B-DF8D-4E76-A4F2-64A427FCE914}" type="pres">
      <dgm:prSet presAssocID="{ADCAB241-71C8-4784-A20B-EEF3FCB5CB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48E7B54-BD06-412C-8421-AA8093EE6F45}" type="pres">
      <dgm:prSet presAssocID="{ADCAB241-71C8-4784-A20B-EEF3FCB5CB0B}" presName="radial" presStyleCnt="0">
        <dgm:presLayoutVars>
          <dgm:animLvl val="ctr"/>
        </dgm:presLayoutVars>
      </dgm:prSet>
      <dgm:spPr/>
      <dgm:t>
        <a:bodyPr/>
        <a:lstStyle/>
        <a:p>
          <a:endParaRPr lang="uk-UA"/>
        </a:p>
      </dgm:t>
    </dgm:pt>
    <dgm:pt modelId="{16E25B28-D506-4D98-8208-EFC44C394BCC}" type="pres">
      <dgm:prSet presAssocID="{5F78986F-4003-48B2-8C77-5B48C34A57AA}" presName="centerShape" presStyleLbl="vennNode1" presStyleIdx="0" presStyleCnt="10" custScaleY="80821"/>
      <dgm:spPr/>
      <dgm:t>
        <a:bodyPr/>
        <a:lstStyle/>
        <a:p>
          <a:endParaRPr lang="uk-UA"/>
        </a:p>
      </dgm:t>
    </dgm:pt>
    <dgm:pt modelId="{EACB0EEF-6653-4D67-AC0B-AB988BD87CEF}" type="pres">
      <dgm:prSet presAssocID="{14507383-07AD-4A02-8E51-18518AC21F96}" presName="node" presStyleLbl="vennNode1" presStyleIdx="1" presStyleCnt="10" custAng="17541118" custScaleX="137709" custScaleY="65917" custRadScaleRad="97192" custRadScaleInc="473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955EF2-28CE-4967-A9F1-EF37861F5255}" type="pres">
      <dgm:prSet presAssocID="{AF500231-EAB6-4AEE-8D9D-9C3194715865}" presName="node" presStyleLbl="vennNode1" presStyleIdx="2" presStyleCnt="10" custAng="19583524" custScaleX="138398" custScaleY="70411" custRadScaleRad="116678" custRadScaleInc="3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0B4141-D5FB-47DD-95D8-A31A41526C8C}" type="pres">
      <dgm:prSet presAssocID="{23BAA231-F72B-42DD-B17E-0B4AF96AFF0C}" presName="node" presStyleLbl="vennNode1" presStyleIdx="3" presStyleCnt="10" custScaleX="134581" custScaleY="68831" custRadScaleRad="118272" custRadScaleInc="262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CBF25-3962-4C16-8855-A3F1BBE4EC89}" type="pres">
      <dgm:prSet presAssocID="{89566F1E-7287-482B-865F-F1C51208F902}" presName="node" presStyleLbl="vennNode1" presStyleIdx="4" presStyleCnt="10" custAng="1780525" custScaleX="144067" custScaleY="66361" custRadScaleRad="123899" custRadScaleInc="36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F76BE1-D976-4B76-B228-FDE22AB00B16}" type="pres">
      <dgm:prSet presAssocID="{4CDAE05F-CDBA-4E0D-B0C5-7A8BC07C967F}" presName="node" presStyleLbl="vennNode1" presStyleIdx="5" presStyleCnt="10" custAng="3097253" custScaleX="138203" custScaleY="72907" custRadScaleRad="109040" custRadScaleInc="-57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9598E8-CFB7-440D-A53B-657A3C712F0D}" type="pres">
      <dgm:prSet presAssocID="{8655ACD9-07CD-428E-9197-98EACA0BB44F}" presName="node" presStyleLbl="vennNode1" presStyleIdx="6" presStyleCnt="10" custAng="18678469" custScaleX="130535" custScaleY="65572" custRadScaleRad="108176" custRadScaleInc="377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77708E-344C-4BF6-AD65-55133999619A}" type="pres">
      <dgm:prSet presAssocID="{4BDBC1B6-46BF-4DE9-AB24-937CC2EBA815}" presName="node" presStyleLbl="vennNode1" presStyleIdx="7" presStyleCnt="10" custAng="20414642" custScaleX="129682" custScaleY="70045" custRadScaleRad="120978" custRadScaleInc="242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F6ECBE-9417-443E-A86B-EF30CACA2E62}" type="pres">
      <dgm:prSet presAssocID="{371C470D-3A9F-4C86-B374-231A15F58659}" presName="node" presStyleLbl="vennNode1" presStyleIdx="8" presStyleCnt="10" custAng="492192" custScaleX="146974" custScaleY="66374" custRadScaleRad="118782" custRadScaleInc="64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CEC82C-67D5-43A3-9A87-4962B2CFC833}" type="pres">
      <dgm:prSet presAssocID="{B8492186-D6B0-41B7-80B7-5C52BE162409}" presName="node" presStyleLbl="vennNode1" presStyleIdx="9" presStyleCnt="10" custAng="3168615" custScaleX="127547" custScaleY="77781" custRadScaleRad="105669" custRadScaleInc="210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041B8B-3490-4D8B-85E5-7051524427CB}" type="presOf" srcId="{8655ACD9-07CD-428E-9197-98EACA0BB44F}" destId="{969598E8-CFB7-440D-A53B-657A3C712F0D}" srcOrd="0" destOrd="0" presId="urn:microsoft.com/office/officeart/2005/8/layout/radial3"/>
    <dgm:cxn modelId="{7709604C-88BD-42DB-B270-A40630273E8A}" type="presOf" srcId="{371C470D-3A9F-4C86-B374-231A15F58659}" destId="{47F6ECBE-9417-443E-A86B-EF30CACA2E62}" srcOrd="0" destOrd="0" presId="urn:microsoft.com/office/officeart/2005/8/layout/radial3"/>
    <dgm:cxn modelId="{65E99CE8-FE23-45F8-9180-FA961435A957}" srcId="{5F78986F-4003-48B2-8C77-5B48C34A57AA}" destId="{4BDBC1B6-46BF-4DE9-AB24-937CC2EBA815}" srcOrd="6" destOrd="0" parTransId="{62DA4E6F-BF1F-4BC1-AB43-E377B941F750}" sibTransId="{6EA47B66-9166-458B-8E32-180EBBEDB9BC}"/>
    <dgm:cxn modelId="{5A3AE201-58A2-4119-A801-8A48359DFAF8}" type="presOf" srcId="{B8492186-D6B0-41B7-80B7-5C52BE162409}" destId="{5CCEC82C-67D5-43A3-9A87-4962B2CFC833}" srcOrd="0" destOrd="0" presId="urn:microsoft.com/office/officeart/2005/8/layout/radial3"/>
    <dgm:cxn modelId="{B2912F83-0AFC-4842-83C4-6684A7456785}" type="presOf" srcId="{5F78986F-4003-48B2-8C77-5B48C34A57AA}" destId="{16E25B28-D506-4D98-8208-EFC44C394BCC}" srcOrd="0" destOrd="0" presId="urn:microsoft.com/office/officeart/2005/8/layout/radial3"/>
    <dgm:cxn modelId="{4E5456FF-514D-4358-87C2-CDB58F9DE91D}" srcId="{ADCAB241-71C8-4784-A20B-EEF3FCB5CB0B}" destId="{5F78986F-4003-48B2-8C77-5B48C34A57AA}" srcOrd="0" destOrd="0" parTransId="{7F6C605A-2713-457B-B671-7A1275A011E7}" sibTransId="{446E14C7-CA9D-473E-A6C9-A93A4194FF8F}"/>
    <dgm:cxn modelId="{E204A59A-14BF-4E1F-9208-0A4961DAA2D1}" srcId="{5F78986F-4003-48B2-8C77-5B48C34A57AA}" destId="{AF500231-EAB6-4AEE-8D9D-9C3194715865}" srcOrd="1" destOrd="0" parTransId="{FEBF3CB7-7BCA-40D2-AEC7-EA2B5A45879D}" sibTransId="{20A7806E-8893-4456-A7E6-B5B5253FC6C9}"/>
    <dgm:cxn modelId="{FE976102-F726-4DE6-AAFA-58002DE0D593}" type="presOf" srcId="{4CDAE05F-CDBA-4E0D-B0C5-7A8BC07C967F}" destId="{67F76BE1-D976-4B76-B228-FDE22AB00B16}" srcOrd="0" destOrd="0" presId="urn:microsoft.com/office/officeart/2005/8/layout/radial3"/>
    <dgm:cxn modelId="{952F526F-F0D7-4BA9-A158-F27CB20EACC5}" type="presOf" srcId="{14507383-07AD-4A02-8E51-18518AC21F96}" destId="{EACB0EEF-6653-4D67-AC0B-AB988BD87CEF}" srcOrd="0" destOrd="0" presId="urn:microsoft.com/office/officeart/2005/8/layout/radial3"/>
    <dgm:cxn modelId="{DACA329D-8870-4754-A43C-B6F268176C17}" srcId="{5F78986F-4003-48B2-8C77-5B48C34A57AA}" destId="{8655ACD9-07CD-428E-9197-98EACA0BB44F}" srcOrd="5" destOrd="0" parTransId="{68BC590A-A0C8-4C0B-9D98-075AC625A13D}" sibTransId="{4D8CC9A6-E3FB-433A-801B-9DEDDC61879C}"/>
    <dgm:cxn modelId="{799D0953-9760-4E83-AF87-224325784C17}" srcId="{5F78986F-4003-48B2-8C77-5B48C34A57AA}" destId="{89566F1E-7287-482B-865F-F1C51208F902}" srcOrd="3" destOrd="0" parTransId="{9F3E8422-3CA2-4263-A73E-F676ACC8EE21}" sibTransId="{1C89CA18-7B3F-4D8E-B6EA-612F56D7FD10}"/>
    <dgm:cxn modelId="{B601B5A4-5820-4E96-B010-7982B42DCDD9}" srcId="{5F78986F-4003-48B2-8C77-5B48C34A57AA}" destId="{23BAA231-F72B-42DD-B17E-0B4AF96AFF0C}" srcOrd="2" destOrd="0" parTransId="{E3BF77FA-8691-42ED-B276-20303E886076}" sibTransId="{198AFB78-4634-4D81-8E7B-53ABF867AB61}"/>
    <dgm:cxn modelId="{D4A0DE98-855D-4F77-8D66-96E3A8C93056}" type="presOf" srcId="{4BDBC1B6-46BF-4DE9-AB24-937CC2EBA815}" destId="{B777708E-344C-4BF6-AD65-55133999619A}" srcOrd="0" destOrd="0" presId="urn:microsoft.com/office/officeart/2005/8/layout/radial3"/>
    <dgm:cxn modelId="{E2E41641-D2B0-4A6D-8528-CAB40D72D07E}" type="presOf" srcId="{23BAA231-F72B-42DD-B17E-0B4AF96AFF0C}" destId="{FE0B4141-D5FB-47DD-95D8-A31A41526C8C}" srcOrd="0" destOrd="0" presId="urn:microsoft.com/office/officeart/2005/8/layout/radial3"/>
    <dgm:cxn modelId="{50E102D0-376F-4EA6-9992-89D04A6E7408}" srcId="{5F78986F-4003-48B2-8C77-5B48C34A57AA}" destId="{B8492186-D6B0-41B7-80B7-5C52BE162409}" srcOrd="8" destOrd="0" parTransId="{B69F4DDF-6810-4CEF-ACDA-97A2596E01C2}" sibTransId="{5BB56084-631E-4875-8DC5-FBED3AABEB1F}"/>
    <dgm:cxn modelId="{60FE9D66-DA65-48DE-99A3-5351721F0347}" type="presOf" srcId="{AF500231-EAB6-4AEE-8D9D-9C3194715865}" destId="{D9955EF2-28CE-4967-A9F1-EF37861F5255}" srcOrd="0" destOrd="0" presId="urn:microsoft.com/office/officeart/2005/8/layout/radial3"/>
    <dgm:cxn modelId="{CFAB41C2-AA97-4BEF-8DE2-AFBC63959A2C}" srcId="{5F78986F-4003-48B2-8C77-5B48C34A57AA}" destId="{371C470D-3A9F-4C86-B374-231A15F58659}" srcOrd="7" destOrd="0" parTransId="{3C8750D6-643C-445A-ACA5-F76A6F923C3E}" sibTransId="{3031A2E7-7B55-4009-AF2F-CC639F048406}"/>
    <dgm:cxn modelId="{3292F7B1-75D5-4F6C-A57E-0184471B1E09}" type="presOf" srcId="{89566F1E-7287-482B-865F-F1C51208F902}" destId="{9E0CBF25-3962-4C16-8855-A3F1BBE4EC89}" srcOrd="0" destOrd="0" presId="urn:microsoft.com/office/officeart/2005/8/layout/radial3"/>
    <dgm:cxn modelId="{E2A180D5-3B5E-42DB-8947-006E6105A147}" srcId="{5F78986F-4003-48B2-8C77-5B48C34A57AA}" destId="{4CDAE05F-CDBA-4E0D-B0C5-7A8BC07C967F}" srcOrd="4" destOrd="0" parTransId="{FF1EF3E7-9EC2-4924-8F6D-1C18D36D839F}" sibTransId="{7392A3D9-AA8B-4199-A869-5DA3C0787F4B}"/>
    <dgm:cxn modelId="{57C08E7B-F3C4-4F2A-BEC4-7208A1398FBF}" type="presOf" srcId="{ADCAB241-71C8-4784-A20B-EEF3FCB5CB0B}" destId="{6EF4F25B-DF8D-4E76-A4F2-64A427FCE914}" srcOrd="0" destOrd="0" presId="urn:microsoft.com/office/officeart/2005/8/layout/radial3"/>
    <dgm:cxn modelId="{E7A4BB3C-BFAA-44E3-924A-7D001F2139C8}" srcId="{5F78986F-4003-48B2-8C77-5B48C34A57AA}" destId="{14507383-07AD-4A02-8E51-18518AC21F96}" srcOrd="0" destOrd="0" parTransId="{6AC3B067-6832-4B5A-BB4B-4C31644D98A6}" sibTransId="{CEB4BC59-527B-49DB-9EFF-67B637E0F2D2}"/>
    <dgm:cxn modelId="{4BC0948F-E2BE-4312-ABE4-6BE351703742}" type="presParOf" srcId="{6EF4F25B-DF8D-4E76-A4F2-64A427FCE914}" destId="{B48E7B54-BD06-412C-8421-AA8093EE6F45}" srcOrd="0" destOrd="0" presId="urn:microsoft.com/office/officeart/2005/8/layout/radial3"/>
    <dgm:cxn modelId="{9F06ACBA-3E06-46BE-9FFB-BE18989D262D}" type="presParOf" srcId="{B48E7B54-BD06-412C-8421-AA8093EE6F45}" destId="{16E25B28-D506-4D98-8208-EFC44C394BCC}" srcOrd="0" destOrd="0" presId="urn:microsoft.com/office/officeart/2005/8/layout/radial3"/>
    <dgm:cxn modelId="{D1A798BF-6A6C-43CB-9ECB-74737919FD14}" type="presParOf" srcId="{B48E7B54-BD06-412C-8421-AA8093EE6F45}" destId="{EACB0EEF-6653-4D67-AC0B-AB988BD87CEF}" srcOrd="1" destOrd="0" presId="urn:microsoft.com/office/officeart/2005/8/layout/radial3"/>
    <dgm:cxn modelId="{0DB5C3F1-8FEE-4C01-BF9B-09C07364B551}" type="presParOf" srcId="{B48E7B54-BD06-412C-8421-AA8093EE6F45}" destId="{D9955EF2-28CE-4967-A9F1-EF37861F5255}" srcOrd="2" destOrd="0" presId="urn:microsoft.com/office/officeart/2005/8/layout/radial3"/>
    <dgm:cxn modelId="{D7A93CE4-D8E7-42E8-A697-599016E4D20E}" type="presParOf" srcId="{B48E7B54-BD06-412C-8421-AA8093EE6F45}" destId="{FE0B4141-D5FB-47DD-95D8-A31A41526C8C}" srcOrd="3" destOrd="0" presId="urn:microsoft.com/office/officeart/2005/8/layout/radial3"/>
    <dgm:cxn modelId="{5155EE89-559A-4C54-8F2F-7E2D74AB36FE}" type="presParOf" srcId="{B48E7B54-BD06-412C-8421-AA8093EE6F45}" destId="{9E0CBF25-3962-4C16-8855-A3F1BBE4EC89}" srcOrd="4" destOrd="0" presId="urn:microsoft.com/office/officeart/2005/8/layout/radial3"/>
    <dgm:cxn modelId="{6B994431-837A-4A14-8EAD-F1D51DC605C9}" type="presParOf" srcId="{B48E7B54-BD06-412C-8421-AA8093EE6F45}" destId="{67F76BE1-D976-4B76-B228-FDE22AB00B16}" srcOrd="5" destOrd="0" presId="urn:microsoft.com/office/officeart/2005/8/layout/radial3"/>
    <dgm:cxn modelId="{56401174-EF51-4BF2-B603-FB193BEF4B48}" type="presParOf" srcId="{B48E7B54-BD06-412C-8421-AA8093EE6F45}" destId="{969598E8-CFB7-440D-A53B-657A3C712F0D}" srcOrd="6" destOrd="0" presId="urn:microsoft.com/office/officeart/2005/8/layout/radial3"/>
    <dgm:cxn modelId="{C7B9F378-A80D-4B58-8B6F-743D3AB89BA4}" type="presParOf" srcId="{B48E7B54-BD06-412C-8421-AA8093EE6F45}" destId="{B777708E-344C-4BF6-AD65-55133999619A}" srcOrd="7" destOrd="0" presId="urn:microsoft.com/office/officeart/2005/8/layout/radial3"/>
    <dgm:cxn modelId="{990DC0E2-803F-4E82-A329-AB20B9DC9F26}" type="presParOf" srcId="{B48E7B54-BD06-412C-8421-AA8093EE6F45}" destId="{47F6ECBE-9417-443E-A86B-EF30CACA2E62}" srcOrd="8" destOrd="0" presId="urn:microsoft.com/office/officeart/2005/8/layout/radial3"/>
    <dgm:cxn modelId="{2B6EA5E1-41C1-4320-86BE-9D3E70399E5A}" type="presParOf" srcId="{B48E7B54-BD06-412C-8421-AA8093EE6F45}" destId="{5CCEC82C-67D5-43A3-9A87-4962B2CFC833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CAB241-71C8-4784-A20B-EEF3FCB5CB0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F78986F-4003-48B2-8C77-5B48C34A57AA}">
      <dgm:prSet phldrT="[Текст]" custT="1"/>
      <dgm:spPr/>
      <dgm:t>
        <a:bodyPr anchor="ctr"/>
        <a:lstStyle/>
        <a:p>
          <a:r>
            <a:rPr lang="ru-RU" sz="3200" b="1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Акмеологічні</a:t>
          </a:r>
          <a:r>
            <a: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 </a:t>
          </a:r>
          <a:r>
            <a:rPr lang="ru-RU" sz="3200" b="1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стратегії</a:t>
          </a:r>
          <a:endParaRPr lang="uk-UA" sz="3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stina" panose="02080504020301020103" pitchFamily="18" charset="0"/>
          </a:endParaRPr>
        </a:p>
      </dgm:t>
    </dgm:pt>
    <dgm:pt modelId="{7F6C605A-2713-457B-B671-7A1275A011E7}" type="parTrans" cxnId="{4E5456FF-514D-4358-87C2-CDB58F9DE91D}">
      <dgm:prSet/>
      <dgm:spPr/>
      <dgm:t>
        <a:bodyPr/>
        <a:lstStyle/>
        <a:p>
          <a:endParaRPr lang="uk-UA"/>
        </a:p>
      </dgm:t>
    </dgm:pt>
    <dgm:pt modelId="{446E14C7-CA9D-473E-A6C9-A93A4194FF8F}" type="sibTrans" cxnId="{4E5456FF-514D-4358-87C2-CDB58F9DE91D}">
      <dgm:prSet/>
      <dgm:spPr/>
      <dgm:t>
        <a:bodyPr/>
        <a:lstStyle/>
        <a:p>
          <a:endParaRPr lang="uk-UA"/>
        </a:p>
      </dgm:t>
    </dgm:pt>
    <dgm:pt modelId="{14507383-07AD-4A02-8E51-18518AC21F96}">
      <dgm:prSet phldrT="[Текст]" custT="1"/>
      <dgm:spPr/>
      <dgm:t>
        <a:bodyPr anchor="ctr"/>
        <a:lstStyle/>
        <a:p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Альпініст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6AC3B067-6832-4B5A-BB4B-4C31644D98A6}" type="parTrans" cxnId="{E7A4BB3C-BFAA-44E3-924A-7D001F2139C8}">
      <dgm:prSet/>
      <dgm:spPr/>
      <dgm:t>
        <a:bodyPr/>
        <a:lstStyle/>
        <a:p>
          <a:endParaRPr lang="uk-UA"/>
        </a:p>
      </dgm:t>
    </dgm:pt>
    <dgm:pt modelId="{CEB4BC59-527B-49DB-9EFF-67B637E0F2D2}" type="sibTrans" cxnId="{E7A4BB3C-BFAA-44E3-924A-7D001F2139C8}">
      <dgm:prSet/>
      <dgm:spPr/>
      <dgm:t>
        <a:bodyPr/>
        <a:lstStyle/>
        <a:p>
          <a:endParaRPr lang="uk-UA"/>
        </a:p>
      </dgm:t>
    </dgm:pt>
    <dgm:pt modelId="{0E9054D9-1642-4A63-B2B5-6F21D42598EE}">
      <dgm:prSet custT="1"/>
      <dgm:spPr/>
      <dgm:t>
        <a:bodyPr anchor="ctr"/>
        <a:lstStyle/>
        <a:p>
          <a:r>
            <a:rPr lang="ru-RU" sz="28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Шлях </a:t>
          </a:r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із</a:t>
          </a:r>
          <a:r>
            <a:rPr lang="ru-RU" sz="28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 </a:t>
          </a:r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системи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E3F05F8E-D4D1-459C-A26D-31775D0E5D47}" type="parTrans" cxnId="{D01B1BDE-E62C-4DAE-8764-F606B4E8A419}">
      <dgm:prSet/>
      <dgm:spPr/>
      <dgm:t>
        <a:bodyPr/>
        <a:lstStyle/>
        <a:p>
          <a:endParaRPr lang="uk-UA"/>
        </a:p>
      </dgm:t>
    </dgm:pt>
    <dgm:pt modelId="{99DF954E-E745-4F0B-9267-7B754D073A94}" type="sibTrans" cxnId="{D01B1BDE-E62C-4DAE-8764-F606B4E8A419}">
      <dgm:prSet/>
      <dgm:spPr/>
      <dgm:t>
        <a:bodyPr/>
        <a:lstStyle/>
        <a:p>
          <a:endParaRPr lang="uk-UA"/>
        </a:p>
      </dgm:t>
    </dgm:pt>
    <dgm:pt modelId="{76013288-E879-4FF1-859A-7E749698B303}">
      <dgm:prSet custT="1"/>
      <dgm:spPr/>
      <dgm:t>
        <a:bodyPr anchor="ctr"/>
        <a:lstStyle/>
        <a:p>
          <a:r>
            <a:rPr lang="ru-RU" sz="2800" b="1" i="1" smtClean="0">
              <a:solidFill>
                <a:srgbClr val="87176D"/>
              </a:solidFill>
              <a:latin typeface="UkrainianLazurski" panose="02027200000000000000" pitchFamily="18" charset="0"/>
            </a:rPr>
            <a:t>Анонсування</a:t>
          </a:r>
          <a:endParaRPr lang="uk-UA" sz="2800" i="1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139E6E0F-30AC-44AF-9AED-5544461A9396}" type="parTrans" cxnId="{255F767F-FCEB-4C96-B9A1-D3C4C493E428}">
      <dgm:prSet/>
      <dgm:spPr/>
      <dgm:t>
        <a:bodyPr/>
        <a:lstStyle/>
        <a:p>
          <a:endParaRPr lang="uk-UA"/>
        </a:p>
      </dgm:t>
    </dgm:pt>
    <dgm:pt modelId="{89DDB8EF-F581-4683-B0E1-9ABBCC88B177}" type="sibTrans" cxnId="{255F767F-FCEB-4C96-B9A1-D3C4C493E428}">
      <dgm:prSet/>
      <dgm:spPr/>
      <dgm:t>
        <a:bodyPr/>
        <a:lstStyle/>
        <a:p>
          <a:endParaRPr lang="uk-UA"/>
        </a:p>
      </dgm:t>
    </dgm:pt>
    <dgm:pt modelId="{CA5822DC-3345-406F-9643-65CD653F29E5}">
      <dgm:prSet custT="1"/>
      <dgm:spPr/>
      <dgm:t>
        <a:bodyPr anchor="ctr"/>
        <a:lstStyle/>
        <a:p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Унікум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4A4B7D33-18ED-4536-9435-5B7BA5B39EF9}" type="parTrans" cxnId="{0D353642-866B-429A-847D-954C3F460628}">
      <dgm:prSet/>
      <dgm:spPr/>
      <dgm:t>
        <a:bodyPr/>
        <a:lstStyle/>
        <a:p>
          <a:endParaRPr lang="uk-UA"/>
        </a:p>
      </dgm:t>
    </dgm:pt>
    <dgm:pt modelId="{ABB6DC1C-031F-4665-8D27-E43EA856FAEF}" type="sibTrans" cxnId="{0D353642-866B-429A-847D-954C3F460628}">
      <dgm:prSet/>
      <dgm:spPr/>
      <dgm:t>
        <a:bodyPr/>
        <a:lstStyle/>
        <a:p>
          <a:endParaRPr lang="uk-UA"/>
        </a:p>
      </dgm:t>
    </dgm:pt>
    <dgm:pt modelId="{152F6388-5A91-48FA-AAE4-D0174AD83974}">
      <dgm:prSet custT="1"/>
      <dgm:spPr/>
      <dgm:t>
        <a:bodyPr anchor="ctr"/>
        <a:lstStyle/>
        <a:p>
          <a:r>
            <a:rPr lang="ru-RU" sz="28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Квадратики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9BB52C2C-D160-44B4-930D-C8CE0A4C8569}" type="parTrans" cxnId="{D0AA9949-CD3C-4852-8FAE-B3791AD3A92B}">
      <dgm:prSet/>
      <dgm:spPr/>
      <dgm:t>
        <a:bodyPr/>
        <a:lstStyle/>
        <a:p>
          <a:endParaRPr lang="uk-UA"/>
        </a:p>
      </dgm:t>
    </dgm:pt>
    <dgm:pt modelId="{3E213F16-03EC-4686-9BEB-A60D14FE59B3}" type="sibTrans" cxnId="{D0AA9949-CD3C-4852-8FAE-B3791AD3A92B}">
      <dgm:prSet/>
      <dgm:spPr/>
      <dgm:t>
        <a:bodyPr/>
        <a:lstStyle/>
        <a:p>
          <a:endParaRPr lang="uk-UA"/>
        </a:p>
      </dgm:t>
    </dgm:pt>
    <dgm:pt modelId="{A113765E-37DB-4063-A2A8-3906E1597CAD}">
      <dgm:prSet custT="1"/>
      <dgm:spPr/>
      <dgm:t>
        <a:bodyPr anchor="ctr"/>
        <a:lstStyle/>
        <a:p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Збирання</a:t>
          </a:r>
          <a:r>
            <a:rPr lang="ru-RU" sz="28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 </a:t>
          </a:r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грибів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68124CA6-82D2-499A-B9CE-A40630EF11C8}" type="parTrans" cxnId="{77555BD6-77C7-4439-ADE4-183B77BA4B6B}">
      <dgm:prSet/>
      <dgm:spPr/>
      <dgm:t>
        <a:bodyPr/>
        <a:lstStyle/>
        <a:p>
          <a:endParaRPr lang="uk-UA"/>
        </a:p>
      </dgm:t>
    </dgm:pt>
    <dgm:pt modelId="{B0F9A516-5FC4-48A5-A6FE-25ADAC26EE12}" type="sibTrans" cxnId="{77555BD6-77C7-4439-ADE4-183B77BA4B6B}">
      <dgm:prSet/>
      <dgm:spPr/>
      <dgm:t>
        <a:bodyPr/>
        <a:lstStyle/>
        <a:p>
          <a:endParaRPr lang="uk-UA"/>
        </a:p>
      </dgm:t>
    </dgm:pt>
    <dgm:pt modelId="{4194D46D-E987-44EF-A720-0BD27CA3427B}">
      <dgm:prSet custT="1"/>
      <dgm:spPr/>
      <dgm:t>
        <a:bodyPr anchor="ctr"/>
        <a:lstStyle/>
        <a:p>
          <a:r>
            <a:rPr lang="ru-RU" sz="2800" b="1" i="1" smtClean="0">
              <a:solidFill>
                <a:srgbClr val="87176D"/>
              </a:solidFill>
              <a:latin typeface="UkrainianLazurski" panose="02027200000000000000" pitchFamily="18" charset="0"/>
            </a:rPr>
            <a:t>Примусове поєднання</a:t>
          </a:r>
          <a:endParaRPr lang="uk-UA" sz="2800" i="1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52BDED33-7591-4BC4-9A7A-AB39A5324307}" type="parTrans" cxnId="{43E25C9C-9242-41D8-A36B-92A5D73226E5}">
      <dgm:prSet/>
      <dgm:spPr/>
      <dgm:t>
        <a:bodyPr/>
        <a:lstStyle/>
        <a:p>
          <a:endParaRPr lang="uk-UA"/>
        </a:p>
      </dgm:t>
    </dgm:pt>
    <dgm:pt modelId="{EE9457F0-02BD-43B8-9CE4-B3722CA493C8}" type="sibTrans" cxnId="{43E25C9C-9242-41D8-A36B-92A5D73226E5}">
      <dgm:prSet/>
      <dgm:spPr/>
      <dgm:t>
        <a:bodyPr/>
        <a:lstStyle/>
        <a:p>
          <a:endParaRPr lang="uk-UA"/>
        </a:p>
      </dgm:t>
    </dgm:pt>
    <dgm:pt modelId="{B23BEC86-5B3B-4E98-B148-C5EA2EE4343E}">
      <dgm:prSet custT="1"/>
      <dgm:spPr/>
      <dgm:t>
        <a:bodyPr anchor="ctr"/>
        <a:lstStyle/>
        <a:p>
          <a:r>
            <a:rPr lang="ru-RU" sz="2800" b="1" i="1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Ключові</a:t>
          </a:r>
          <a:r>
            <a:rPr lang="ru-RU" sz="2800" b="1" i="1" dirty="0" smtClean="0">
              <a:solidFill>
                <a:srgbClr val="87176D"/>
              </a:solidFill>
              <a:latin typeface="UkrainianLazurski" panose="02027200000000000000" pitchFamily="18" charset="0"/>
            </a:rPr>
            <a:t> слова</a:t>
          </a:r>
          <a:endParaRPr lang="uk-UA" sz="2800" i="1" dirty="0">
            <a:solidFill>
              <a:srgbClr val="87176D"/>
            </a:solidFill>
            <a:latin typeface="UkrainianLazurski" panose="02027200000000000000" pitchFamily="18" charset="0"/>
          </a:endParaRPr>
        </a:p>
      </dgm:t>
    </dgm:pt>
    <dgm:pt modelId="{753EB31F-2813-4DF8-AEA4-10BAD47F029A}" type="parTrans" cxnId="{89270FE3-D5CF-4655-B74C-D378BA5911B8}">
      <dgm:prSet/>
      <dgm:spPr/>
      <dgm:t>
        <a:bodyPr/>
        <a:lstStyle/>
        <a:p>
          <a:endParaRPr lang="uk-UA"/>
        </a:p>
      </dgm:t>
    </dgm:pt>
    <dgm:pt modelId="{809C1567-0AF5-43F2-A038-1EA42C25B7BE}" type="sibTrans" cxnId="{89270FE3-D5CF-4655-B74C-D378BA5911B8}">
      <dgm:prSet/>
      <dgm:spPr/>
      <dgm:t>
        <a:bodyPr/>
        <a:lstStyle/>
        <a:p>
          <a:endParaRPr lang="uk-UA"/>
        </a:p>
      </dgm:t>
    </dgm:pt>
    <dgm:pt modelId="{F83DEB02-8047-4ECD-BE73-01EA1F45E312}" type="pres">
      <dgm:prSet presAssocID="{ADCAB241-71C8-4784-A20B-EEF3FCB5CB0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7E55DA40-C004-4C3F-B517-B3670B871245}" type="pres">
      <dgm:prSet presAssocID="{ADCAB241-71C8-4784-A20B-EEF3FCB5CB0B}" presName="pyramid" presStyleLbl="node1" presStyleIdx="0" presStyleCnt="1" custScaleX="79155" custLinFactNeighborX="-2109" custLinFactNeighborY="192"/>
      <dgm:spPr>
        <a:solidFill>
          <a:srgbClr val="990033"/>
        </a:solidFill>
      </dgm:spPr>
      <dgm:t>
        <a:bodyPr/>
        <a:lstStyle/>
        <a:p>
          <a:endParaRPr lang="uk-UA"/>
        </a:p>
      </dgm:t>
    </dgm:pt>
    <dgm:pt modelId="{6150BE81-8FDE-4A3D-A527-6BDE5D84D921}" type="pres">
      <dgm:prSet presAssocID="{ADCAB241-71C8-4784-A20B-EEF3FCB5CB0B}" presName="theList" presStyleCnt="0"/>
      <dgm:spPr/>
    </dgm:pt>
    <dgm:pt modelId="{15B78EE7-83A1-4628-BD56-42429E522F9F}" type="pres">
      <dgm:prSet presAssocID="{5F78986F-4003-48B2-8C77-5B48C34A57AA}" presName="aNode" presStyleLbl="fgAcc1" presStyleIdx="0" presStyleCnt="1" custScaleX="142170" custScaleY="180523" custLinFactNeighborX="18582" custLinFactNeighborY="431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47857F-C109-415C-9DFE-136A08ED4EB0}" type="pres">
      <dgm:prSet presAssocID="{5F78986F-4003-48B2-8C77-5B48C34A57AA}" presName="aSpace" presStyleCnt="0"/>
      <dgm:spPr/>
    </dgm:pt>
  </dgm:ptLst>
  <dgm:cxnLst>
    <dgm:cxn modelId="{623AEAD1-44BF-47D9-A5B6-6C47ADE2800E}" type="presOf" srcId="{0E9054D9-1642-4A63-B2B5-6F21D42598EE}" destId="{15B78EE7-83A1-4628-BD56-42429E522F9F}" srcOrd="0" destOrd="2" presId="urn:microsoft.com/office/officeart/2005/8/layout/pyramid2"/>
    <dgm:cxn modelId="{9F8300EF-BCD2-42EA-A839-8FDEDBF87475}" type="presOf" srcId="{5F78986F-4003-48B2-8C77-5B48C34A57AA}" destId="{15B78EE7-83A1-4628-BD56-42429E522F9F}" srcOrd="0" destOrd="0" presId="urn:microsoft.com/office/officeart/2005/8/layout/pyramid2"/>
    <dgm:cxn modelId="{98DE02D4-BFDF-4F5B-A500-A452F310E82C}" type="presOf" srcId="{4194D46D-E987-44EF-A720-0BD27CA3427B}" destId="{15B78EE7-83A1-4628-BD56-42429E522F9F}" srcOrd="0" destOrd="7" presId="urn:microsoft.com/office/officeart/2005/8/layout/pyramid2"/>
    <dgm:cxn modelId="{0CE30D53-65ED-4269-80FD-26DCFC2E1339}" type="presOf" srcId="{76013288-E879-4FF1-859A-7E749698B303}" destId="{15B78EE7-83A1-4628-BD56-42429E522F9F}" srcOrd="0" destOrd="3" presId="urn:microsoft.com/office/officeart/2005/8/layout/pyramid2"/>
    <dgm:cxn modelId="{4E5456FF-514D-4358-87C2-CDB58F9DE91D}" srcId="{ADCAB241-71C8-4784-A20B-EEF3FCB5CB0B}" destId="{5F78986F-4003-48B2-8C77-5B48C34A57AA}" srcOrd="0" destOrd="0" parTransId="{7F6C605A-2713-457B-B671-7A1275A011E7}" sibTransId="{446E14C7-CA9D-473E-A6C9-A93A4194FF8F}"/>
    <dgm:cxn modelId="{91300B8E-971C-4CF7-99F7-8CBD3A16D91A}" type="presOf" srcId="{B23BEC86-5B3B-4E98-B148-C5EA2EE4343E}" destId="{15B78EE7-83A1-4628-BD56-42429E522F9F}" srcOrd="0" destOrd="8" presId="urn:microsoft.com/office/officeart/2005/8/layout/pyramid2"/>
    <dgm:cxn modelId="{255F767F-FCEB-4C96-B9A1-D3C4C493E428}" srcId="{5F78986F-4003-48B2-8C77-5B48C34A57AA}" destId="{76013288-E879-4FF1-859A-7E749698B303}" srcOrd="2" destOrd="0" parTransId="{139E6E0F-30AC-44AF-9AED-5544461A9396}" sibTransId="{89DDB8EF-F581-4683-B0E1-9ABBCC88B177}"/>
    <dgm:cxn modelId="{77555BD6-77C7-4439-ADE4-183B77BA4B6B}" srcId="{5F78986F-4003-48B2-8C77-5B48C34A57AA}" destId="{A113765E-37DB-4063-A2A8-3906E1597CAD}" srcOrd="5" destOrd="0" parTransId="{68124CA6-82D2-499A-B9CE-A40630EF11C8}" sibTransId="{B0F9A516-5FC4-48A5-A6FE-25ADAC26EE12}"/>
    <dgm:cxn modelId="{887D8714-10B7-4F99-AD23-8F843BC178FC}" type="presOf" srcId="{A113765E-37DB-4063-A2A8-3906E1597CAD}" destId="{15B78EE7-83A1-4628-BD56-42429E522F9F}" srcOrd="0" destOrd="6" presId="urn:microsoft.com/office/officeart/2005/8/layout/pyramid2"/>
    <dgm:cxn modelId="{0D353642-866B-429A-847D-954C3F460628}" srcId="{5F78986F-4003-48B2-8C77-5B48C34A57AA}" destId="{CA5822DC-3345-406F-9643-65CD653F29E5}" srcOrd="3" destOrd="0" parTransId="{4A4B7D33-18ED-4536-9435-5B7BA5B39EF9}" sibTransId="{ABB6DC1C-031F-4665-8D27-E43EA856FAEF}"/>
    <dgm:cxn modelId="{460A34DC-BB34-4E84-B6F8-00B45DF846C6}" type="presOf" srcId="{152F6388-5A91-48FA-AAE4-D0174AD83974}" destId="{15B78EE7-83A1-4628-BD56-42429E522F9F}" srcOrd="0" destOrd="5" presId="urn:microsoft.com/office/officeart/2005/8/layout/pyramid2"/>
    <dgm:cxn modelId="{D0AA9949-CD3C-4852-8FAE-B3791AD3A92B}" srcId="{5F78986F-4003-48B2-8C77-5B48C34A57AA}" destId="{152F6388-5A91-48FA-AAE4-D0174AD83974}" srcOrd="4" destOrd="0" parTransId="{9BB52C2C-D160-44B4-930D-C8CE0A4C8569}" sibTransId="{3E213F16-03EC-4686-9BEB-A60D14FE59B3}"/>
    <dgm:cxn modelId="{818A4B65-97E9-4360-8D89-D5B331CD28DB}" type="presOf" srcId="{14507383-07AD-4A02-8E51-18518AC21F96}" destId="{15B78EE7-83A1-4628-BD56-42429E522F9F}" srcOrd="0" destOrd="1" presId="urn:microsoft.com/office/officeart/2005/8/layout/pyramid2"/>
    <dgm:cxn modelId="{89270FE3-D5CF-4655-B74C-D378BA5911B8}" srcId="{5F78986F-4003-48B2-8C77-5B48C34A57AA}" destId="{B23BEC86-5B3B-4E98-B148-C5EA2EE4343E}" srcOrd="7" destOrd="0" parTransId="{753EB31F-2813-4DF8-AEA4-10BAD47F029A}" sibTransId="{809C1567-0AF5-43F2-A038-1EA42C25B7BE}"/>
    <dgm:cxn modelId="{D01B1BDE-E62C-4DAE-8764-F606B4E8A419}" srcId="{5F78986F-4003-48B2-8C77-5B48C34A57AA}" destId="{0E9054D9-1642-4A63-B2B5-6F21D42598EE}" srcOrd="1" destOrd="0" parTransId="{E3F05F8E-D4D1-459C-A26D-31775D0E5D47}" sibTransId="{99DF954E-E745-4F0B-9267-7B754D073A94}"/>
    <dgm:cxn modelId="{E05A6EB7-A6B3-4762-900F-54F9E3ACBCA2}" type="presOf" srcId="{CA5822DC-3345-406F-9643-65CD653F29E5}" destId="{15B78EE7-83A1-4628-BD56-42429E522F9F}" srcOrd="0" destOrd="4" presId="urn:microsoft.com/office/officeart/2005/8/layout/pyramid2"/>
    <dgm:cxn modelId="{43E25C9C-9242-41D8-A36B-92A5D73226E5}" srcId="{5F78986F-4003-48B2-8C77-5B48C34A57AA}" destId="{4194D46D-E987-44EF-A720-0BD27CA3427B}" srcOrd="6" destOrd="0" parTransId="{52BDED33-7591-4BC4-9A7A-AB39A5324307}" sibTransId="{EE9457F0-02BD-43B8-9CE4-B3722CA493C8}"/>
    <dgm:cxn modelId="{AC63B633-321E-43AF-8C67-C08B42493F90}" type="presOf" srcId="{ADCAB241-71C8-4784-A20B-EEF3FCB5CB0B}" destId="{F83DEB02-8047-4ECD-BE73-01EA1F45E312}" srcOrd="0" destOrd="0" presId="urn:microsoft.com/office/officeart/2005/8/layout/pyramid2"/>
    <dgm:cxn modelId="{E7A4BB3C-BFAA-44E3-924A-7D001F2139C8}" srcId="{5F78986F-4003-48B2-8C77-5B48C34A57AA}" destId="{14507383-07AD-4A02-8E51-18518AC21F96}" srcOrd="0" destOrd="0" parTransId="{6AC3B067-6832-4B5A-BB4B-4C31644D98A6}" sibTransId="{CEB4BC59-527B-49DB-9EFF-67B637E0F2D2}"/>
    <dgm:cxn modelId="{B6B8869D-667F-49F7-85EC-73204D050547}" type="presParOf" srcId="{F83DEB02-8047-4ECD-BE73-01EA1F45E312}" destId="{7E55DA40-C004-4C3F-B517-B3670B871245}" srcOrd="0" destOrd="0" presId="urn:microsoft.com/office/officeart/2005/8/layout/pyramid2"/>
    <dgm:cxn modelId="{B5A2C6BD-5A9C-45FF-9E7A-FACBDBF84F04}" type="presParOf" srcId="{F83DEB02-8047-4ECD-BE73-01EA1F45E312}" destId="{6150BE81-8FDE-4A3D-A527-6BDE5D84D921}" srcOrd="1" destOrd="0" presId="urn:microsoft.com/office/officeart/2005/8/layout/pyramid2"/>
    <dgm:cxn modelId="{8FA22DA0-1988-408E-9C71-D37CD8668CF9}" type="presParOf" srcId="{6150BE81-8FDE-4A3D-A527-6BDE5D84D921}" destId="{15B78EE7-83A1-4628-BD56-42429E522F9F}" srcOrd="0" destOrd="0" presId="urn:microsoft.com/office/officeart/2005/8/layout/pyramid2"/>
    <dgm:cxn modelId="{D3A9AA62-AD5F-429D-8174-4A01B2A37B24}" type="presParOf" srcId="{6150BE81-8FDE-4A3D-A527-6BDE5D84D921}" destId="{D447857F-C109-415C-9DFE-136A08ED4EB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25B28-D506-4D98-8208-EFC44C394BCC}">
      <dsp:nvSpPr>
        <dsp:cNvPr id="0" name=""/>
        <dsp:cNvSpPr/>
      </dsp:nvSpPr>
      <dsp:spPr>
        <a:xfrm>
          <a:off x="2479729" y="1811480"/>
          <a:ext cx="3631704" cy="2935179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Акмеологічні</a:t>
          </a: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 </a:t>
          </a:r>
          <a:r>
            <a:rPr lang="ru-RU" sz="3200" b="1" kern="1200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прийоми</a:t>
          </a:r>
          <a:endParaRPr lang="uk-UA" sz="32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stina" panose="02080504020301020103" pitchFamily="18" charset="0"/>
          </a:endParaRPr>
        </a:p>
      </dsp:txBody>
      <dsp:txXfrm>
        <a:off x="3011580" y="2241327"/>
        <a:ext cx="2568002" cy="2075485"/>
      </dsp:txXfrm>
    </dsp:sp>
    <dsp:sp modelId="{EACB0EEF-6653-4D67-AC0B-AB988BD87CEF}">
      <dsp:nvSpPr>
        <dsp:cNvPr id="0" name=""/>
        <dsp:cNvSpPr/>
      </dsp:nvSpPr>
      <dsp:spPr>
        <a:xfrm rot="17541118">
          <a:off x="3791825" y="504589"/>
          <a:ext cx="2500591" cy="1196955"/>
        </a:xfrm>
        <a:prstGeom prst="ellipse">
          <a:avLst/>
        </a:prstGeom>
        <a:solidFill>
          <a:srgbClr val="0096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Повір</a:t>
          </a: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у себе</a:t>
          </a:r>
          <a:endParaRPr lang="uk-UA" sz="20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4158028" y="679879"/>
        <a:ext cx="1768185" cy="846375"/>
      </dsp:txXfrm>
    </dsp:sp>
    <dsp:sp modelId="{D9955EF2-28CE-4967-A9F1-EF37861F5255}">
      <dsp:nvSpPr>
        <dsp:cNvPr id="0" name=""/>
        <dsp:cNvSpPr/>
      </dsp:nvSpPr>
      <dsp:spPr>
        <a:xfrm rot="19583524">
          <a:off x="5321000" y="1084232"/>
          <a:ext cx="2513102" cy="1278559"/>
        </a:xfrm>
        <a:prstGeom prst="ellipse">
          <a:avLst/>
        </a:prstGeom>
        <a:solidFill>
          <a:srgbClr val="BC00B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Особисте відкриття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5689035" y="1271473"/>
        <a:ext cx="1777032" cy="904077"/>
      </dsp:txXfrm>
    </dsp:sp>
    <dsp:sp modelId="{FE0B4141-D5FB-47DD-95D8-A31A41526C8C}">
      <dsp:nvSpPr>
        <dsp:cNvPr id="0" name=""/>
        <dsp:cNvSpPr/>
      </dsp:nvSpPr>
      <dsp:spPr>
        <a:xfrm>
          <a:off x="5873042" y="2678018"/>
          <a:ext cx="2443791" cy="1249869"/>
        </a:xfrm>
        <a:prstGeom prst="ellipse">
          <a:avLst/>
        </a:prstGeom>
        <a:solidFill>
          <a:srgbClr val="ED7E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Навіювання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6230927" y="2861057"/>
        <a:ext cx="1728021" cy="883791"/>
      </dsp:txXfrm>
    </dsp:sp>
    <dsp:sp modelId="{9E0CBF25-3962-4C16-8855-A3F1BBE4EC89}">
      <dsp:nvSpPr>
        <dsp:cNvPr id="0" name=""/>
        <dsp:cNvSpPr/>
      </dsp:nvSpPr>
      <dsp:spPr>
        <a:xfrm rot="1780525">
          <a:off x="5489101" y="4207154"/>
          <a:ext cx="2616043" cy="1205017"/>
        </a:xfrm>
        <a:prstGeom prst="ellipse">
          <a:avLst/>
        </a:prstGeom>
        <a:solidFill>
          <a:srgbClr val="0096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Почую кожного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5872212" y="4383625"/>
        <a:ext cx="1849821" cy="852075"/>
      </dsp:txXfrm>
    </dsp:sp>
    <dsp:sp modelId="{67F76BE1-D976-4B76-B228-FDE22AB00B16}">
      <dsp:nvSpPr>
        <dsp:cNvPr id="0" name=""/>
        <dsp:cNvSpPr/>
      </dsp:nvSpPr>
      <dsp:spPr>
        <a:xfrm rot="3097253">
          <a:off x="4020321" y="4841349"/>
          <a:ext cx="2509562" cy="1323883"/>
        </a:xfrm>
        <a:prstGeom prst="ellipse">
          <a:avLst/>
        </a:prstGeom>
        <a:solidFill>
          <a:srgbClr val="BC00B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Констатація успіху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4387838" y="5035227"/>
        <a:ext cx="1774528" cy="936127"/>
      </dsp:txXfrm>
    </dsp:sp>
    <dsp:sp modelId="{969598E8-CFB7-440D-A53B-657A3C712F0D}">
      <dsp:nvSpPr>
        <dsp:cNvPr id="0" name=""/>
        <dsp:cNvSpPr/>
      </dsp:nvSpPr>
      <dsp:spPr>
        <a:xfrm rot="18678469">
          <a:off x="1638242" y="4778671"/>
          <a:ext cx="2370322" cy="1190690"/>
        </a:xfrm>
        <a:prstGeom prst="ellipse">
          <a:avLst/>
        </a:prstGeom>
        <a:solidFill>
          <a:srgbClr val="ED7E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Вибух емоцій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1985368" y="4953044"/>
        <a:ext cx="1676070" cy="841944"/>
      </dsp:txXfrm>
    </dsp:sp>
    <dsp:sp modelId="{B777708E-344C-4BF6-AD65-55133999619A}">
      <dsp:nvSpPr>
        <dsp:cNvPr id="0" name=""/>
        <dsp:cNvSpPr/>
      </dsp:nvSpPr>
      <dsp:spPr>
        <a:xfrm rot="20414642">
          <a:off x="432677" y="3637016"/>
          <a:ext cx="2354833" cy="1271913"/>
        </a:xfrm>
        <a:prstGeom prst="ellipse">
          <a:avLst/>
        </a:prstGeom>
        <a:solidFill>
          <a:srgbClr val="00964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Якби</a:t>
          </a: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я </a:t>
          </a:r>
          <a:r>
            <a:rPr lang="ru-RU" sz="2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був</a:t>
          </a: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…</a:t>
          </a:r>
          <a:endParaRPr lang="uk-UA" sz="20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777534" y="3823283"/>
        <a:ext cx="1665119" cy="899379"/>
      </dsp:txXfrm>
    </dsp:sp>
    <dsp:sp modelId="{47F6ECBE-9417-443E-A86B-EF30CACA2E62}">
      <dsp:nvSpPr>
        <dsp:cNvPr id="0" name=""/>
        <dsp:cNvSpPr/>
      </dsp:nvSpPr>
      <dsp:spPr>
        <a:xfrm rot="492192">
          <a:off x="217094" y="2064257"/>
          <a:ext cx="2668830" cy="1205253"/>
        </a:xfrm>
        <a:prstGeom prst="ellipse">
          <a:avLst/>
        </a:prstGeom>
        <a:solidFill>
          <a:srgbClr val="BC00B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Семантизація</a:t>
          </a:r>
          <a:endParaRPr lang="uk-UA" sz="2000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607935" y="2240762"/>
        <a:ext cx="1887148" cy="852243"/>
      </dsp:txXfrm>
    </dsp:sp>
    <dsp:sp modelId="{5CCEC82C-67D5-43A3-9A87-4962B2CFC833}">
      <dsp:nvSpPr>
        <dsp:cNvPr id="0" name=""/>
        <dsp:cNvSpPr/>
      </dsp:nvSpPr>
      <dsp:spPr>
        <a:xfrm rot="3168615">
          <a:off x="1827130" y="643202"/>
          <a:ext cx="2316064" cy="1412387"/>
        </a:xfrm>
        <a:prstGeom prst="ellipse">
          <a:avLst/>
        </a:prstGeom>
        <a:solidFill>
          <a:srgbClr val="ED7E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Асоціативна</a:t>
          </a: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 </a:t>
          </a:r>
          <a:r>
            <a:rPr lang="ru-RU" sz="2000" b="1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rPr>
            <a:t>гірлянда</a:t>
          </a:r>
          <a:endParaRPr lang="uk-UA" sz="20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krainianLazurski" panose="02027200000000000000" pitchFamily="18" charset="0"/>
          </a:endParaRPr>
        </a:p>
      </dsp:txBody>
      <dsp:txXfrm>
        <a:off x="2166310" y="850041"/>
        <a:ext cx="1637704" cy="998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5DA40-C004-4C3F-B517-B3670B871245}">
      <dsp:nvSpPr>
        <dsp:cNvPr id="0" name=""/>
        <dsp:cNvSpPr/>
      </dsp:nvSpPr>
      <dsp:spPr>
        <a:xfrm>
          <a:off x="741945" y="0"/>
          <a:ext cx="4604129" cy="5816600"/>
        </a:xfrm>
        <a:prstGeom prst="triangle">
          <a:avLst/>
        </a:prstGeom>
        <a:solidFill>
          <a:srgbClr val="99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78EE7-83A1-4628-BD56-42429E522F9F}">
      <dsp:nvSpPr>
        <dsp:cNvPr id="0" name=""/>
        <dsp:cNvSpPr/>
      </dsp:nvSpPr>
      <dsp:spPr>
        <a:xfrm>
          <a:off x="3072048" y="713775"/>
          <a:ext cx="5375149" cy="4347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Акмеологічні</a:t>
          </a: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 </a:t>
          </a:r>
          <a:r>
            <a:rPr lang="ru-RU" sz="3200" b="1" kern="1200" dirty="0" err="1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</a:rPr>
            <a:t>стратегії</a:t>
          </a:r>
          <a:endParaRPr lang="uk-UA" sz="3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destina" panose="02080504020301020103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Альпініст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Шлях </a:t>
          </a: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із</a:t>
          </a:r>
          <a:r>
            <a:rPr lang="ru-RU" sz="28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 </a:t>
          </a: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системи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smtClean="0">
              <a:solidFill>
                <a:srgbClr val="87176D"/>
              </a:solidFill>
              <a:latin typeface="UkrainianLazurski" panose="02027200000000000000" pitchFamily="18" charset="0"/>
            </a:rPr>
            <a:t>Анонсування</a:t>
          </a:r>
          <a:endParaRPr lang="uk-UA" sz="2800" i="1" kern="120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Унікум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Квадратики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Збирання</a:t>
          </a:r>
          <a:r>
            <a:rPr lang="ru-RU" sz="28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 </a:t>
          </a: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грибів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smtClean="0">
              <a:solidFill>
                <a:srgbClr val="87176D"/>
              </a:solidFill>
              <a:latin typeface="UkrainianLazurski" panose="02027200000000000000" pitchFamily="18" charset="0"/>
            </a:rPr>
            <a:t>Примусове поєднання</a:t>
          </a:r>
          <a:endParaRPr lang="uk-UA" sz="2800" i="1" kern="1200">
            <a:solidFill>
              <a:srgbClr val="87176D"/>
            </a:solidFill>
            <a:latin typeface="UkrainianLazurski" panose="02027200000000000000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err="1" smtClean="0">
              <a:solidFill>
                <a:srgbClr val="87176D"/>
              </a:solidFill>
              <a:latin typeface="UkrainianLazurski" panose="02027200000000000000" pitchFamily="18" charset="0"/>
            </a:rPr>
            <a:t>Ключові</a:t>
          </a:r>
          <a:r>
            <a:rPr lang="ru-RU" sz="2800" b="1" i="1" kern="1200" dirty="0" smtClean="0">
              <a:solidFill>
                <a:srgbClr val="87176D"/>
              </a:solidFill>
              <a:latin typeface="UkrainianLazurski" panose="02027200000000000000" pitchFamily="18" charset="0"/>
            </a:rPr>
            <a:t> слова</a:t>
          </a:r>
          <a:endParaRPr lang="uk-UA" sz="2800" i="1" kern="1200" dirty="0">
            <a:solidFill>
              <a:srgbClr val="87176D"/>
            </a:solidFill>
            <a:latin typeface="UkrainianLazurski" panose="02027200000000000000" pitchFamily="18" charset="0"/>
          </a:endParaRPr>
        </a:p>
      </dsp:txBody>
      <dsp:txXfrm>
        <a:off x="3284289" y="926016"/>
        <a:ext cx="4950667" cy="392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B9E4-79A4-4FC2-BB5D-789600A84989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E6FE7-03D4-4E2D-8FC7-792AC629E0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87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 словами, не нагромаджувати «будівельний матеріал» у вигляді знань, понять, закономірностей, окремих умінь, а формувати здатності «будувати дім».</a:t>
            </a:r>
          </a:p>
          <a:p>
            <a:r>
              <a:rPr lang="uk-UA" dirty="0" smtClean="0"/>
              <a:t>(подумати над цеглинами)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6FE7-03D4-4E2D-8FC7-792AC629E01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023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51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10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73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2DF3D-E459-4BA5-B801-9339EFA3314D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E2D79-2C27-4F13-866D-EC736562F3B1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01A78-279E-4F2C-A8A3-E34437F2391A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F2A9-C108-4651-8920-7A7D43C6FAAE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4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C36D4-11DF-4B31-A519-B4A3AA15CC37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47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BC130-2FC0-4026-AC32-C862E63B4770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9575-6C3E-4544-B15E-B60501DC0F9D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7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43651-5907-41F3-92D4-38000C99A2A3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0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88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A6F5-CCDB-4A65-B724-426EC4E2CEAB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4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1FB4A-50CD-4049-9DF0-0AAB4ED17DB2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6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44211-0B11-434C-A6C1-433C971C3985}" type="slidenum">
              <a:rPr lang="es-ES" altLang="uk-UA" smtClean="0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47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C0179-DB14-4708-B542-45ABA474CD0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83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6849E-D810-49E9-9C2C-B3620B543174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9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ABC3C-B773-4E63-A092-6A3CA226C035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6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4CDFD-147A-4CED-AFB8-72461913B7A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26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1DC99-65E7-4769-A586-C7962161C755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03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B5BDA-6846-41AD-821E-320D2A29077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24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A5C13-87BB-447A-911D-74DF7B00C329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5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64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893DF-A436-49C1-A7B1-A907EBACEE94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78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FBBAD-1D2B-4A9A-9DBA-A5FC3AA3449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0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8DE57-13F0-40B6-B228-2C7E3B35000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31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AC040-7A5E-4FFE-9281-DDE0F9F7A6E9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5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FBFE-5982-4BF8-A0B0-3D1D8B91CDD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19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67BA-5711-4FA3-B18F-0944AD1A9C58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84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44DF9-946D-45F1-AA14-A30A9F70A611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9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92BA-6C37-40FA-8F89-0F063887128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7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FFDF-0F08-47C1-94E6-BBA3FD811AF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36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C66B-5E0F-4D32-83E3-C495562BBDFF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977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0433-C8CB-4948-B6D0-6ACE6FC9FB1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98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A834-9117-4D84-97D7-692BA101227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0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E0DA-8EC5-49DD-AFC3-29D66C28B65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AE26-02EE-4834-ABC9-964BEE20CF0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4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3AEB-AF10-48D8-A8F3-4A6B081AC4B0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4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BA97B-CE3B-462F-8CB7-ABE4048857C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82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BEB5-BB54-4FF5-9A28-3D843DC0B45F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71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2246-1E4E-400E-AB9F-56B6D7F806B2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3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32BF4-992A-4607-AB78-FB660FAB0982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89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436DC-7489-46A4-B405-17B99BC71819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943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C275D-095D-46AB-B893-B217EB0B20E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6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AED9-DAC0-472C-BD8A-2DD738DD5484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27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AC04-7E0D-467A-9618-05E51834719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99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20E61-C939-4242-A54E-0311EA4C8F29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88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E1A87-CEEA-431B-A123-7115508A7EA4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99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6C28-C3B7-4BD2-8BC0-FB470DD4AFF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64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FBFE-5982-4BF8-A0B0-3D1D8B91CDD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40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67BA-5711-4FA3-B18F-0944AD1A9C58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7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44DF9-946D-45F1-AA14-A30A9F70A611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057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92BA-6C37-40FA-8F89-0F063887128D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080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8FFDF-0F08-47C1-94E6-BBA3FD811AFC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13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C66B-5E0F-4D32-83E3-C495562BBDFF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2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0433-C8CB-4948-B6D0-6ACE6FC9FB1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21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A834-9117-4D84-97D7-692BA101227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136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E0DA-8EC5-49DD-AFC3-29D66C28B656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73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AE26-02EE-4834-ABC9-964BEE20CF0B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53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03AEB-AF10-48D8-A8F3-4A6B081AC4B0}" type="slidenum">
              <a:rPr lang="es-ES" altLang="uk-UA">
                <a:solidFill>
                  <a:srgbClr val="000000"/>
                </a:solidFill>
              </a:rPr>
              <a:pPr/>
              <a:t>‹#›</a:t>
            </a:fld>
            <a:endParaRPr lang="es-ES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0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03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68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2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1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5E8D6D-EE64-49DE-A5E0-105DE63D4926}" type="datetimeFigureOut">
              <a:rPr lang="uk-UA" smtClean="0"/>
              <a:t>22.02.2016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A6D376-B0A0-4346-8496-015D1E0C96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17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44599-89BB-4504-A335-5C4AD6BD9D65}" type="slidenum">
              <a:rPr lang="es-ES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54618-7374-46FF-A77D-04191B0CA398}" type="slidenum">
              <a:rPr lang="es-ES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A4493A-C2A1-4409-AD25-AE413DC9ADAE}" type="slidenum">
              <a:rPr lang="es-ES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54618-7374-46FF-A77D-04191B0CA398}" type="slidenum">
              <a:rPr lang="es-ES" alt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5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8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6308" y="1038248"/>
            <a:ext cx="4577317" cy="2387600"/>
          </a:xfrm>
          <a:prstGeom prst="rect">
            <a:avLst/>
          </a:prstGeom>
          <a:solidFill>
            <a:srgbClr val="FBF2E1">
              <a:alpha val="69804"/>
            </a:srgbClr>
          </a:solidFill>
          <a:ln w="28575">
            <a:solidFill>
              <a:srgbClr val="CF6211"/>
            </a:solidFill>
          </a:ln>
          <a:effectLst/>
        </p:spPr>
        <p:txBody>
          <a:bodyPr vert="horz" wrap="square" lIns="91440" tIns="45720" rIns="18000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A22700"/>
                </a:solidFill>
                <a:latin typeface="+mj-lt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sz="4400" b="1" dirty="0" err="1" smtClean="0">
                <a:latin typeface="Modestina" panose="02080504020301020103" pitchFamily="18" charset="0"/>
              </a:rPr>
              <a:t>Петрокушин</a:t>
            </a:r>
            <a:r>
              <a:rPr lang="uk-UA" sz="4400" b="1" dirty="0">
                <a:latin typeface="Modestina" panose="02080504020301020103" pitchFamily="18" charset="0"/>
              </a:rPr>
              <a:t/>
            </a:r>
            <a:br>
              <a:rPr lang="uk-UA" sz="4400" b="1" dirty="0">
                <a:latin typeface="Modestina" panose="02080504020301020103" pitchFamily="18" charset="0"/>
              </a:rPr>
            </a:br>
            <a:r>
              <a:rPr lang="uk-UA" sz="4400" b="1" dirty="0">
                <a:latin typeface="Modestina" panose="02080504020301020103" pitchFamily="18" charset="0"/>
              </a:rPr>
              <a:t>Руслана Володимирівна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754846" y="5434514"/>
            <a:ext cx="7924860" cy="1055687"/>
          </a:xfrm>
          <a:prstGeom prst="rect">
            <a:avLst/>
          </a:prstGeom>
          <a:solidFill>
            <a:srgbClr val="FCF3E2">
              <a:alpha val="74902"/>
            </a:srgbClr>
          </a:solidFill>
          <a:ln w="28575">
            <a:solidFill>
              <a:srgbClr val="CF621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учитель української мови й літератури </a:t>
            </a:r>
          </a:p>
          <a:p>
            <a:r>
              <a:rPr lang="uk-UA" sz="2800" b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Тернопільської ЗОШ №16 </a:t>
            </a:r>
            <a:r>
              <a:rPr lang="uk-UA" sz="2800" b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ім.В.Левицького</a:t>
            </a:r>
            <a:endParaRPr lang="uk-UA" sz="2800" b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8" y="503918"/>
            <a:ext cx="2753450" cy="398955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4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4956575"/>
              </p:ext>
            </p:extLst>
          </p:nvPr>
        </p:nvGraphicFramePr>
        <p:xfrm>
          <a:off x="1524000" y="1085850"/>
          <a:ext cx="7262814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746" y="1947068"/>
            <a:ext cx="1027113" cy="2963863"/>
          </a:xfrm>
          <a:prstGeom prst="rect">
            <a:avLst/>
          </a:prstGeom>
          <a:solidFill>
            <a:srgbClr val="FBF2E1">
              <a:alpha val="65098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Г</a:t>
            </a:r>
          </a:p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Р</a:t>
            </a:r>
          </a:p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А</a:t>
            </a:r>
            <a:endParaRPr lang="uk-UA" sz="54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8C5360A-0265-4B62-94A6-7B9B99FD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37A186F-5BAF-43CC-9679-A07A6D455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5D44DEF8-3C54-4DC5-9E84-86CDA045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96043210"/>
              </p:ext>
            </p:extLst>
          </p:nvPr>
        </p:nvGraphicFramePr>
        <p:xfrm>
          <a:off x="258094" y="2120963"/>
          <a:ext cx="61376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9109" y="268617"/>
            <a:ext cx="8266243" cy="1311218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Ігрові прийоми на етапі мотивації навчальної діяльності  </a:t>
            </a:r>
          </a:p>
        </p:txBody>
      </p:sp>
    </p:spTree>
    <p:extLst>
      <p:ext uri="{BB962C8B-B14F-4D97-AF65-F5344CB8AC3E}">
        <p14:creationId xmlns:p14="http://schemas.microsoft.com/office/powerpoint/2010/main" val="110365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694A44-F747-4B0C-86E9-6550CC48D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graphicEl>
                                              <a:dgm id="{5C694A44-F747-4B0C-86E9-6550CC48D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graphicEl>
                                              <a:dgm id="{5C694A44-F747-4B0C-86E9-6550CC48D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F679A9-A218-4B38-84B1-8C2D7D65A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graphicEl>
                                              <a:dgm id="{21F679A9-A218-4B38-84B1-8C2D7D65A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graphicEl>
                                              <a:dgm id="{21F679A9-A218-4B38-84B1-8C2D7D65A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F76CA2-48A4-4471-A42C-EAE1CDBF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graphicEl>
                                              <a:dgm id="{32F76CA2-48A4-4471-A42C-EAE1CDBF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>
                                            <p:graphicEl>
                                              <a:dgm id="{32F76CA2-48A4-4471-A42C-EAE1CDBF6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3EB96-DF1C-4AB0-A48D-6D498470B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>
                                            <p:graphicEl>
                                              <a:dgm id="{05B3EB96-DF1C-4AB0-A48D-6D498470B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graphicEl>
                                              <a:dgm id="{05B3EB96-DF1C-4AB0-A48D-6D498470B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A553BA-4002-4040-8AC9-25FE99E8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graphicEl>
                                              <a:dgm id="{E1A553BA-4002-4040-8AC9-25FE99E8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graphicEl>
                                              <a:dgm id="{E1A553BA-4002-4040-8AC9-25FE99E8B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00809D-3CAD-4C30-AFA1-ADC1602F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>
                                            <p:graphicEl>
                                              <a:dgm id="{9200809D-3CAD-4C30-AFA1-ADC1602F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>
                                            <p:graphicEl>
                                              <a:dgm id="{9200809D-3CAD-4C30-AFA1-ADC1602F3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421FA-2CF9-4A67-88D4-D24230023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>
                                            <p:graphicEl>
                                              <a:dgm id="{F61421FA-2CF9-4A67-88D4-D24230023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graphicEl>
                                              <a:dgm id="{F61421FA-2CF9-4A67-88D4-D24230023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F7B778-CBD4-4FA6-8CE5-E94498EB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>
                                            <p:graphicEl>
                                              <a:dgm id="{54F7B778-CBD4-4FA6-8CE5-E94498EB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">
                                            <p:graphicEl>
                                              <a:dgm id="{54F7B778-CBD4-4FA6-8CE5-E94498EBA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CD9807-8BF5-43A3-8097-094C0029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">
                                            <p:graphicEl>
                                              <a:dgm id="{46CD9807-8BF5-43A3-8097-094C0029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">
                                            <p:graphicEl>
                                              <a:dgm id="{46CD9807-8BF5-43A3-8097-094C0029A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EB6788-933F-4645-BC95-C2B216BD1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">
                                            <p:graphicEl>
                                              <a:dgm id="{4BEB6788-933F-4645-BC95-C2B216BD1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">
                                            <p:graphicEl>
                                              <a:dgm id="{4BEB6788-933F-4645-BC95-C2B216BD1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633">
            <a:off x="160124" y="977270"/>
            <a:ext cx="4742354" cy="3597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0" y="1320865"/>
            <a:ext cx="4300248" cy="38241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6928" t="17441" r="4262" b="8154"/>
          <a:stretch/>
        </p:blipFill>
        <p:spPr>
          <a:xfrm rot="405712">
            <a:off x="6343746" y="1230085"/>
            <a:ext cx="2709586" cy="2046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2010" y="110469"/>
            <a:ext cx="6222380" cy="845626"/>
          </a:xfrm>
          <a:prstGeom prst="rect">
            <a:avLst/>
          </a:prstGeom>
          <a:solidFill>
            <a:srgbClr val="FBF2E1">
              <a:alpha val="65098"/>
            </a:srgb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</a:rPr>
              <a:t>Метод проектів</a:t>
            </a:r>
            <a:endParaRPr lang="uk-UA" sz="54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382" y="4826761"/>
            <a:ext cx="7210191" cy="1877963"/>
          </a:xfrm>
          <a:prstGeom prst="rect">
            <a:avLst/>
          </a:prstGeom>
          <a:solidFill>
            <a:srgbClr val="FBF2E1">
              <a:alpha val="6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uk-UA" sz="2400" b="1" i="1" dirty="0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«Легенди та перекази </a:t>
            </a:r>
            <a:r>
              <a:rPr lang="uk-UA" sz="2400" b="1" i="1" dirty="0" err="1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Тернопілля</a:t>
            </a:r>
            <a:r>
              <a:rPr lang="uk-UA" sz="2400" b="1" i="1" dirty="0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» (5 клас)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uk-UA" sz="2400" b="1" i="1" dirty="0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«Календарно-обрядові пісні» (6 клас)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uk-UA" sz="2400" b="1" i="1" dirty="0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«Моя улюблена справа» 7(клас)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uk-UA" sz="2400" b="1" i="1" dirty="0">
                <a:solidFill>
                  <a:srgbClr val="8717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«Звертання: мандрівка в часі» (8 клас)</a:t>
            </a:r>
          </a:p>
        </p:txBody>
      </p:sp>
    </p:spTree>
    <p:extLst>
      <p:ext uri="{BB962C8B-B14F-4D97-AF65-F5344CB8AC3E}">
        <p14:creationId xmlns:p14="http://schemas.microsoft.com/office/powerpoint/2010/main" val="15762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3455665"/>
              </p:ext>
            </p:extLst>
          </p:nvPr>
        </p:nvGraphicFramePr>
        <p:xfrm>
          <a:off x="155575" y="548767"/>
          <a:ext cx="8752367" cy="5800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2" descr="https://wallpaperscraft.ru/image/sirenevyy_fioletovyy_svetlyy_pyatna_7259_602x339.jpg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31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9E286-B7C9-479B-83C2-866B06C1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FB9E286-B7C9-479B-83C2-866B06C1B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02CA75-3EB1-4075-B5E5-093AB0C55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802CA75-3EB1-4075-B5E5-093AB0C55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92D01-76E2-4A46-8F23-D9B083ED8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A792D01-76E2-4A46-8F23-D9B083ED8B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FA3F5-8237-427F-A5E7-00E678E97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291FA3F5-8237-427F-A5E7-00E678E97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inezio.center/wp-content/uploads/2015/06/Bankoboev.Ru_oranzhevyi_myagkii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4050911"/>
              </p:ext>
            </p:extLst>
          </p:nvPr>
        </p:nvGraphicFramePr>
        <p:xfrm>
          <a:off x="419100" y="368300"/>
          <a:ext cx="8331200" cy="618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6752" y="2571997"/>
            <a:ext cx="3436383" cy="1714006"/>
          </a:xfrm>
          <a:prstGeom prst="rect">
            <a:avLst/>
          </a:prstGeom>
          <a:solidFill>
            <a:srgbClr val="FBF2E1">
              <a:alpha val="69804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22700"/>
                </a:solidFill>
                <a:latin typeface="Modestina" panose="02080504020301020103" pitchFamily="18" charset="0"/>
                <a:ea typeface="+mj-ea"/>
                <a:cs typeface="+mj-cs"/>
              </a:defRPr>
            </a:lvl1pPr>
          </a:lstStyle>
          <a:p>
            <a:r>
              <a:rPr lang="uk-UA" sz="3200" dirty="0"/>
              <a:t>Застосування </a:t>
            </a:r>
            <a:r>
              <a:rPr lang="uk-UA" sz="3200" dirty="0" err="1"/>
              <a:t>акмеотехнологій</a:t>
            </a:r>
            <a:r>
              <a:rPr lang="uk-UA" sz="3200" dirty="0"/>
              <a:t> забезпечує</a:t>
            </a:r>
          </a:p>
        </p:txBody>
      </p:sp>
    </p:spTree>
    <p:extLst>
      <p:ext uri="{BB962C8B-B14F-4D97-AF65-F5344CB8AC3E}">
        <p14:creationId xmlns:p14="http://schemas.microsoft.com/office/powerpoint/2010/main" val="10661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555613-BE69-4115-8523-431FCA18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D555613-BE69-4115-8523-431FCA18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D555613-BE69-4115-8523-431FCA189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DD555613-BE69-4115-8523-431FCA189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BFED9A-2E5C-4CD7-82D0-64C85F6CB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ABFED9A-2E5C-4CD7-82D0-64C85F6CB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ABFED9A-2E5C-4CD7-82D0-64C85F6CB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ABFED9A-2E5C-4CD7-82D0-64C85F6CB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CE66A-2DFE-4C84-BBA9-B6802D12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A9CE66A-2DFE-4C84-BBA9-B6802D12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A9CE66A-2DFE-4C84-BBA9-B6802D123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A9CE66A-2DFE-4C84-BBA9-B6802D123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B9B4D-70D6-422C-B77D-C5F3D4E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09B9B4D-70D6-422C-B77D-C5F3D4E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C09B9B4D-70D6-422C-B77D-C5F3D4E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C09B9B4D-70D6-422C-B77D-C5F3D4E91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10F32-46D8-4E72-91DB-8A7AD3B90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AC10F32-46D8-4E72-91DB-8A7AD3B90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AC10F32-46D8-4E72-91DB-8A7AD3B90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AC10F32-46D8-4E72-91DB-8A7AD3B90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8C5625-9EB9-4810-9064-098151E7E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A08C5625-9EB9-4810-9064-098151E7E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08C5625-9EB9-4810-9064-098151E7E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A08C5625-9EB9-4810-9064-098151E7E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49F0A-AEE5-4E57-A991-7A9A48B5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1E49F0A-AEE5-4E57-A991-7A9A48B5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E49F0A-AEE5-4E57-A991-7A9A48B54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61E49F0A-AEE5-4E57-A991-7A9A48B54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778FA6-051E-46D0-B987-EC6686B68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3778FA6-051E-46D0-B987-EC6686B68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3778FA6-051E-46D0-B987-EC6686B68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3778FA6-051E-46D0-B987-EC6686B68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02A3B-BA24-46A1-954F-DCF8F33A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BF02A3B-BA24-46A1-954F-DCF8F33A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BF02A3B-BA24-46A1-954F-DCF8F33A1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4BF02A3B-BA24-46A1-954F-DCF8F33A1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503C5-AF41-4FFC-BA5B-E3379687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6E0503C5-AF41-4FFC-BA5B-E3379687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E0503C5-AF41-4FFC-BA5B-E33796878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6E0503C5-AF41-4FFC-BA5B-E33796878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8F2462-D48F-4758-B8AC-4242C339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98F2462-D48F-4758-B8AC-4242C339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98F2462-D48F-4758-B8AC-4242C339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398F2462-D48F-4758-B8AC-4242C3395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94E185-485B-4C6E-9BE3-748CBFD3E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B94E185-485B-4C6E-9BE3-748CBFD3E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B94E185-485B-4C6E-9BE3-748CBFD3E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FB94E185-485B-4C6E-9BE3-748CBFD3E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F184D0-2F25-47EA-993B-1A94B67D6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5F184D0-2F25-47EA-993B-1A94B67D6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5F184D0-2F25-47EA-993B-1A94B67D6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D5F184D0-2F25-47EA-993B-1A94B67D6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8D0B5A-5E39-4B59-B050-7437707B8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E8D0B5A-5E39-4B59-B050-7437707B8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E8D0B5A-5E39-4B59-B050-7437707B8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9E8D0B5A-5E39-4B59-B050-7437707B8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170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54225" y="2693086"/>
            <a:ext cx="5381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урок,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на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якому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учень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знає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що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кожне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його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досягнення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буде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побачене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вчителем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він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вірить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у себе і у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власні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можливості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відкриває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в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собі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нові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здібності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rPr>
              <a:t>.</a:t>
            </a:r>
            <a:endParaRPr lang="uk-UA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Lazurski" panose="02027200000000000000" pitchFamily="18" charset="0"/>
            </a:endParaRPr>
          </a:p>
          <a:p>
            <a:pPr algn="ctr"/>
            <a:endParaRPr lang="uk-UA" sz="2800" i="1" dirty="0"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80548" y="2761558"/>
            <a:ext cx="4810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напружену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розумову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вміло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релаксійними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стосовно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вивчається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2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8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Куб 9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875018" y="3233019"/>
            <a:ext cx="444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вмотивованою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діяльністю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23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553687" y="2424592"/>
            <a:ext cx="5364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отримавши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50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8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Куб 9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BC00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79026" y="3147189"/>
            <a:ext cx="47890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поставив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неймовірно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правильну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мету і на 99 %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реалізував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58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77010" cy="6858000"/>
            <a:chOff x="1329070" y="0"/>
            <a:chExt cx="9177010" cy="6858000"/>
          </a:xfrm>
        </p:grpSpPr>
        <p:pic>
          <p:nvPicPr>
            <p:cNvPr id="6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6" y="4121361"/>
            <a:ext cx="7886700" cy="2423818"/>
          </a:xfrm>
          <a:solidFill>
            <a:srgbClr val="FBF2E1">
              <a:alpha val="69804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uk-UA" sz="2800" b="1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Виживає </a:t>
            </a:r>
            <a:r>
              <a:rPr lang="uk-UA" sz="2800" b="1" i="1" dirty="0">
                <a:solidFill>
                  <a:srgbClr val="800000"/>
                </a:solidFill>
                <a:latin typeface="Bookman Old Style" panose="02050604050505020204" pitchFamily="18" charset="0"/>
              </a:rPr>
              <a:t>не найсильніший і не найрозумніший, а той, хто краще за всіх відгукується на зміни, що </a:t>
            </a:r>
            <a:r>
              <a:rPr lang="uk-UA" sz="2800" b="1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відбуваються. </a:t>
            </a:r>
          </a:p>
          <a:p>
            <a:pPr marL="0" indent="0" algn="r">
              <a:buNone/>
            </a:pPr>
            <a:r>
              <a:rPr lang="uk-UA" sz="2400" i="1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Гордон </a:t>
            </a:r>
            <a:r>
              <a:rPr lang="uk-UA" sz="2400" i="1" dirty="0" err="1" smtClean="0">
                <a:solidFill>
                  <a:srgbClr val="800000"/>
                </a:solidFill>
                <a:latin typeface="Bookman Old Style" panose="02050604050505020204" pitchFamily="18" charset="0"/>
              </a:rPr>
              <a:t>Драйден</a:t>
            </a:r>
            <a:endParaRPr lang="uk-UA" sz="2400" i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8347" y="376080"/>
            <a:ext cx="7238777" cy="2848383"/>
          </a:xfrm>
          <a:prstGeom prst="rect">
            <a:avLst/>
          </a:prstGeom>
          <a:solidFill>
            <a:srgbClr val="FBF2E1">
              <a:alpha val="69804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rgbClr val="9E009E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odestina" panose="02080504020301020103" pitchFamily="18" charset="0"/>
                <a:ea typeface="+mj-ea"/>
                <a:cs typeface="+mj-cs"/>
              </a:rPr>
              <a:t>Педагогічне </a:t>
            </a:r>
            <a:r>
              <a:rPr lang="uk-UA" sz="4000" b="1" dirty="0" smtClean="0">
                <a:solidFill>
                  <a:srgbClr val="9E009E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Modestina" panose="02080504020301020103" pitchFamily="18" charset="0"/>
                <a:ea typeface="+mj-ea"/>
                <a:cs typeface="+mj-cs"/>
              </a:rPr>
              <a:t>кредо</a:t>
            </a:r>
            <a:r>
              <a:rPr lang="uk-UA" sz="4000" b="1" dirty="0" smtClean="0">
                <a:solidFill>
                  <a:srgbClr val="A2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stina" panose="02080504020301020103" pitchFamily="18" charset="0"/>
                <a:ea typeface="+mj-ea"/>
                <a:cs typeface="+mj-cs"/>
              </a:rPr>
              <a:t> </a:t>
            </a:r>
            <a:endParaRPr lang="uk-UA" sz="4000" b="1" dirty="0">
              <a:solidFill>
                <a:srgbClr val="A22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stina" panose="02080504020301020103" pitchFamily="18" charset="0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solidFill>
                  <a:srgbClr val="990033"/>
                </a:solidFill>
                <a:latin typeface="UkrainianLazurski" panose="02027200000000000000" pitchFamily="18" charset="0"/>
                <a:ea typeface="+mj-ea"/>
                <a:cs typeface="+mj-cs"/>
              </a:rPr>
              <a:t>Мало </a:t>
            </a:r>
            <a:r>
              <a:rPr lang="uk-UA" sz="3200" b="1" i="1" dirty="0">
                <a:solidFill>
                  <a:srgbClr val="990033"/>
                </a:solidFill>
                <a:latin typeface="UkrainianLazurski" panose="02027200000000000000" pitchFamily="18" charset="0"/>
                <a:ea typeface="+mj-ea"/>
                <a:cs typeface="+mj-cs"/>
              </a:rPr>
              <a:t>знати, потрібно й використовувати. Мало бажати, потрібно й </a:t>
            </a:r>
            <a:r>
              <a:rPr lang="uk-UA" sz="3200" b="1" i="1" dirty="0" smtClean="0">
                <a:solidFill>
                  <a:srgbClr val="990033"/>
                </a:solidFill>
                <a:latin typeface="UkrainianLazurski" panose="02027200000000000000" pitchFamily="18" charset="0"/>
                <a:ea typeface="+mj-ea"/>
                <a:cs typeface="+mj-cs"/>
              </a:rPr>
              <a:t>робити.</a:t>
            </a:r>
            <a:endParaRPr lang="uk-UA" sz="3200" b="1" i="1" dirty="0">
              <a:solidFill>
                <a:srgbClr val="990033"/>
              </a:solidFill>
              <a:latin typeface="UkrainianLazurski" panose="02027200000000000000" pitchFamily="18" charset="0"/>
              <a:ea typeface="+mj-ea"/>
              <a:cs typeface="+mj-cs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err="1">
                <a:solidFill>
                  <a:srgbClr val="990033"/>
                </a:solidFill>
                <a:latin typeface="Bookman Old Style" panose="02050604050505020204" pitchFamily="18" charset="0"/>
                <a:ea typeface="+mj-ea"/>
                <a:cs typeface="+mj-cs"/>
              </a:rPr>
              <a:t>Йоган</a:t>
            </a:r>
            <a:r>
              <a:rPr lang="uk-UA" sz="2400" i="1" dirty="0">
                <a:solidFill>
                  <a:srgbClr val="990033"/>
                </a:solidFill>
                <a:latin typeface="Bookman Old Style" panose="02050604050505020204" pitchFamily="18" charset="0"/>
                <a:ea typeface="+mj-ea"/>
                <a:cs typeface="+mj-cs"/>
              </a:rPr>
              <a:t> Гете</a:t>
            </a:r>
          </a:p>
        </p:txBody>
      </p:sp>
    </p:spTree>
    <p:extLst>
      <p:ext uri="{BB962C8B-B14F-4D97-AF65-F5344CB8AC3E}">
        <p14:creationId xmlns:p14="http://schemas.microsoft.com/office/powerpoint/2010/main" val="29713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9" name="Куб 8"/>
          <p:cNvSpPr/>
          <p:nvPr/>
        </p:nvSpPr>
        <p:spPr>
          <a:xfrm>
            <a:off x="1416203" y="1446856"/>
            <a:ext cx="6222382" cy="5216548"/>
          </a:xfrm>
          <a:prstGeom prst="cube">
            <a:avLst>
              <a:gd name="adj" fmla="val 13243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416203" y="2472724"/>
            <a:ext cx="55026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lvl="0" algn="ctr">
              <a:defRPr sz="2800" b="1" i="1">
                <a:latin typeface="UkrainianLazurski" panose="02027200000000000000" pitchFamily="18" charset="0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залишаються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кабінеті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обговорюючи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почуте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коли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розповідають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рідним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те, про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дізналися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871" y="283956"/>
            <a:ext cx="7352137" cy="87579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Акмеологічний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урок -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це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Modestina" panose="02080504020301020103" pitchFamily="18" charset="0"/>
                <a:ea typeface="+mj-ea"/>
                <a:cs typeface="+mj-cs"/>
              </a:rPr>
              <a:t> …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Modestina" panose="020805040203010201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79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4900396"/>
              </p:ext>
            </p:extLst>
          </p:nvPr>
        </p:nvGraphicFramePr>
        <p:xfrm>
          <a:off x="118946" y="200720"/>
          <a:ext cx="8478644" cy="647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25B28-D506-4D98-8208-EFC44C394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6E25B28-D506-4D98-8208-EFC44C394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CB0EEF-6653-4D67-AC0B-AB988BD87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ACB0EEF-6653-4D67-AC0B-AB988BD87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55EF2-28CE-4967-A9F1-EF37861F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D9955EF2-28CE-4967-A9F1-EF37861F5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B4141-D5FB-47DD-95D8-A31A41526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E0B4141-D5FB-47DD-95D8-A31A41526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CBF25-3962-4C16-8855-A3F1BBE4E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0CBF25-3962-4C16-8855-A3F1BBE4E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F76BE1-D976-4B76-B228-FDE22AB00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67F76BE1-D976-4B76-B228-FDE22AB00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9598E8-CFB7-440D-A53B-657A3C712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69598E8-CFB7-440D-A53B-657A3C712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77708E-344C-4BF6-AD65-55133999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777708E-344C-4BF6-AD65-55133999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F6ECBE-9417-443E-A86B-EF30CACA2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7F6ECBE-9417-443E-A86B-EF30CACA2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EC82C-67D5-43A3-9A87-4962B2CF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5CCEC82C-67D5-43A3-9A87-4962B2CFC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9609178"/>
              </p:ext>
            </p:extLst>
          </p:nvPr>
        </p:nvGraphicFramePr>
        <p:xfrm>
          <a:off x="10623" y="774081"/>
          <a:ext cx="8609269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6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17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38250" y="285252"/>
            <a:ext cx="6667500" cy="1209562"/>
          </a:xfrm>
          <a:prstGeom prst="rect">
            <a:avLst/>
          </a:prstGeom>
          <a:solidFill>
            <a:srgbClr val="FBF2E1">
              <a:alpha val="8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uk-UA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22700"/>
                </a:solidFill>
                <a:latin typeface="Modestina" panose="02080504020301020103" pitchFamily="18" charset="0"/>
                <a:ea typeface="+mj-ea"/>
                <a:cs typeface="+mj-cs"/>
              </a:defRPr>
            </a:lvl1pPr>
          </a:lstStyle>
          <a:p>
            <a:r>
              <a:rPr lang="uk-UA" dirty="0" err="1"/>
              <a:t>Компетентнісно</a:t>
            </a:r>
            <a:r>
              <a:rPr lang="uk-UA" dirty="0"/>
              <a:t> зорієнтована особистість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11700" y="1625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259338" y="1598329"/>
            <a:ext cx="6904723" cy="4446871"/>
            <a:chOff x="1259338" y="1598329"/>
            <a:chExt cx="6904723" cy="4446871"/>
          </a:xfrm>
          <a:solidFill>
            <a:schemeClr val="accent1">
              <a:lumMod val="75000"/>
            </a:schemeClr>
          </a:solidFill>
        </p:grpSpPr>
        <p:sp>
          <p:nvSpPr>
            <p:cNvPr id="2" name="Пирог 1"/>
            <p:cNvSpPr/>
            <p:nvPr/>
          </p:nvSpPr>
          <p:spPr>
            <a:xfrm>
              <a:off x="1259338" y="1598329"/>
              <a:ext cx="6904723" cy="4446871"/>
            </a:xfrm>
            <a:prstGeom prst="pie">
              <a:avLst>
                <a:gd name="adj1" fmla="val 10797865"/>
                <a:gd name="adj2" fmla="val 162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7579" y="2658614"/>
              <a:ext cx="2765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krainianLazurski" panose="02027200000000000000" pitchFamily="18" charset="0"/>
                </a:rPr>
                <a:t>Мотиваційно-вольова</a:t>
              </a:r>
              <a:endPara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76981" y="1598328"/>
            <a:ext cx="6904723" cy="4446871"/>
            <a:chOff x="1276981" y="1598328"/>
            <a:chExt cx="6904723" cy="4446871"/>
          </a:xfrm>
          <a:solidFill>
            <a:srgbClr val="BC00BC"/>
          </a:solidFill>
        </p:grpSpPr>
        <p:sp>
          <p:nvSpPr>
            <p:cNvPr id="21" name="Пирог 20"/>
            <p:cNvSpPr/>
            <p:nvPr/>
          </p:nvSpPr>
          <p:spPr>
            <a:xfrm flipH="1">
              <a:off x="1276981" y="1598328"/>
              <a:ext cx="6904723" cy="4446871"/>
            </a:xfrm>
            <a:prstGeom prst="pie">
              <a:avLst>
                <a:gd name="adj1" fmla="val 10797865"/>
                <a:gd name="adj2" fmla="val 162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3449" y="2919120"/>
              <a:ext cx="2847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bg1"/>
                  </a:solidFill>
                  <a:latin typeface="UkrainianLazurski" panose="02027200000000000000" pitchFamily="18" charset="0"/>
                </a:rPr>
                <a:t>Комунікативна</a:t>
              </a:r>
              <a:endParaRPr lang="uk-UA" sz="2800" b="1" dirty="0">
                <a:solidFill>
                  <a:schemeClr val="bg1"/>
                </a:solidFill>
                <a:latin typeface="UkrainianLazurski" panose="02027200000000000000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74036" y="1598327"/>
            <a:ext cx="6904723" cy="4446871"/>
            <a:chOff x="1274036" y="1598327"/>
            <a:chExt cx="6904723" cy="4446871"/>
          </a:xfrm>
          <a:solidFill>
            <a:srgbClr val="FFC000"/>
          </a:solidFill>
        </p:grpSpPr>
        <p:sp>
          <p:nvSpPr>
            <p:cNvPr id="23" name="Пирог 22"/>
            <p:cNvSpPr/>
            <p:nvPr/>
          </p:nvSpPr>
          <p:spPr>
            <a:xfrm flipH="1" flipV="1">
              <a:off x="1274036" y="1598327"/>
              <a:ext cx="6904723" cy="4446871"/>
            </a:xfrm>
            <a:prstGeom prst="pie">
              <a:avLst>
                <a:gd name="adj1" fmla="val 10797865"/>
                <a:gd name="adj2" fmla="val 162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4061" y="4220549"/>
              <a:ext cx="24368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krainianLazurski" panose="02027200000000000000" pitchFamily="18" charset="0"/>
                </a:rPr>
                <a:t>Рефлексивна </a:t>
              </a:r>
              <a:endPara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56393" y="1598328"/>
            <a:ext cx="6904723" cy="4446871"/>
            <a:chOff x="1256393" y="1598328"/>
            <a:chExt cx="6904723" cy="4446871"/>
          </a:xfrm>
          <a:solidFill>
            <a:srgbClr val="009644"/>
          </a:solidFill>
        </p:grpSpPr>
        <p:sp>
          <p:nvSpPr>
            <p:cNvPr id="22" name="Пирог 21"/>
            <p:cNvSpPr/>
            <p:nvPr/>
          </p:nvSpPr>
          <p:spPr>
            <a:xfrm flipV="1">
              <a:off x="1256393" y="1598328"/>
              <a:ext cx="6904723" cy="4446871"/>
            </a:xfrm>
            <a:prstGeom prst="pie">
              <a:avLst>
                <a:gd name="adj1" fmla="val 10797865"/>
                <a:gd name="adj2" fmla="val 162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08837" y="4149786"/>
              <a:ext cx="2964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krainianLazurski" panose="02027200000000000000" pitchFamily="18" charset="0"/>
                </a:rPr>
                <a:t>Функціональна</a:t>
              </a:r>
              <a:endPara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Lazurski" panose="020272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9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185737" y="1317741"/>
            <a:ext cx="7277100" cy="647700"/>
          </a:xfrm>
        </p:spPr>
        <p:txBody>
          <a:bodyPr anchor="ctr"/>
          <a:lstStyle/>
          <a:p>
            <a:pPr algn="l"/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Наздоганяйте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 тих, </a:t>
            </a:r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хто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 </a:t>
            </a:r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попереду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, а не </a:t>
            </a:r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чекайте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 тих, </a:t>
            </a:r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хто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 </a:t>
            </a:r>
            <a:r>
              <a:rPr lang="ru-RU" altLang="uk-UA" sz="4800" b="1" dirty="0" err="1" smtClean="0">
                <a:solidFill>
                  <a:srgbClr val="D80056"/>
                </a:solidFill>
                <a:latin typeface="Modestina" panose="02080504020301020103" pitchFamily="18" charset="0"/>
              </a:rPr>
              <a:t>позаду</a:t>
            </a:r>
            <a:r>
              <a:rPr lang="ru-RU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.</a:t>
            </a:r>
            <a:r>
              <a:rPr lang="en-US" altLang="uk-UA" sz="4800" b="1" dirty="0">
                <a:solidFill>
                  <a:srgbClr val="D80056"/>
                </a:solidFill>
                <a:latin typeface="Modestina" panose="02080504020301020103" pitchFamily="18" charset="0"/>
              </a:rPr>
              <a:t/>
            </a:r>
            <a:br>
              <a:rPr lang="en-US" altLang="uk-UA" sz="4800" b="1" dirty="0">
                <a:solidFill>
                  <a:srgbClr val="D80056"/>
                </a:solidFill>
                <a:latin typeface="Modestina" panose="02080504020301020103" pitchFamily="18" charset="0"/>
              </a:rPr>
            </a:br>
            <a:r>
              <a:rPr lang="en-US" altLang="uk-UA" sz="4800" b="1" dirty="0" smtClean="0">
                <a:solidFill>
                  <a:srgbClr val="D80056"/>
                </a:solidFill>
                <a:latin typeface="Modestina" panose="02080504020301020103" pitchFamily="18" charset="0"/>
              </a:rPr>
              <a:t>                            </a:t>
            </a:r>
            <a:r>
              <a:rPr lang="ru-RU" altLang="uk-UA" sz="2400" b="1" dirty="0" err="1" smtClean="0">
                <a:solidFill>
                  <a:srgbClr val="D80056"/>
                </a:solidFill>
                <a:latin typeface="Bookman Old Style" panose="02050604050505020204" pitchFamily="18" charset="0"/>
              </a:rPr>
              <a:t>Арістотель</a:t>
            </a:r>
            <a:endParaRPr lang="ru-RU" altLang="uk-UA" sz="2400" b="1" dirty="0">
              <a:solidFill>
                <a:srgbClr val="D8005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5805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3152"/>
            <a:ext cx="9177010" cy="6858000"/>
            <a:chOff x="1329070" y="0"/>
            <a:chExt cx="9177010" cy="6858000"/>
          </a:xfrm>
        </p:grpSpPr>
        <p:pic>
          <p:nvPicPr>
            <p:cNvPr id="6" name="Picture 2" descr="http://ramki-vsem.ru/fony/fioletovyj-fon2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070" y="0"/>
              <a:ext cx="917701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339694" y="0"/>
              <a:ext cx="9154633" cy="6858000"/>
            </a:xfrm>
            <a:prstGeom prst="rect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57" y="154546"/>
            <a:ext cx="8229600" cy="1000254"/>
          </a:xfrm>
          <a:solidFill>
            <a:srgbClr val="FBF2E1">
              <a:alpha val="80000"/>
            </a:srgbClr>
          </a:solidFill>
        </p:spPr>
        <p:txBody>
          <a:bodyPr/>
          <a:lstStyle/>
          <a:p>
            <a:r>
              <a:rPr lang="uk-UA" b="1" dirty="0">
                <a:solidFill>
                  <a:srgbClr val="A22700"/>
                </a:solidFill>
                <a:latin typeface="Modestina" panose="02080504020301020103" pitchFamily="18" charset="0"/>
              </a:rPr>
              <a:t>Школа має готувати учнів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92276"/>
            <a:ext cx="8229600" cy="4837111"/>
          </a:xfrm>
          <a:solidFill>
            <a:srgbClr val="FBF2E1">
              <a:alpha val="80000"/>
            </a:srgbClr>
          </a:solidFill>
        </p:spPr>
        <p:txBody>
          <a:bodyPr/>
          <a:lstStyle/>
          <a:p>
            <a:r>
              <a:rPr lang="uk-UA" sz="2800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до </a:t>
            </a:r>
            <a:r>
              <a:rPr lang="uk-UA" sz="2800" b="1" i="1" u="sng" dirty="0">
                <a:solidFill>
                  <a:srgbClr val="660033"/>
                </a:solidFill>
                <a:latin typeface="UkrainianLazurski" panose="02027200000000000000" pitchFamily="18" charset="0"/>
              </a:rPr>
              <a:t>змін;</a:t>
            </a:r>
            <a:endParaRPr lang="uk-UA" sz="2800" i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  <a:p>
            <a:r>
              <a:rPr lang="uk-UA" sz="2800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розвивати  </a:t>
            </a:r>
            <a:r>
              <a:rPr lang="uk-UA" sz="2800" b="1" i="1" u="sng" dirty="0">
                <a:solidFill>
                  <a:srgbClr val="660033"/>
                </a:solidFill>
                <a:latin typeface="UkrainianLazurski" panose="02027200000000000000" pitchFamily="18" charset="0"/>
              </a:rPr>
              <a:t>мобільність,  динамізм, конструктивність, гнучкість;</a:t>
            </a:r>
            <a:endParaRPr lang="uk-UA" sz="2800" i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  <a:p>
            <a:r>
              <a:rPr lang="uk-UA" sz="2800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учити </a:t>
            </a:r>
            <a:r>
              <a:rPr lang="uk-UA" sz="2800" b="1" i="1" u="sng" dirty="0">
                <a:solidFill>
                  <a:srgbClr val="660033"/>
                </a:solidFill>
                <a:latin typeface="UkrainianLazurski" panose="02027200000000000000" pitchFamily="18" charset="0"/>
              </a:rPr>
              <a:t>самостійно розв’язувати проблеми</a:t>
            </a:r>
            <a:r>
              <a:rPr lang="uk-UA" sz="2800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в різних сферах діяльності;</a:t>
            </a:r>
            <a:endParaRPr lang="uk-UA" sz="2800" i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  <a:p>
            <a:r>
              <a:rPr lang="uk-UA" sz="2800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використовувати </a:t>
            </a:r>
            <a:r>
              <a:rPr lang="uk-UA" sz="2800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в процесі навчання </a:t>
            </a:r>
            <a:r>
              <a:rPr lang="uk-UA" sz="2800" b="1" i="1" u="sng" dirty="0">
                <a:solidFill>
                  <a:srgbClr val="660033"/>
                </a:solidFill>
                <a:latin typeface="UkrainianLazurski" panose="02027200000000000000" pitchFamily="18" charset="0"/>
              </a:rPr>
              <a:t>соціальний і власний досвід.</a:t>
            </a:r>
            <a:endParaRPr lang="uk-UA" sz="2800" i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800000"/>
                </a:solidFill>
                <a:latin typeface="Bookman Old Style" panose="02050604050505020204" pitchFamily="18" charset="0"/>
              </a:rPr>
              <a:t>Формувати </a:t>
            </a:r>
            <a:r>
              <a:rPr lang="uk-UA" sz="2800" u="sng" dirty="0">
                <a:solidFill>
                  <a:srgbClr val="800000"/>
                </a:solidFill>
                <a:latin typeface="Bookman Old Style" panose="02050604050505020204" pitchFamily="18" charset="0"/>
              </a:rPr>
              <a:t>життєву компетентність</a:t>
            </a:r>
            <a:r>
              <a:rPr lang="uk-UA" sz="2800" dirty="0">
                <a:solidFill>
                  <a:srgbClr val="800000"/>
                </a:solidFill>
                <a:latin typeface="Bookman Old Style" panose="02050604050505020204" pitchFamily="18" charset="0"/>
              </a:rPr>
              <a:t> як основу подальшого життєвого успіху. </a:t>
            </a:r>
          </a:p>
          <a:p>
            <a:endParaRPr lang="uk-UA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150643" y="0"/>
            <a:ext cx="6909650" cy="4237463"/>
          </a:xfrm>
        </p:spPr>
        <p:txBody>
          <a:bodyPr anchor="ctr"/>
          <a:lstStyle/>
          <a:p>
            <a:pPr algn="l"/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Акмеологічні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технології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на уроках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словесності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як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засіб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формування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ключових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</a:t>
            </a:r>
            <a:b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</a:b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життєвих</a:t>
            </a:r>
            <a:r>
              <a:rPr lang="ru-RU" altLang="uk-UA" sz="4000" b="1" dirty="0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 компетентностей </a:t>
            </a:r>
            <a:r>
              <a:rPr lang="ru-RU" altLang="uk-UA" sz="4000" b="1" dirty="0" err="1" smtClean="0">
                <a:solidFill>
                  <a:srgbClr val="87176D"/>
                </a:solidFill>
                <a:latin typeface="Cassandra" panose="03000600000000020000" pitchFamily="66" charset="0"/>
                <a:cs typeface="Arabic Typesetting" panose="03020402040406030203" pitchFamily="66" charset="-78"/>
              </a:rPr>
              <a:t>учнів</a:t>
            </a:r>
            <a:endParaRPr lang="ru-RU" altLang="uk-UA" sz="4000" b="1" dirty="0">
              <a:solidFill>
                <a:srgbClr val="87176D"/>
              </a:solidFill>
              <a:latin typeface="Cassandra" panose="0300060000000002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18" y="492605"/>
            <a:ext cx="4537466" cy="796925"/>
          </a:xfrm>
          <a:solidFill>
            <a:srgbClr val="FBF2E1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4800" b="1" dirty="0">
                <a:solidFill>
                  <a:srgbClr val="A22700"/>
                </a:solidFill>
                <a:latin typeface="Modestina" panose="02080504020301020103" pitchFamily="18" charset="0"/>
              </a:rPr>
              <a:t>Мета досвіду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44" y="1704716"/>
            <a:ext cx="8607939" cy="4219565"/>
          </a:xfrm>
          <a:solidFill>
            <a:srgbClr val="FBF2E1">
              <a:alpha val="65098"/>
            </a:srgbClr>
          </a:solidFill>
        </p:spPr>
        <p:txBody>
          <a:bodyPr anchor="ctr">
            <a:noAutofit/>
          </a:bodyPr>
          <a:lstStyle/>
          <a:p>
            <a:r>
              <a:rPr lang="ru-RU" b="1" i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Створення</a:t>
            </a:r>
            <a:r>
              <a:rPr lang="ru-RU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оптимальних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умов для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розвитку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творчих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здібностей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школярів</a:t>
            </a:r>
            <a:r>
              <a:rPr lang="ru-RU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 на 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уроках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словесності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.</a:t>
            </a:r>
          </a:p>
          <a:p>
            <a:r>
              <a:rPr lang="ru-RU" b="1" i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Створення</a:t>
            </a:r>
            <a:r>
              <a:rPr lang="ru-RU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атмосфери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співробітництва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,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взаємодії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вчителя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та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учня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.</a:t>
            </a:r>
          </a:p>
          <a:p>
            <a:r>
              <a:rPr lang="ru-RU" b="1" i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Розвиток</a:t>
            </a:r>
            <a:r>
              <a:rPr lang="ru-RU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ключових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</a:t>
            </a:r>
            <a:r>
              <a:rPr lang="ru-RU" b="1" i="1" dirty="0" err="1">
                <a:solidFill>
                  <a:srgbClr val="660033"/>
                </a:solidFill>
                <a:latin typeface="UkrainianLazurski" panose="02027200000000000000" pitchFamily="18" charset="0"/>
              </a:rPr>
              <a:t>життєвих</a:t>
            </a:r>
            <a:r>
              <a:rPr lang="ru-RU" b="1" i="1" dirty="0">
                <a:solidFill>
                  <a:srgbClr val="660033"/>
                </a:solidFill>
                <a:latin typeface="UkrainianLazurski" panose="02027200000000000000" pitchFamily="18" charset="0"/>
              </a:rPr>
              <a:t> компетентностей </a:t>
            </a:r>
            <a:r>
              <a:rPr lang="ru-RU" b="1" i="1" dirty="0" err="1" smtClean="0">
                <a:solidFill>
                  <a:srgbClr val="660033"/>
                </a:solidFill>
                <a:latin typeface="UkrainianLazurski" panose="02027200000000000000" pitchFamily="18" charset="0"/>
              </a:rPr>
              <a:t>учнів</a:t>
            </a:r>
            <a:r>
              <a:rPr lang="ru-RU" b="1" i="1" dirty="0" smtClean="0">
                <a:solidFill>
                  <a:srgbClr val="660033"/>
                </a:solidFill>
                <a:latin typeface="UkrainianLazurski" panose="02027200000000000000" pitchFamily="18" charset="0"/>
              </a:rPr>
              <a:t>.</a:t>
            </a:r>
            <a:endParaRPr lang="ru-RU" b="1" i="1" dirty="0">
              <a:solidFill>
                <a:srgbClr val="660033"/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87" y="392271"/>
            <a:ext cx="8720625" cy="3346967"/>
          </a:xfrm>
          <a:solidFill>
            <a:srgbClr val="FBF2E1">
              <a:alpha val="6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000" b="1" dirty="0" err="1">
                <a:solidFill>
                  <a:srgbClr val="0070C0"/>
                </a:solidFill>
                <a:latin typeface="Modestina" panose="02080504020301020103" pitchFamily="18" charset="0"/>
              </a:rPr>
              <a:t>Акмеологія</a:t>
            </a:r>
            <a:r>
              <a:rPr lang="uk-UA" sz="3200" b="1" dirty="0">
                <a:solidFill>
                  <a:srgbClr val="0070C0"/>
                </a:solidFill>
                <a:latin typeface="Modestina" panose="02080504020301020103" pitchFamily="18" charset="0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(від давньогрецького «</a:t>
            </a:r>
            <a:r>
              <a:rPr lang="uk-UA" sz="3200" b="1" i="1" dirty="0" err="1">
                <a:solidFill>
                  <a:srgbClr val="0070C0"/>
                </a:solidFill>
                <a:latin typeface="UkrainianLazurski" panose="02027200000000000000" pitchFamily="18" charset="0"/>
              </a:rPr>
              <a:t>акме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» - </a:t>
            </a:r>
            <a:r>
              <a:rPr lang="uk-UA" sz="3200" b="1" i="1" dirty="0" smtClean="0">
                <a:solidFill>
                  <a:srgbClr val="0070C0"/>
                </a:solidFill>
                <a:latin typeface="UkrainianLazurski" panose="02027200000000000000" pitchFamily="18" charset="0"/>
              </a:rPr>
              <a:t>квітуча </a:t>
            </a:r>
            <a:r>
              <a:rPr lang="uk-UA" sz="3200" b="1" i="1" dirty="0">
                <a:solidFill>
                  <a:srgbClr val="0070C0"/>
                </a:solidFill>
                <a:latin typeface="UkrainianLazurski" panose="02027200000000000000" pitchFamily="18" charset="0"/>
              </a:rPr>
              <a:t>сила, вершина) – наука про досягнення людиною найвищих вершин у життєдіяльності та самореалізації творчого потенціалу, який є основою загальнолюдських потенційних можливостей.</a:t>
            </a:r>
            <a:endParaRPr lang="uk-UA" sz="3200" i="1" dirty="0">
              <a:solidFill>
                <a:srgbClr val="0070C0"/>
              </a:solidFill>
              <a:latin typeface="UkrainianLazurski" panose="02027200000000000000" pitchFamily="18" charset="0"/>
            </a:endParaRPr>
          </a:p>
        </p:txBody>
      </p:sp>
      <p:pic>
        <p:nvPicPr>
          <p:cNvPr id="2050" name="Picture 2" descr="http://www.centeronline.org/yfhs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91" flipH="1">
            <a:off x="305218" y="3780487"/>
            <a:ext cx="3955888" cy="26480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orlds.travel/uploads/posts/2012-04/1335776842_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4" b="13508"/>
          <a:stretch/>
        </p:blipFill>
        <p:spPr bwMode="auto">
          <a:xfrm rot="21404354">
            <a:off x="4692741" y="3753808"/>
            <a:ext cx="4270286" cy="25966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080">
            <a:off x="4157235" y="920620"/>
            <a:ext cx="2222882" cy="3100335"/>
          </a:xfrm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0441" y="5654327"/>
            <a:ext cx="8603118" cy="830997"/>
          </a:xfrm>
          <a:prstGeom prst="rect">
            <a:avLst/>
          </a:prstGeom>
          <a:solidFill>
            <a:srgbClr val="FBF2E1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Г.С.Данилова</a:t>
            </a:r>
            <a:r>
              <a:rPr lang="uk-UA" sz="2400" dirty="0">
                <a:solidFill>
                  <a:srgbClr val="800000"/>
                </a:solidFill>
                <a:latin typeface="Bookman Old Style" panose="02050604050505020204" pitchFamily="18" charset="0"/>
              </a:rPr>
              <a:t> «Шкільна </a:t>
            </a:r>
            <a:r>
              <a:rPr lang="uk-UA" sz="2400" dirty="0" err="1">
                <a:solidFill>
                  <a:srgbClr val="800000"/>
                </a:solidFill>
                <a:latin typeface="Bookman Old Style" panose="02050604050505020204" pitchFamily="18" charset="0"/>
              </a:rPr>
              <a:t>акмеологічна</a:t>
            </a:r>
            <a:r>
              <a:rPr lang="uk-UA" sz="2400" dirty="0">
                <a:solidFill>
                  <a:srgbClr val="800000"/>
                </a:solidFill>
                <a:latin typeface="Bookman Old Style" panose="02050604050505020204" pitchFamily="18" charset="0"/>
              </a:rPr>
              <a:t> освіта як чинник формування свідомості українського народу» </a:t>
            </a:r>
          </a:p>
        </p:txBody>
      </p:sp>
      <p:pic>
        <p:nvPicPr>
          <p:cNvPr id="3074" name="Picture 2" descr="http://s2.ay.ozstatic.by/c200x200/993/133/10/10133993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r="14188"/>
          <a:stretch/>
        </p:blipFill>
        <p:spPr bwMode="auto">
          <a:xfrm rot="21402577">
            <a:off x="2269702" y="528380"/>
            <a:ext cx="1358185" cy="19050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TEhUTExMVFhUXFRgWFRcYFhcXHRoXFxcWGhcYFxsYHigiGRolHRcXITEjJSkrLy4uFyAzODMtNygtLisBCgoKDg0OFQ8PFSsZFRkrKy0rNysxNzc3Lys1KysrNysrNiwrKyswKzcvKysuMTc3ODA4KzArKys3Ny0rNysrLf/AABEIAOEAoAMBIgACEQEDEQH/xAAaAAACAwEBAAAAAAAAAAAAAAACAwABBAUG/8QAPRAAAQIEBAMHAgQFBAEFAAAAAQIRAAMhMQQSQVEiYXEFEzKBkaGxBvBCUmLBFCPR4fEVJHKyohYzU4KS/8QAGAEBAQEBAQAAAAAAAAAAAAAAAAECBAP/xAAdEQEBAAIDAAMAAAAAAAAAAAAAEQESAgMhBDGR/9oADAMBAAIRAxEAPwDz5NByiouKePJkRMDBExQiihFtEaIYCRQiGKIgLeLeKaI0BYMEmBaCEEWDFvFCKaAvNFvEAgssQUTFgxGiAQBPBAwMHEyjLliNBRI0062G7KCsMpdO8JKpYzB8ksgKZNyCVEvp3fOB+n+z0LmK71koSniKlZGKjlS5LVBOZtckc0LNKmlqmnSIpRLuSXLmtzudzU+sUb+zcB/uUS5qSOMhQINcrg7OHSbGOtL7IQ8t5QUJy0pUQJiO6QUAhWVRdCqrPE4/lx50TFODmU4sXLjodIvv18XGriDL4jxDZVajrAduV2OlUuS6MpzSzMXxDhUiatbuWAAQljTxRP8ATEJXOdAKCAZRzEgZpU1bJUDxEZQHraOXO7RmqCgqYshTZgVFqWYPSMucsA5YWDmj3YaQHqpPZckzlpMsZU90A0ucXK1gKseIsfEOEPHAwOB/nd3MBAaY7v8AhSpiPzB03F2hP8VM/wDkmWbxqtte3KAVMUWcmiQkckjTpFD+18IlBSUOUmWk5mIBUUuWex1bSOn9SdlpRlMtBCQqYlZCFpHDkIJzO/iLrFC7Rw1EkMSSNAS42tDFTVmpUo0aqiabV05RB3pXY6ZmHRkS0xSUHNlWGzTSklSnykN+G9DtF4ns6WkrXKliakiX3aAVLDKK0rVwkFTFKRy7yOCJqmbMphYOWHQWi5UxQPCoihFCRQ3tvBHfl9kycozeIoQo3OQKlTTUCpUVJdtkiLl9jS1BTFJzS0iSSSnNMyZ1FKTUnwhv1x59JOhPrBZjuaWrbptECQIIJgokAMXBARAHIHl6wiENEywbRBFaCExMsG0TLABliEQeWIRALaI0G0RoAWiNBRbQAtEg2ioCCCAiCLSYIoRYTBARGgKaIYtotogFojQUWBAJAiNDGiiIo1dkdmqxE1MpBAUp2JsGDuWhsrslSps2U4CpSZii+oleJvURv+l8GpacUpMxMtScOUImLUEJTMnEpSSTyQfWO9NQlHaS5igFoXg5s1QSXCuFGYJOoJSQ/SMtR5yR9OLJw6CtKV4gEoSXcJAJClNZ2pFSvp2Yf4riT/tfHfi8Xh8k67iO7NPedo4XEIUVS8QnvJR2HdL4OqSbc42qnvIXMDf7zDTMQW/RJw6W/wD0pUCPMq+mkhCVKxeGSpctMxMtSwlZCk5kgJNXMD2d9OGYiWpU+TJVOcSETFMqaRfKPT1jodrYiSJeHSrBmYs4OS04KIyvLDcIFWjB23h1zZWAMpJJVh5QlEC0xK6tsQpjygQrs/sHvBNMyfKkd1MEtXfKCRnU7AE0JpDR9NKE2dLXNly0SAFTZqyyEhQcX3r6Rt+sADK7TIscVKAO6kyiC3SN31DxHtNCXKkzsMtQFT3ZQQD0zJV6Q9I4f/ptXfy5ImyymakrlTUl0KSASSCOn28WPp9ClJTKxeGnFQWf5SwtsiCquUlnALR2Pp6SUDs1CgQXxZAIshQOVhoNo4v0VKfFICQHMuaALOTKUA/n8wGeX2LMOHRiAzLmiUlOpJoD0ekbsT9MhKZpGKw61yU5pspCwpaasygPDXeNna2LUjDTEySCMJicOmU9lKlIzKdtFLd46ePlYdP8XklzEYheEE2aCoFKe8WCUclA/MPR4ICLgjEjSKaJBNEAiARBNFkRcELaKaGARGjSiRNVkXLzPLWUqUgpSQVI8Jch/wBoZIxs5AlpEwtLlrlIGVH/ALUxs0u1rMbx0sBgJapSVKbOUz2Sx4siU5agsGJ84vG9iCWCVLUQABwpzHMc7gsWAHdmvOA52Fx86UEJRNITLmGZLBSk5CrMFM4djmVQ+TQMrHTkpQjvTlRLXJSGQf5cwjMjw/pDG9I6UzsRIdphN2dDDhShSszGnjDDVjDcR9OMopC3YtQP/wBSRvCDFhPqLGS0JlpxKsiUhASUSvCAwD5XsLwrsvtjEYZJlyZykyySchSlWUm+QkOlyf8AEdCX9PkcRKT+hRZw0xyovwp/lmvXaM0rsrPPXKC0hlsDYEFQDpzHQElrxBgxGJmLkmQuYTLzKUBSil3Ls5Lk3hv+q4gTziUzimcRlWrKkhSdlpbKRSjAax0U9gpzSwZviS6mD5X7theoPeAeUFhuwApgZhFsxy04klQyF+K1dnEWDnzu1sQqcmeZyu9TZTJsxBSEswFYzYPELlLTMlLKFIJYgA0IYhiDRvOO2n6bqlPepCi7gigZ2q/L7rHFmyyCzKAq2YEFnLH2iQSXiJiQpKZhAUtEwhknjRZQzA16uIcvHTTMXMMwlUxBRMonjBINaUqBZozxICZYpoJouKKAimg2iEQQOWLAgmiZYgEJi8sGBSI0VXQk4H+R3uZTDOMoOpMsCl8pzFzyA1hmIwGJAUVKUQEjMc6jRTsOblJDam0ZJWMWgAA0GfQHxNmvew9BD53a85TuoVuyQPzfuo13aCCHZs8BZC6JGZeVZZ0Ehj+pOU3heDkT1JeXMKcxYDOUk5SAS2wKhXrFntebxcQDgg8KRclzQeIkmsLw+PmIDJIDFw4DioJAJDgEgPvAVicPOMwpVmzrBWQXBIZRqN2zU584iOzpxmmWAe8HEa1sDfdleVYEYxYUlYUcyQyTqBX+piS8YtK84UQpgH5BgPgQVoldnYhaU5FFQLhAClfhqGejUcNtpCsDInTFZZSlKKCyWUpgFFnSdEnfaGHticzBQDWypSGZ2ZhzIhEjGrSpSkHKVF1MAASFZgG2fQQB4nBzkSwpROThbiJH8xJVQeVebbxczALV4piSQgrIUslQSwVWhqQp21cwubjFqTlUokUYWbKGHS/tFrxqyKkeHI7AEpLBiWrYBzAN/wBDnaJfhCqPY5qlxTwmLldhzVFk5XYvXwkBJyqpQsoHbnQxJna05Rcqq70SkVcnQbk+sXK7WmhiFCgocqf01NKq4U1NaQAf6QvKlRKQFIKw5NkhJNhdlA0i0djrJUkFBKUuoBT5SxOUsL06QK8bMIAKnABSAwoFJAIDCjgD3hh7Um14gCQxICQSK3YVvV+W0ELx0iWkSyjNxIzKCiCRVgaCgN2jGBDVqJZ9ABZqAUgWgBaI0E0RogXKnA8hud9uurQkY1LkbPqD6GM4SQK8IskO1/L5hE6YbH+vSw02jcajqd8KX9G86+sLTjAXLFgWfcnaMhQcrPwuMxe525+ULnLZtB+FNae37+UWGreMYhio0ApW5OoA1gf44MSQRsCQ55APGNSaBStbCtfMWHKDSkFycpL0cinkP2vCEaVYyoGVX3ubQKu0EgsQb8q87xnnoHiLAanfnsS/+IzLQ9CMvLlevOJFjf8A6iitD6M/SLX2gAPCfVNOtaHlGISyXIe1LMebC0OwZDuRapzEMH1VR35RYRqGKDOpJA5t97xE4wM+VTU++cZgoKJUuzsCoVPQDQQc424WezAksLlybewhCNH8aGJZTC1PEbsmHCYB4uGj1b0YRiJcOQ6bAV+AIklgSpQD6VLOd9z6RIRrOJFXo2p+PsQIxYLFjUsHI9hrGfNQAnNZwly3L5pBlYfKKvRmzbipAH7QhGpc8B24gNR+28LViWAdJD2Dj1O37xlzFm0FwCGUep+I0SEZSyTxm7lgNn25CEIisaAWynmaU2++cMOItwqruCPm8DKljMzeGpoXJ1dumvrFTsUkKdn/AEuWJPMaQiRilrJBsSTofYA0HrEnKyl3qLlgw/SLV5w6UoAEgkGtaMkfD/dYyYjEJfkPDsH1rWp39orQlSnIKhzyi3mDeusDNlgkrUNGAsT5G/ztFS10oCKMKHzP2XhstAYnMSBZwAOmw/eKKSXqpxSwDU2iy5DjwtarNy3Zq9YchKA2ZQU9WrQasGvGTFTM1WYPSgvo+bQbCANRJOpP4QBQczWNEiSAGyuo1OYkv1dso8oVgpFcynoa2AHKl/Iw3ETyfwkAjmc3Jj/jeIFTnIp4dVf3V7AwKJZsQQBo7udzv7RShma2Ub89bson72h7FKSUuTvQGmw0gGKlMXUriIoGBbmWp5CAllOZyXG5Ki+zUYDyhEsaVzEOXO+vCab6PDpMvXTdvgb82gLm1NaVYUD9AGoN7PEUlRomjByd+SSaxJcksSwYfiO+oSDdvvaGylZiQksE7v6k6W139AyoQQalg1rv9tvBYdJVR2Q3ERQMLtRyWgZywosHA1d/LMRaDADNozbA7OB/eAbJl5lUFNHYEDo940omUOUJLlmO+5o78mhaSw/Klt3J6HbcxS5mUcLchsOpNfmCIZDOVE8yA5Udg1APiMxmOXNa20p5/EMQSstsKZhQc22vSFrSkuA5AupvilTAIALDKqhuS7OeZbleAzICmIKn01fnv6RaSs8mf8oAdt9Wi5cpgQ9dVMQ2pJfXpBRsSOIguWAahbfLQAfbtAynVQE+YUX5swYDmItLEEJBDbvxcyGdvSJJmeIniUTUjibzsSYIiyBV3NqavoKW5mDlIzMpYcWSKAAcnqf3gJ6UjQA0cAmjG3U0tDlKypDpDkUALj2PxAUuYAKhgbDToK36bwMo3UQfDQO5bYseEfNYSo5lJYudyQfOtunKLViAQ1k04Wqs86D2gpomuQpYITagFeQHs8NmTSduhdkjd29ozpwuZjYmgTduXCH1hqmHAKsalnD9bP8AEASGNVUS3J+u78n8oJSqBhkQPP1JDwmZOTc8TWBCWJOqmu22ukVNUdS6mACbfFvt4Bip7hgAwsbMKWrU9ISlKiGZkirkej6qO0CuW9KktowHqPaG98yQEno41N3pccveAqYsigBAGhq/NT+doktdKBydxb9W0Ol4bhFRmfdmG9Wqd/iF9+QHBHWnrq/lWAPDgZsxLka19bU8oijmUWoBq99rt93iJmEADVjoavcnn7xUylDwgdLl/U8oIr+JLZEkMXc6nrakLQsmg8WgAZt7Bn8mh2GRmJYs1ywL71H+IZKAqK5T/wCXqbQGPFTcrBO5LVIPMmxPKFy0qJP5q1ow5UdvP+sNMt+ErLvUCwG5ZvnpDUHKlksEn3bVweL3gpc900C8y1CpSoABt3alb8oLDkJeordW5rQM5c7mFlIHioomxALDnekMlSzzO3hYDfbzvBFSsIkeIEq2r6KLt7uIBgQxtoAaq5jQDnR4bNGgVm2GnXc9YESmLJOfc1Z9TX4EFUpTWYEitiAOWoLHfzhUuaEB6bOQT6CoA9YavKSVFSgCz3qPIBhygpUyuZg/4UmwD0zHXz9YA5s1QZgAVcIoAfIB/wBr3ikyQAQ4Ur8THhA1qDX5MUmWonMo3o7O/Rz7wMwgsk0a/M+RrAUhALtSvDavMCjRAgUJqfwjepc9YOYlKQdCdSDQ89PKBSl63VfiYMBrXT7rAQpKqDzU5oL+fu+kHKkjnS5DDoLOTrtBTFClSzVYBq60NeT16QLWccP4QAxPRiG0r6QFTZh8IJO9Ke1T8RvkyUJRXxtRqgNsNfKMKSAWq5eiS/Wv7w/MpqUcbGulLNzNIAkANmtSpv7EH1jApBUrkNAbA66s8biGCU66sb7DnXaFISVUdIruGH3eAFIBBSaDROpbf+8Mw85IIJtpa46izwopD0JIFSohiTyymnnFS1VelqHamr6wRUtACSo+EaEit6VgVTqOkEk8qcuvWGzQCQKEpFAbDq1q8+sBJlkl9rqZwPJ66wC5kmrMCfxE197ekMk4ktlpVtWtqdgNIzrVVg7A0a5Juaig9IOSgfiJNa1eAelJIJHh3FCb2/TzMGtZajMLECj/AKUinzCpy1EE6bigA3fXpaLWpQ4QG50AA2SNNHLQCVqOhU+pLfvSCE7L+Ig2drk3taHJQGYnK1w5Jc6BjrvFIRmdVmNAHV/1cHz+IKVmapPEbgvw8iXv6xSVsWAPWgL7peHyJL6ZlXL0yh/OHTJqAGS70zKYu2yQRr7QGGYCP1HQMAz77w6QtnBDmxfTnZmhffIcqKG/KNjuSBU9RDZc5IBd9z/Uv8GAJBzeEJA1UXrsAH9IKgalSKOPusUhZVfhS7AUtqa3O8B37E5WzalnP/iOekAyY6eENnVoAfIFk18ovulUBckXyqo/M6bUiiGqrxciEnXawhxmmgSdrP7loIOXJFiQk7qSaf8AFJd4tanGVBZAu7En0/xGaYshfEa8yacgd4ZhgGKixrQnh9uXvABOpw8LfPUsfbaGoQgGyXZy9G2EAE5XO/4iKJ5pDM/OkLlpDUDDS5J3ZzTrAZcoAZLFTVVloegItzasOwy2Faag1JP9usQzGcka0Bq5Jt05QiWpVau+pNtrNTlEEmGpNA4cmrnpyi0UqVMLAbjV2b0tFIcAVcip2DMz0Y9KRaJRU8x6PUlQcmmhYkdKRQ2Xiw4FNkjKkgbqOhV5a0iTQU6gqd7Ow0cGxMIlkpU9CT4SoGnM0qbdI1EKLZiyAaigc8tST9tAZQpfQP58/OHqm0yoHE1aPTXRvSLmqIIKObNV+TpD/tEmJIDlkg+IO6ief9IKXhlAOp2S3R63J/rfeJOlFXCkk9TfmBoNhFyitVa5BYCz7gG4G8MUsk5QevipzUT/AH8oBZkk0S9LqJoG11fpDe7YipCbjMQ6joWFzyiInpBsVgNTcvdI+xArBPEu/VujN+5gHGYCGGpYsTp1oB0gZMoJsa2JqGD6fbmAlTWLJGnMtv5xckuWBfmrbXdzzgLmylKNLbtXzA+I0KnBA4HKnZw1Sfykj+jQla05qV/4lh0v8wcyWzC6iGYEEAaOTpz1gjKhGpOY3p71v5iDmTzb1o4A2Dj3gpcs5mAJOtSBr6D2h2UtempscurPpzgrOtbmqmFhQkU2D1PlDpcvhcltOdPb3rAyuKzMKPo+wcvDsW9qFt8tADSo++kEZ1JlmgazJDvTc7fMJXMSrhd09SAotq4oOt4DEeFr2cAu50dh6CHyCBShOpPL8IBHiiCpWHdVSMuwLB+eoENnSg7ucrU0H/02jMmaH/KNToBf7asSUM5L+EGp1fere0UGmp4QQNbVtfQDlEXMzAE1cMAqo6i9PmLnYijJoBRKWBD6ud99hDcNhpiySlKlqeooRyFyw+doCZsocP1tZvSFTCCXKSwDtSj6rc/EOxmEmBsyGAFVKTTyDNDk9kLV+BeW5UQ5L/lADtBSpRDBRUW0AoD5f4jMp1uKhCS53L6vqfiNeJwZSpKAhYWQ4SALbmrnrFTey5yUn+WptSAUjy1byiDNLmJ/KwbYmnPLpufaKUQTsBXem96QWFkKWrgSpak1IuPe3pDJnZ00HMpCwHoS9+pN4DPKWHNSE86E9H05w0IUSXJD1CUk2q2zNzMFh8PmLJ4lguouT6Au55wU2SpKSrKQkKy1Bcq5kgk/3ig5aRLq+amzgvol6/d4XNJBq4B0FfV9fNovAy3Cpigo5bkCnIDr0gVLzEqL7ly7Na5FK2vEDZSrZf3yhtbOT9iO12f2MMRLK0LPeAlkqoFMH4dAfW0cKXNyncG4oOl49h2MJiZS0TAQFgd0pBSVIKgeYNQA/TWOL53dy6+u8MzlcfjXDFz68r3igndWjt5lbmMeWvE76OaDdr18o0YyXMlnKtOUsDlehBFFKbQwlExtLilKPueUdnHNxjOPaw3zfpmebGWK3Kjrc0TUwSPpzEAZQZbaOo09EuekezlikE0awxs8VL+lpv4jLNzRR9DSxgj9Nz7ZpbalyD/xom0eyyxMsWGzxyPpycKujNbxEgDYBo6UrseeMMES1ATM5UopUQ92cgPtHeyxEuLQhs4OF7IxIlTUzVhWZIy5lKUynqzi0auz+y58tDrWVKHhT3iiOTkig6R01Em5MTMdz6wi1yMD2diO8mTJuTOZZShrJ2AdMIwHZOLEwKmTHDueNZprcWjul7vEznc+sSGzlyOzJiETsqgkqmuCkmidtOZ84T2d2biD3gmrCkqlkAZ1KY9SKXjscosRYm2XF7N7HmykTmKUkhORiX/E5JbmIEdjz1SFJJQpfeBXiVUMNg4juxQJEIbZefwfYM5EqeFFIKwkJqWDE0FKXjPL7AmijobqrXW39Y9SVE3JgYQ2ebn9hzWZKkkn8z6eRr8QEnsScPx1ah7xVxybTSPTxMsTPDGfs2y8kv6dnKPEtJHNSifiIrsCbp3Y25HyTYx64SjE7iGsx4bGItBRIkVFxUSJFQJiRIkFVFRIkBIqJEgBVFxIkARgYqJEFxUSJBFiNMuJEii4YLRIkEf/2Q=="/>
          <p:cNvSpPr>
            <a:spLocks noChangeAspect="1" noChangeArrowheads="1"/>
          </p:cNvSpPr>
          <p:nvPr/>
        </p:nvSpPr>
        <p:spPr bwMode="auto">
          <a:xfrm>
            <a:off x="155575" y="-1287463"/>
            <a:ext cx="1905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https://assets1.bookmate.com/assets/documents-covers/fc/9e/vGq76ONM-large.jpg?14430125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148">
            <a:off x="422978" y="2229953"/>
            <a:ext cx="1664542" cy="243591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MTEhUTExMWFhUXGBoaGBgYGBgYGBcaGxoXGR8fGh0YHSggGB0lHRgYIjEiJSkrLi4uGh8zODMtNygtLisBCgoKDg0OGxAQGzcdHyUtLS8tLS0tLS0tLS0tLS0tLS0tLS0tLS0tLTUrLS0tLS0tLSstLS0tLS0tLS0tLS0tLf/AABEIAOYAoAMBIgACEQEDEQH/xAAcAAAABwEBAAAAAAAAAAAAAAAAAgMEBQYHAQj/xABOEAABAwIDBAUHBgwEBAcBAAABAgMRAAQSITEFQVFhBhMicfAHFDKBkaHBI0JUsdHSFSRSU2JygpKTsuHxMzRElGNzosIXQ2R0g7PyFv/EABkBAAMBAQEAAAAAAAAAAAAAAAABAgMEBf/EAC0RAAICAAYBAwEJAQEAAAAAAAABAhEDEhMhMVFBBCJhwRQyQlJxgbHh8NEF/9oADAMBAAIRAxEAPwCnO7PuPzFwSc/8B4/9lBGzbj6Nc/wHvu16dM0Jrlyoz0TzUjZdwf8AT3HE/IPc/wBGg5sy4+jXPP5B7l+hXoXat642poIbUsKV2yEk4UCASI3yoZZyAqBlUcOkT2GfM3QYSYM5SM8UJOYMAgTlmJgiq0fknRXZhX4OuM/xS5/27x/7KH4Kufotz/t3vu1vSduPEwLVfzZBJkA5H5mErBjKYIM4hmAVvbzxg+aL+aMirfiJPabHZATmTGZiNCTSHpIwxWyrgDK1uST/AOney/6aR/BVz9Fut/8Ap3vue+vQ1jtNakYlW7iTiIwjMxEhRxYYFJXG13EulvqMipKUKxkBROPUYMgAgkxiyIoWELRXZ5/OyriMra5/2733a4NlXP0W6/2733K35jbThQoqtnA4lsOBCZUFSEnCFqSkY84g8Dwrl9ttxAJFupUNpVHbkqPzRhbVEaGYPKM6NINFdmGN7KuE5+bXM/8At3Z3Zej4ynIGkXdnXJP+VufUw8eO/Bn31uyNuulUeaOAT6RJg9rkk54YPCTBIzNEX0geAH4ov0QYleUkiP8AC+bHa7xhxDOjSFoowb8G3P0W6/2733K6Nl3H0W5/2733K3ZvpG6SmbRxOJSAASZOJKlGOxBIw8Yg5kHKjp6RLJThtXTJSCSFpwzin0kZxA4DPUZAvSHoowcbLuPo1z67d77ld/Btx9GuddPN3vu1vSNtvK9G1UDCDDilJ9IgH0W1DszJmDy30gjpK8UqV5m7KcWRxyqCQMPyfKTMajDj3GmLRXZhvmNxB/Fbn+A9zg+hRPMLnL8Vuf8AbvfcreWekThMeaPaIPztVBcjtIAywp0PzhkDlQT0gdJT+JugKKczOQVrokkEcDAyMlOUmmPQRhrOy7iAPN7iBrLDwk8D2ZgfCjv2lwSItrnQyeod3jhgy8DdXo8VxRMVGmk7DQRkI8rN2f8ATMb/AJ6+XKiDytXX0e278blUNBw5zJjTx31xtRPxJJqM8jHVl2X4+Vm6j/L2855YnMq6jyr3h/09vy7TknX7Kz9ZnfI3UdggGT7KM8ux6kuy+u+Va8H+nt93znI9XjOip8rF4f8AT2+Qn0nKz51ySTESTHjfStsPZIMZZxplyn2xTzy7DUl2X8+VW8/MW8ZwSXBPqmaSPlYu5H4tb5c3PdVDeO+NdJ4d9cabnM5Cf6mPVnQpy7FqS7L+fKzd/mLf2ufb30oPKpeZ/IW88MS8v1jOXdVXNraKZYwuw+ghb/pDGhcqKEEpgrbCUgaDtmaG2HGOuSWSx1QUBCOugpUtcKXOeIISnrCnOVZU25djzT7LQvyp3g/8i33b3N+6kVeVu7+j2+n5TlR1xZ7PKw+pzC0lbaChsgMrWoJKsEytKEworMaKRBkKFIXmzdnqwuecYAsqhCHEpQMJwlIHUqITr8odYHZzyr3dlXPslx5Wrz6Pb/vOUY+Vu7+jsfvOVRLxpCHXEtrxtpWoNrOqkA5E5DMjlSWGlml2Q8SfZoA8rd39Ht/3nK6fK1d/R7f95ys/ikyaWeXYtSXZov8A4r3mX4vb/vOUD5WbvTzdj95dZ6kZ5a6DvoziOYjdxI4jlRnfYakuy/p8rV39Ht/3nK6PKxefRrf95ys+SKVZjWRlu4mlnkPVl2JqJUYEx9m/uoy8hGev9vjQQAADrw7xJ9e6aTcXNSiAAwD8PGdBSzEacfdSc+N9GimxnAndx05mnSBwEg5Zb9Y7yYOe4U2Sog5ZUoF7o3e7L4Ae+hiOOEZ7yTmdBPLlS1mga+6J1j26RFICCZOk7svZwpXrY3bhOu/36UmIKsyc+PGffvoi1T3aCgn2CuZZU0go4EiZj10EIHr9ntpQwB3j47qKn7aYHIo05Aes8z/SucaNQI4TlRIo5OI58a6rd7/HroGBGQ7we8T/AErrz0xlxn1xH1UUiiqTRsB0KpwpwADM75M/Zp/Skg2QJOQmM+PKg6dBw8fbUtAcdVA03RmZMawOApIDx64rrjmR7soA1pBbsJUojICY7s/hTWxSQonPIb6Xyy+HDL7BVg6Z9FXLA25U6XOvSuexh6tSQiU6mZCzGnomi3PRtYt7N9C8art4NJbwwEEkxKgTIGHPIQJ1iq05XQ3GRWxrSgFX+38mGK5Xb+d5ttNuFQaBzWpxMR1kgDq9TrNRXQ3ogq9euWi91ZtlBJPV48Sit1GmIR/hE+sVTw5dDeHK6KrpQUc6uvRPyf8AnzTjoueqwvONR1WOQhRTMlY11imfTvoidn9RDpeLxWAA3hVIwQB2lSTigCk8OS5FpySsrPV5HPQDSNT/AGNEJrS2fJK4WJVcgPkTgwAthUaEziMaYuelVToh0WVfXDtupwsLaSorlAXCkrCCn0gMjOY+NDw5D05IgFK0z0A+NGSkgScssp3mrz0n8nJs7ddwbvrAkp7PVBIzUBr1h+qj9FPJ0u6YTcLeLAWJQEoSpRB0Uoq3HgN0Z09OXAtOV0UI6ZHv3RQNWFXRJ1O0UWDi8JWey6EyCnCpQUEkj8kiJyINWPa3krLLDr3nmLq21rw9RE4ElUT1mUxT05dAsOTM6bTSryIAy7z49dTm2ujSre4Yt0udap9LWE4MOHrFkZiTIATJOWU082j0Qc/CCNntuBaijGXVIwhKTMykE8ANc55VOnInJLoqZrqUzPd9eQrSrvyTltta/PJwpKo6iJwgmJ63lWcbPOIBRyEBUc4+GdKUXHkJQceQsDODPM7+7lQCDmTRn1STrE76ImoJGjpp9sPZ/XPssxIcdbSofo4gVf8ASFUgpOlWzyZ2WPaLJOQaC3SdwhOHPl26uH3kjWO7SLZ5SXxdWjxGtpeJRl+khIM+p73U66M2IVabMdVk3bl15aiRCQEOJEz+ufZStzsS2TZ7RTbXPXqf6y4UC42vCqJ7IQAQMgM50FDo3tIIt9lsqgt3KHkKSQDiOHEPVAV7a669x0V7r+CB8kd4etv7lYhTvm61ci46/wAeEx6hVh6FW4Yu9o8Xb7AP4QeP/wBqqpWwrdVqzt5selbttBJOpCFXKkE8ynCfXWl3jbbd5apSc33nXu/Cxg+pSacEsu4QW25SdhbMeudjvt2/+Ib5wjtYMkvScxyGm+ozY3Ru4Z2nYN3afSUtaQXC4PkwCTnoQSj2U92RtV222K+6y51axfLTihJgKeg+lloaj+jfSZ242pZKfcxlJWgGEjD1iST6IG9CBUycc1MzlVqxptjpA6NrqucavkrgNASYDSVhtaY0g9o95HCri1aBva+1I+fZ4+4kAZeyqFtrZa/wq5awcTl0CBvKHHOsxDiAkqMj8k8K0E3KV7X2nB9GxwnkQAfjRBve+xwu9+yobKdWro9e9pRV16QkqUVEHAxGZ5mnvleuD5wzaoWpDduykpAJHaMgKkaFKUCDuk8aj9iOFPR29UNUvpI9SLc1IeVtCUXqLgkYHWAUnccBOKOMBSD+2Klt6dol3p2T3XF+42FdqAxrS6latZPVpO7LVKz6zWa9MLhXX3qQtcda+CMao9JWUTpyrSUILTuwLdQhcOrIOohoCCNx+U9xrMul4/GL3/mv/wAyqeK/aq/3IT4NZetEq2sy+uA3bWIdUdwMrSPdjPqNLW7wG33AclKs04Z4hQJ91MvKc+m22Y+6D8pcstMDP5qUuKy/ZU4ajOl+z1v7eabbWptRQ0rrEekhKcZUROhjLMEdrQ6VUmlwaydcCfQHZN8ybs3bb6QbVYxOrxhS9TBxEcfVWc2jsIRGuEc9wrbT0lW/eX9qnD1LFsrd2i5oozOgmI4g1kHRDzXrW/PQTb9WZAxTigYfQz41liRukY4iWyXyNFqyA5H4UE1oDq+jsGEuTGU9fGhjfWfW4OFOL0oE8jvrKcMvkzlGvNgJE5VO9GduItkXmIKLjzHVNQJSknHiKjOWqPZUGpXZnkd3Pn3gUikk+PtqIyyuwTrcs3QHbbVk+VrRLa2lIWEgSRKYy4ZH2mjXXSNCbfZjbYX1li4FKJAGJIiQM9SmR66rPWAA57oyI3zSKnQTmR9X11axWkVGUqov+0ulFs6raZbQ4BesNNiUgfKI65JnPQhaffSp6ds+cbOdUlyLVlxDuQJKnEspGHPtCWz7aobTkCd5E+3waSU52syJ35ir12PVkaB0O6aWlrbusvtLcC7hx0DAlYwrViTIJ1FM+nXSe1uUMeZtFl1p4OYurQjRJjTUhWExyqmJPP7aBUMvrpPGkJ4j4NaZ8p9mUB9y3V52lMQlAMnglzOEk8cxVc2N00Q3aXYcbKry5U4cYQcMOCAMZzwpnIZmAKpGKTrXe8icst+/OjWkGrIsGytsNt7MubJQUVuuhaTlhgJaGZ49g7qtPRTp3bJtm2L5orLMBtYb63EB6MjVKwMueR4gZsDzoA+yhYjQliSVUW9/pj121Wb51CktNSEoGawjCsbsiolUmOVVnb7oeeuXE5B1bikzkYUSRPDWkFPADM90mgHIj7amU29mS5t8lp8onSEX7bDTMpQ00sHHCZWoJSDroAk5/pGp4dN7ZO0H73A4SbdttpJSAcXbUrFn2dGx61VnaXk5kHTTT7DRFPAwAeO/Mkxv36VWrK7KWJIsXQzbyLZy5W/jUXmFolIklxSsRJ4Akk1XbJkhKRvAH1V2QAc91cDgPA+yocm1XRDdqg+po4pNBk60s2neSIGeoz5c5qWIBblM56fVwncM/XPCmbjfZPcfqp6pzWZzB5Z/AAAe+m76ewrjhP1GoRZf9o2iLcm9LLcItLdLKVpGBb6wZ7I9IpSM/wBblTPZF6LeysiGGHC/dLbWVokhJcIlMcJgAnhUtdXTbrjtmp1BbXZNYCVpwJebB0JMBRkT+qNKhbxCG2tlsF1tSk3AecwqBDaVuIIxGcvSIz/JNckFKSqffzxTr+zuk6dr/cDraOyS4NrNsshTgfY6sJSJTKRMRonUmOdOlXFs3dp2Z5q0q3gNrcI+VLik4seIabucmQREUntHaPVjarjToC1PslvCsSrChMxxG4kTvpy7aW7l2nafnLQtxDi0k/KBwJw4InWd2uUZ1k89LPdZdubzZVX1r5uwdfh5+lla23swtbMbSEFa27q4bUtKJUoJLoSThEwcI9ZFS99aIS7dhTaU4dloVBSBhWAJMR2Vc9agbbpPdNKfWw4W+uWtwpICgkqJO8HOIGXCrjY3TKr1xb7iChVg0FlShCiClSgeJ1kc66MR4kYvz52u+Vt/JEHCUtiI25sdFtspIKR1wcbU4YGNJczCSYnJJAjlTLo5sY3VjcNJT2zdMpxgDEhB6vGQo7gnEf70LzapubC8cUQFuXqFJQogKCAhoDKZgAajfNc2BtRVtYXLjagHEXLKwnEMS0jBiEakFMg5b6EsWMGr91+eN/oL2Z0/FEV0ovkvPEsNtttNyhkoTkpKTkpWcLkjLlxq1ptWVXLe0erSLY2qn1IAGAOoAQUxEaqGtV/plbNIulrZKVNvAOpKSCAVekmE6GRME76f3C1W+zE2ynULNw51gS2QShohKik81Ly9avyauVuEcu3jzw+f3Ii6lLN4/nwJ2l8LC1tnRbtP3F3jdcLg7KUBSewiB2ZxZbhmSDpTjYr9sHdov27KVNIYQ4226gYUqxKxADUJJrjOzUX9rbtpfbZetQ42oLMAtrKTiTPpYcI0yzMxlR7cWyHNppt1AMm2QlBK5C1BSsWAqPaEkRHxFQ2nmW9+eeMyr446+TRNpp+P6DuXibhizcVbsNqO0G2yG05FMEwe+cwctKd9JV3aBcgbLYFuAtIehIOAgjHAVIImdN1ROznkebWoxARtRCoJEhISZJG4d9SPSPZDy1XDo2g11RxrDfXEymJw4QqCTGgpfdxEvFurzdrivrsCbcLXO3FdBdjW1u+2xfuhCRaIWi5QEgB1aEgtmIiSFTzkcKim2VX9k6lKEIumnwsYEgSh9RTGQ9FBJH7KanNmXLNum3sHMCkXDa1XSwQcC3ICBiBgRhIk8E0y6Jtqs3H7hx1vBbhxpQChLyiELRhAOeKRGe4jcaebEWZ/o4/pf/b/AGaFttf7/rRG9K1Ni6dQ2AG2QlpOGJUUDMqjUyqDzFQi8gOPjnR8SiklZlZlSiPyiSSTzKlKPspJSc/HP7a6IqlvuckncmwRXCKRbcKSTn4/vRC7prQUh8EAJkpGek6czziR7a61E9lIndll3gU1S7NOLZWvs+v3aVphyipe5WIcFQA48Pr+NNkNgnFAnjGniKO87PiTw9VcDkePHOvQWHDwhAnPwa684CAB3/YaTKxXI35e2qWFDoANoEzA7z66OqAIjn9mfw766gRrv48O6gRPxPOtFhQ6EJwBu+FBqEnIAE6kCD/fnQNACdK0WFh/lAMuFagGNJAy7hoNKOVjKI5ZfVSY0opVWiwcL8oBerE6cqMGE8B7BQTR3CBp4ipxo4WHhuWUGEKRmAMtPrrqkpmQBlkMhkMqCc66kTp4n+1eDwAcxpoifWY/pv0E0UKkyd9GW4BOunszJy7zHsNIhftpAjikZe34U3wU8nLPQf1PwFIpGlSmWjqG8pPDLhOp78o9tOLO3UqSBI7xl38KQcUCYGnGpHZr8Ep45iN0GPeM/UKBDd63XJIR7xP1+MqTTbLO73ipQmTQUjePXXb6bE/DICPTZL4e8Ur5qrLLvzp6jjwoHd3V6KgiW7GHmazoB7aUXZKgZD209RrSitK0UUBFt7PWVJTlmpI14nuq1bU6OJdkowoXn+qr9YDfzFR+zU4nmx+mPdnVvQK5vUPLJZWb4STTszu42W6hRSsBJ4Tke4xmKRTs9XFPtP2VpdxaIcThWmRu4juO6q1tXYy2e0JW3+VGaf1gNO8Zd1b4HqIT2lsyZ4TW6K4iwVpIz011OlLbT2QWkFSnERpvlR3BIjh9VSOz1JBU4swhsSTzMgRxNQe0L1Ty8REAZJTrhH2nfXN/6M1agvG5ihBPxpylOHxpO/3ZfqnjSTManWMvA1+rWuOOe33Cct+ZPuHCvK5AScVJy0oIRXAaOjx476bKOOEZDcPrPgUkM8+U0slPd76VUgQQeOnHv5a1mUMzrR0vYSDwPuyH21xSc8qCkZx4yqhE4gUuhJ9W87qabNVKBMSBHdw9009kCPjA+FVYMQKI7t1OrfZdw4Mbdu6tJyxIQVCdDnyoo7RjWtP8nxKdnoiJ6xYz0zWa9DC9S8u/I4QzOjOUbDu/olx/DVRl7Eu/olx/CVWndLL91u3fGKFBlS0qTKYgga4siCU988jRtiXjjr10UmAFthIWSQB1cmBPZOLXurX7Szb7OuzOtjbEug8kqtnwACZLagJj+tWZFg9+Zc/dNWnZu01vLdQMAUyvCrJWcgEHM5Tn7KdKecBIKmhoBMiSZy15VliT1HbNYwUdimqZWgjGlSSdMQiaMhRBqT6SrJU1iicKxlpkoDf6qgHn9w9dcmLLImzVIhekewQ+B1EIUCVFEwhxR35eieG7P11RnWlIUULSUqGqSIPs4cxlWptpoXey2rgYXUzHoqBhaZ/JPurzI+slfv3M8T06lvEy8ZJk8D45Uk2mZPDwKmukGwHmFTBW1MB1IyHJYzwd5y51E9YAAJM8s8vb7664yUlaOFxcXTEdaOKLvpQHlVMAuGnCuB14c5/rTdCvApVtWYjd9c/Cs2UBbcGIz8fZSZRrP9TSxcTJjIUZWg57vt8TTAPsv0iCfSgesf8A6ipBZnPju5VGoJEHKRmBuSBnnzJ+rnWobI6H2rtuy6rrcS20qOFyBJAOkc60grHGLk9iiIFah0EXFggn86rcT8/lTdPQe0A0e/if0qd2Tsxu3YDbeLD1k9pWIyVAnOK3hCnZthwalbHzq2lyFJKgoQQW1mRmYMpzGfvpNq/t+sWlCk9ZkVpSCV5ZAqAE8KiOnO3nbVDXVBMrUqVKzAwwYjnPsFUdrbpbfubhtCgtwQ1iIV1ZURikaK0y9daOVG5ddl3BG0rvPsKbbOQ0KMsxrML3jhUreALVKVwQtB0M6EZSO/waj+hWxHGUuPPEl54yqTJSncDzkkmOQ3VLXDqkr7MZqQDPCDMCdaaWwFa6VPZtBPzg5nyxioFtFXTaWzW3cJXiyKx2VRqrflypmdhM/wDE/e/pXD6qE5bItEA1TlipJzZbCM1KWOHazPcIpg+EEQ3jR+kSCod0pgHvmuD7LNlZkhK9vmmRidcShJyAVmVcgnVfsrMttLt1ulVs2ttuMwrQnilPzByn2VcLnokwtRWtT61H5ynQT7SnTupN7olajKXv4nww5V04OAsPe7Zy4uee3BQwc8qUTVwHRO33dbu+ePu0Y9Frcfnv3xu/ZrZmWjIo1yoYstPXr9tLNmZPjdFIPJo4MECd+nCkjMU6szHv3UdyMuO+iNEanPxv5UoDOecyI9Z9/KmAq2IBJGsZcdTB5TFbb0RH4jaz+ZR9U1igEJz4THs19eEe2tu6Ln8UtRxYR/KDWmByzXB5ZJKo4Pyf7Y/mFFIpQegP10/zCulG5WemzHWu2KtEpuAlQWIBxFJynU9gj9qqbsrZgXeISVNBIfJwJWlSgELKsISCVGMIGlaF08VhtS4JxNuNrQRGSgoRrkRWbqcdbLVySoFxS3EH8opWMXcDi3bjSlyUbGLpPBf8Nz7tNXC2pZKgvsqSR2HNQD+jzqRNRG1HClSYxZutg4eEb+VWwO3LyQkEmM1xIIPpcCJqKf2go5IGEcTmfsFONtn0f2/5qi5rnmtxiTmsnXiaKKO4RScVmI4qNd/9d3rn3U1dXmOe4bqWfXrn48Gm+GaTA6hOUnhw8b8qRPjdS61jP28t8DuHxpFRqLEZslvLEdNfZnTO4Vp9Xfnr7BUpcPJ0GkZ5b4O7fUaGiaUX5ZxIMzu5wKfJVEScs4+JkfrAe2mzDZGe/wCofadB6zupW5cEADx/TlTuxAeckGNPZMfVHDStx6Oj8Utv+Q1/IKwoJ7JnhwreNh/5W2H/AAGv5E1thG+DyyU50f5g/XH1ikWzlSoUMOEic51iuhGxXPKRcFTKLVACnX1dlO+E55esp1y14V3p1smbAAJSVMBJBzGEAYVRG7lUh5pbodLwa+V0K8airPmTS7l4kgpKFEEQRjMEHI1Lkih/su8DzTboiFpBy4xn75pntBrEsQCr5Vs5SIATMnlTDZwZYGFltaE/kh1ZSP2VEgUsdoiSQleevb4Zb6bmgoQ25qj/AOT+YVFqp9fP48MAjDi1MziINNKxk7YDdwUTfS6sz4ypJdQwG6kyYGdEUIilkp8aTXHY4j2eIHCoAb4cs6RNOVeqkF0gRm62zE+PdREgU4QoYROme/2fVTYuTnx8eqpRwi2ICZAy3ZeyB7zrGWUmm7ipOZk+DQJ8f3oJT48eOVUFB4yjx7qtmytqXYZC17QdZaEIQAlCvREQOwchFVVCc/t09dTdrdW7jAZdWpvArElQSVTqMwAeJ91VBlRe5YLTa1yoKU1tF13CO0lSEJidCOwKeObdeJDSb93rVCYDYJT/ANED11Wm7m3Yac6t1Ti1iM0lIEd4HGnAv7ZKMKH1IWv014FKWctJjL1VqpDT3HitoXvXFtO0XCEpxLUUtdiNR6NL2T128Pkb+6XvnzcYO/F1URzmq/YXLDLqoWVtuIKVKKDkTxSfSGXvq2r6V2hUtxTr2JSYhAhIEpJCZQCAcAyKjEmNSTWHkf3nRSryRtsNq9svP3LSEbwylRVzSEtklOWvOkjtK4UlamdoOrU2JKFNoR/MgHLX2calnOm1kkLUk3S1EkwSEkFScHYMwlIGYGecmq2vpEh1xa1pwDzctIklbi4zBdUBmoz3CKc44aXtdg2lww+ytr3bgWtd64lKACpRSgxMwMk5nI0V7a911KnU3jhAcwCUtiRGvoZUwZuWUMvthZPWJbwylQzGIqHqnfQ2XcsqZUw8ooGPEFAYs8pkDurJEJj3Z+1btbbzhu1/JJBAwtnFJUPyd2H31HudI7z6Sv8AdaH1Jpy/dW7TLqGllwuBI9FSQkJk7xmczUASPGtQxNvsl/8A+gu8M+cL9jf3eVF/D92f9Qv91v7tRh1jn3ijBPx91InM+yQVt66n/MK9iPu0Ubbufz6vYj7udRxo4NDHml2FuBu8Z91JBFChQuB+DqUTThlvteOVChUsTDuIzVmZGc0grOhQppbCOE13DQoUDZ0pzrlChQCRzD6u6gE12hToGg6W8ictCfZA+NEaEk8gTQoU0trEwpTurkUKFC4F4OgZ9xpzHZH6Ugn2knv19tChQwG4FHTXKFJjP//Z"/>
          <p:cNvSpPr>
            <a:spLocks noChangeAspect="1" noChangeArrowheads="1"/>
          </p:cNvSpPr>
          <p:nvPr/>
        </p:nvSpPr>
        <p:spPr bwMode="auto">
          <a:xfrm>
            <a:off x="155575" y="-1309688"/>
            <a:ext cx="1905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0468" t="16602" r="31719" b="16015"/>
          <a:stretch/>
        </p:blipFill>
        <p:spPr>
          <a:xfrm rot="415345">
            <a:off x="6475369" y="1551395"/>
            <a:ext cx="2405955" cy="3429978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238">
            <a:off x="2308877" y="2799643"/>
            <a:ext cx="1664262" cy="24597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9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18" y="362493"/>
            <a:ext cx="7886700" cy="860837"/>
          </a:xfrm>
          <a:solidFill>
            <a:srgbClr val="FBF2E1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uk-UA" sz="4000" b="1" dirty="0" err="1">
                <a:solidFill>
                  <a:srgbClr val="0070C0"/>
                </a:solidFill>
                <a:latin typeface="Modestina" panose="02080504020301020103" pitchFamily="18" charset="0"/>
              </a:rPr>
              <a:t>Акмеологічні</a:t>
            </a:r>
            <a:r>
              <a:rPr lang="uk-UA" sz="4000" b="1" dirty="0">
                <a:solidFill>
                  <a:srgbClr val="0070C0"/>
                </a:solidFill>
                <a:latin typeface="Modestina" panose="02080504020301020103" pitchFamily="18" charset="0"/>
              </a:rPr>
              <a:t> підходи сприяють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9778" y="2056610"/>
            <a:ext cx="3058897" cy="159679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усебічній та оптимальній самореалізації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753" y="3672590"/>
            <a:ext cx="3449071" cy="1666559"/>
          </a:xfrm>
          <a:prstGeom prst="rect">
            <a:avLst/>
          </a:prstGeom>
          <a:solidFill>
            <a:srgbClr val="0096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вміння прогнозувати наслідки своїх учинків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7444" y="5339149"/>
            <a:ext cx="2131054" cy="1209634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84" y="5339149"/>
            <a:ext cx="3699459" cy="1209634"/>
          </a:xfrm>
          <a:prstGeom prst="rect">
            <a:avLst/>
          </a:prstGeom>
          <a:solidFill>
            <a:srgbClr val="87176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здатності свідомо приймати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життєво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важливі рішення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8499" y="5339149"/>
            <a:ext cx="2552398" cy="1209634"/>
          </a:xfrm>
          <a:prstGeom prst="rect">
            <a:avLst/>
          </a:prstGeom>
          <a:solidFill>
            <a:srgbClr val="00964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1824" y="3672590"/>
            <a:ext cx="2289778" cy="164737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ai-da-detki.ru/wp-content/uploads/2011/08/Deti-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r="16667"/>
          <a:stretch/>
        </p:blipFill>
        <p:spPr bwMode="auto">
          <a:xfrm flipH="1">
            <a:off x="6124888" y="1585823"/>
            <a:ext cx="2789594" cy="331064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orig11.deviantart.net/92ef/f/2007/263/5/a/lilac_by_astoy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4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7283767"/>
              </p:ext>
            </p:extLst>
          </p:nvPr>
        </p:nvGraphicFramePr>
        <p:xfrm>
          <a:off x="0" y="186767"/>
          <a:ext cx="9144000" cy="648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226" b="12042"/>
          <a:stretch/>
        </p:blipFill>
        <p:spPr>
          <a:xfrm>
            <a:off x="291868" y="367990"/>
            <a:ext cx="2785869" cy="1531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3268"/>
          <a:stretch/>
        </p:blipFill>
        <p:spPr>
          <a:xfrm rot="157341">
            <a:off x="5970710" y="4672361"/>
            <a:ext cx="2955457" cy="1740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5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1251B4-1A6B-46BE-B834-45EC56971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>
                                            <p:graphicEl>
                                              <a:dgm id="{D11251B4-1A6B-46BE-B834-45EC56971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387AD2-0FCB-4B68-ABC7-780135512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graphicEl>
                                              <a:dgm id="{ED387AD2-0FCB-4B68-ABC7-780135512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130204-97B3-401E-9CC1-2FC321170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>
                                            <p:graphicEl>
                                              <a:dgm id="{D8130204-97B3-401E-9CC1-2FC321170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567D94-7FB6-406D-AD62-2F8CAB644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>
                                            <p:graphicEl>
                                              <a:dgm id="{BF567D94-7FB6-406D-AD62-2F8CAB644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7407B2-21B0-4A17-ABDF-ED5D5E343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>
                                            <p:graphicEl>
                                              <a:dgm id="{5B7407B2-21B0-4A17-ABDF-ED5D5E343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DA4E99-62B8-4967-8B70-8298791F5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>
                                            <p:graphicEl>
                                              <a:dgm id="{83DA4E99-62B8-4967-8B70-8298791F5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40A36-86B0-417A-9A60-719906837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>
                                            <p:graphicEl>
                                              <a:dgm id="{A4540A36-86B0-417A-9A60-719906837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9CF967-9FFA-4F26-8D8F-4C3D2FC8A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>
                                            <p:graphicEl>
                                              <a:dgm id="{219CF967-9FFA-4F26-8D8F-4C3D2FC8A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054895-4967-475F-85BF-EC7621CCD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9">
                                            <p:graphicEl>
                                              <a:dgm id="{0C054895-4967-475F-85BF-EC7621CCD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618</Words>
  <Application>Microsoft Office PowerPoint</Application>
  <PresentationFormat>Экран (4:3)</PresentationFormat>
  <Paragraphs>107</Paragraphs>
  <Slides>24</Slides>
  <Notes>1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Calibri</vt:lpstr>
      <vt:lpstr>Bookman Old Style</vt:lpstr>
      <vt:lpstr>Modestina</vt:lpstr>
      <vt:lpstr>Times New Roman</vt:lpstr>
      <vt:lpstr>Calibri Light</vt:lpstr>
      <vt:lpstr>Arial</vt:lpstr>
      <vt:lpstr>UkrainianLazurski</vt:lpstr>
      <vt:lpstr>Cassandra</vt:lpstr>
      <vt:lpstr>Arabic Typesetting</vt:lpstr>
      <vt:lpstr>Тема Office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Презентация PowerPoint</vt:lpstr>
      <vt:lpstr>Презентация PowerPoint</vt:lpstr>
      <vt:lpstr>Школа має готувати учнів</vt:lpstr>
      <vt:lpstr>Акмеологічні технології на уроках словесності як засіб формування ключових  життєвих компетентностей учнів</vt:lpstr>
      <vt:lpstr>Мета досвіду </vt:lpstr>
      <vt:lpstr>Презентация PowerPoint</vt:lpstr>
      <vt:lpstr>Презентация PowerPoint</vt:lpstr>
      <vt:lpstr>Акмеологічні підходи сприяють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Наздоганяйте тих, хто попереду, а не чекайте тих, хто позаду.                             Арістотель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Петрокушин Руслана Володимирівна</dc:title>
  <dc:creator>admin</dc:creator>
  <cp:lastModifiedBy>admin</cp:lastModifiedBy>
  <cp:revision>64</cp:revision>
  <dcterms:created xsi:type="dcterms:W3CDTF">2016-02-16T15:53:35Z</dcterms:created>
  <dcterms:modified xsi:type="dcterms:W3CDTF">2016-02-22T07:22:19Z</dcterms:modified>
</cp:coreProperties>
</file>