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</p:sldMasterIdLst>
  <p:notesMasterIdLst>
    <p:notesMasterId r:id="rId13"/>
  </p:notesMasterIdLst>
  <p:sldIdLst>
    <p:sldId id="256" r:id="rId2"/>
    <p:sldId id="271" r:id="rId3"/>
    <p:sldId id="257" r:id="rId4"/>
    <p:sldId id="258" r:id="rId5"/>
    <p:sldId id="262" r:id="rId6"/>
    <p:sldId id="263" r:id="rId7"/>
    <p:sldId id="265" r:id="rId8"/>
    <p:sldId id="266" r:id="rId9"/>
    <p:sldId id="272" r:id="rId10"/>
    <p:sldId id="274" r:id="rId11"/>
    <p:sldId id="270" r:id="rId12"/>
  </p:sldIdLst>
  <p:sldSz cx="9144000" cy="6858000" type="screen4x3"/>
  <p:notesSz cx="6858000" cy="9144000"/>
  <p:embeddedFontLst>
    <p:embeddedFont>
      <p:font typeface="Calibri Light" panose="020F0302020204030204" pitchFamily="34" charset="0"/>
      <p:regular r:id="rId14"/>
      <p:italic r:id="rId15"/>
    </p:embeddedFont>
    <p:embeddedFont>
      <p:font typeface="UkrainianJikharev" panose="02027200000000000000"/>
      <p:regular r:id="rId16"/>
    </p:embeddedFont>
    <p:embeddedFont>
      <p:font typeface="UkrainianLazurski" panose="02027200000000000000"/>
      <p:regular r:id="rId17"/>
      <p:bold r:id="rId18"/>
      <p:italic r:id="rId19"/>
      <p:boldItalic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Book Antiqua" panose="02040602050305030304" pitchFamily="18" charset="0"/>
      <p:regular r:id="rId25"/>
      <p:bold r:id="rId26"/>
      <p:italic r:id="rId27"/>
      <p:boldItalic r:id="rId28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  <a:srgbClr val="FFFFFF"/>
    <a:srgbClr val="660066"/>
    <a:srgbClr val="003399"/>
    <a:srgbClr val="0000CC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18" autoAdjust="0"/>
    <p:restoredTop sz="94660"/>
  </p:normalViewPr>
  <p:slideViewPr>
    <p:cSldViewPr>
      <p:cViewPr varScale="1">
        <p:scale>
          <a:sx n="103" d="100"/>
          <a:sy n="103" d="100"/>
        </p:scale>
        <p:origin x="-216" y="-9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C26128-305D-43EE-9345-715D709D374D}" type="datetimeFigureOut">
              <a:rPr lang="ru-RU" smtClean="0"/>
              <a:t>18.02.2016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879395-729A-419D-9A1F-4E34D77FA2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6166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879395-729A-419D-9A1F-4E34D77FA294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05614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81744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1950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1193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58471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5874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7271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4753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8963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6175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7262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2153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92077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2276872"/>
            <a:ext cx="6858000" cy="2387600"/>
          </a:xfrm>
        </p:spPr>
        <p:txBody>
          <a:bodyPr>
            <a:noAutofit/>
          </a:bodyPr>
          <a:lstStyle/>
          <a:p>
            <a:r>
              <a:rPr lang="uk-UA" sz="4800" b="1" i="1" dirty="0" smtClean="0">
                <a:solidFill>
                  <a:srgbClr val="A50021"/>
                </a:solidFill>
                <a:latin typeface="Book Antiqua" panose="02040602050305030304" pitchFamily="18" charset="0"/>
              </a:rPr>
              <a:t>Звертання. Поширені і непоширені звертання. Розділові знаки при звертанні. Тренувальні вправи </a:t>
            </a:r>
            <a:endParaRPr lang="ru-RU" sz="4800" b="1" i="1" dirty="0">
              <a:solidFill>
                <a:srgbClr val="A50021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9794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49001" y="1916832"/>
            <a:ext cx="8770726" cy="3450696"/>
          </a:xfrm>
        </p:spPr>
        <p:txBody>
          <a:bodyPr>
            <a:noAutofit/>
          </a:bodyPr>
          <a:lstStyle/>
          <a:p>
            <a:pPr marL="0" indent="0">
              <a:spcBef>
                <a:spcPts val="300"/>
              </a:spcBef>
              <a:buNone/>
            </a:pPr>
            <a:r>
              <a:rPr lang="ru-RU" sz="3200" b="1" i="1" dirty="0" smtClean="0">
                <a:solidFill>
                  <a:srgbClr val="A50021"/>
                </a:solidFill>
                <a:latin typeface="UkrainianLazurski" panose="02027200000000000000" pitchFamily="18" charset="0"/>
              </a:rPr>
              <a:t>- яке </a:t>
            </a:r>
            <a:r>
              <a:rPr lang="ru-RU" sz="3200" b="1" i="1" dirty="0" err="1" smtClean="0">
                <a:solidFill>
                  <a:srgbClr val="A50021"/>
                </a:solidFill>
                <a:latin typeface="UkrainianLazurski" panose="02027200000000000000" pitchFamily="18" charset="0"/>
              </a:rPr>
              <a:t>місце</a:t>
            </a:r>
            <a:r>
              <a:rPr lang="ru-RU" sz="3200" b="1" i="1" dirty="0" smtClean="0">
                <a:solidFill>
                  <a:srgbClr val="A50021"/>
                </a:solidFill>
                <a:latin typeface="UkrainianLazurski" panose="02027200000000000000" pitchFamily="18" charset="0"/>
              </a:rPr>
              <a:t> </a:t>
            </a:r>
            <a:r>
              <a:rPr lang="ru-RU" sz="3200" b="1" i="1" dirty="0" err="1" smtClean="0">
                <a:solidFill>
                  <a:srgbClr val="A50021"/>
                </a:solidFill>
                <a:latin typeface="UkrainianLazurski" panose="02027200000000000000" pitchFamily="18" charset="0"/>
              </a:rPr>
              <a:t>звертання</a:t>
            </a:r>
            <a:r>
              <a:rPr lang="ru-RU" sz="3200" b="1" i="1" dirty="0" smtClean="0">
                <a:solidFill>
                  <a:srgbClr val="A50021"/>
                </a:solidFill>
                <a:latin typeface="UkrainianLazurski" panose="02027200000000000000" pitchFamily="18" charset="0"/>
              </a:rPr>
              <a:t> у </a:t>
            </a:r>
            <a:r>
              <a:rPr lang="ru-RU" sz="3200" b="1" i="1" dirty="0" err="1" smtClean="0">
                <a:solidFill>
                  <a:srgbClr val="A50021"/>
                </a:solidFill>
                <a:latin typeface="UkrainianLazurski" panose="02027200000000000000" pitchFamily="18" charset="0"/>
              </a:rPr>
              <a:t>реченні</a:t>
            </a:r>
            <a:r>
              <a:rPr lang="ru-RU" sz="3200" b="1" i="1" dirty="0" smtClean="0">
                <a:solidFill>
                  <a:srgbClr val="A50021"/>
                </a:solidFill>
                <a:latin typeface="UkrainianLazurski" panose="02027200000000000000" pitchFamily="18" charset="0"/>
              </a:rPr>
              <a:t>? 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(на початку, у </a:t>
            </a:r>
            <a:r>
              <a:rPr lang="ru-RU" sz="2800" b="1" i="1" dirty="0" err="1" smtClean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середині</a:t>
            </a:r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 й у </a:t>
            </a:r>
            <a:r>
              <a:rPr lang="ru-RU" sz="2800" b="1" i="1" dirty="0" err="1" smtClean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кінці</a:t>
            </a:r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sz="2800" b="1" i="1" dirty="0" err="1" smtClean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речення</a:t>
            </a:r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)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ru-RU" sz="3200" b="1" i="1" dirty="0" smtClean="0">
                <a:solidFill>
                  <a:srgbClr val="A50021"/>
                </a:solidFill>
                <a:latin typeface="UkrainianLazurski" panose="02027200000000000000" pitchFamily="18" charset="0"/>
              </a:rPr>
              <a:t>- як </a:t>
            </a:r>
            <a:r>
              <a:rPr lang="ru-RU" sz="3200" b="1" i="1" dirty="0" err="1" smtClean="0">
                <a:solidFill>
                  <a:srgbClr val="A50021"/>
                </a:solidFill>
                <a:latin typeface="UkrainianLazurski" panose="02027200000000000000" pitchFamily="18" charset="0"/>
              </a:rPr>
              <a:t>виділяється</a:t>
            </a:r>
            <a:r>
              <a:rPr lang="ru-RU" sz="3200" b="1" i="1" dirty="0" smtClean="0">
                <a:solidFill>
                  <a:srgbClr val="A50021"/>
                </a:solidFill>
                <a:latin typeface="UkrainianLazurski" panose="02027200000000000000" pitchFamily="18" charset="0"/>
              </a:rPr>
              <a:t> на </a:t>
            </a:r>
            <a:r>
              <a:rPr lang="ru-RU" sz="3200" b="1" i="1" dirty="0" err="1" smtClean="0">
                <a:solidFill>
                  <a:srgbClr val="A50021"/>
                </a:solidFill>
                <a:latin typeface="UkrainianLazurski" panose="02027200000000000000" pitchFamily="18" charset="0"/>
              </a:rPr>
              <a:t>письмі</a:t>
            </a:r>
            <a:r>
              <a:rPr lang="ru-RU" sz="3200" b="1" i="1" dirty="0" smtClean="0">
                <a:solidFill>
                  <a:srgbClr val="A50021"/>
                </a:solidFill>
                <a:latin typeface="UkrainianLazurski" panose="02027200000000000000" pitchFamily="18" charset="0"/>
              </a:rPr>
              <a:t>? 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(комами </a:t>
            </a:r>
            <a:r>
              <a:rPr lang="ru-RU" sz="2800" b="1" i="1" dirty="0" err="1" smtClean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або</a:t>
            </a:r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 знаком оклику)</a:t>
            </a:r>
            <a:endParaRPr lang="uk-UA" sz="2800" b="1" i="1" dirty="0">
              <a:solidFill>
                <a:schemeClr val="accent1">
                  <a:lumMod val="50000"/>
                </a:schemeClr>
              </a:solidFill>
              <a:latin typeface="Book Antiqua" panose="02040602050305030304" pitchFamily="18" charset="0"/>
            </a:endParaRPr>
          </a:p>
          <a:p>
            <a:pPr marL="0" indent="0">
              <a:spcBef>
                <a:spcPts val="300"/>
              </a:spcBef>
              <a:buNone/>
            </a:pPr>
            <a:r>
              <a:rPr lang="ru-RU" sz="3200" b="1" i="1" dirty="0" smtClean="0">
                <a:solidFill>
                  <a:srgbClr val="A50021"/>
                </a:solidFill>
                <a:latin typeface="UkrainianLazurski" panose="02027200000000000000" pitchFamily="18" charset="0"/>
              </a:rPr>
              <a:t>- </a:t>
            </a:r>
            <a:r>
              <a:rPr lang="ru-RU" sz="3200" b="1" i="1" dirty="0" err="1" smtClean="0">
                <a:solidFill>
                  <a:srgbClr val="A50021"/>
                </a:solidFill>
                <a:latin typeface="UkrainianLazurski" panose="02027200000000000000" pitchFamily="18" charset="0"/>
              </a:rPr>
              <a:t>яким</a:t>
            </a:r>
            <a:r>
              <a:rPr lang="ru-RU" sz="3200" b="1" i="1" dirty="0" smtClean="0">
                <a:solidFill>
                  <a:srgbClr val="A50021"/>
                </a:solidFill>
                <a:latin typeface="UkrainianLazurski" panose="02027200000000000000" pitchFamily="18" charset="0"/>
              </a:rPr>
              <a:t> членом </a:t>
            </a:r>
            <a:r>
              <a:rPr lang="ru-RU" sz="3200" b="1" i="1" dirty="0" err="1" smtClean="0">
                <a:solidFill>
                  <a:srgbClr val="A50021"/>
                </a:solidFill>
                <a:latin typeface="UkrainianLazurski" panose="02027200000000000000" pitchFamily="18" charset="0"/>
              </a:rPr>
              <a:t>речення</a:t>
            </a:r>
            <a:r>
              <a:rPr lang="ru-RU" sz="3200" b="1" i="1" dirty="0" smtClean="0">
                <a:solidFill>
                  <a:srgbClr val="A50021"/>
                </a:solidFill>
                <a:latin typeface="UkrainianLazurski" panose="02027200000000000000" pitchFamily="18" charset="0"/>
              </a:rPr>
              <a:t> </a:t>
            </a:r>
            <a:r>
              <a:rPr lang="ru-RU" sz="3200" b="1" i="1" dirty="0" err="1" smtClean="0">
                <a:solidFill>
                  <a:srgbClr val="A50021"/>
                </a:solidFill>
                <a:latin typeface="UkrainianLazurski" panose="02027200000000000000" pitchFamily="18" charset="0"/>
              </a:rPr>
              <a:t>виступає</a:t>
            </a:r>
            <a:r>
              <a:rPr lang="ru-RU" sz="3200" b="1" i="1" dirty="0" smtClean="0">
                <a:solidFill>
                  <a:srgbClr val="A50021"/>
                </a:solidFill>
                <a:latin typeface="UkrainianLazurski" panose="02027200000000000000" pitchFamily="18" charset="0"/>
              </a:rPr>
              <a:t>? 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(не є членом </a:t>
            </a:r>
            <a:r>
              <a:rPr lang="ru-RU" sz="2800" b="1" i="1" dirty="0" err="1" smtClean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речення</a:t>
            </a:r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)</a:t>
            </a:r>
            <a:endParaRPr lang="uk-UA" sz="2800" b="1" i="1" dirty="0">
              <a:solidFill>
                <a:schemeClr val="accent1">
                  <a:lumMod val="50000"/>
                </a:schemeClr>
              </a:solidFill>
              <a:latin typeface="Book Antiqua" panose="02040602050305030304" pitchFamily="18" charset="0"/>
            </a:endParaRPr>
          </a:p>
          <a:p>
            <a:pPr marL="0" indent="0">
              <a:spcBef>
                <a:spcPts val="300"/>
              </a:spcBef>
              <a:buNone/>
            </a:pPr>
            <a:r>
              <a:rPr lang="ru-RU" sz="3200" b="1" i="1" dirty="0" smtClean="0">
                <a:solidFill>
                  <a:srgbClr val="A50021"/>
                </a:solidFill>
                <a:latin typeface="UkrainianLazurski" panose="02027200000000000000" pitchFamily="18" charset="0"/>
              </a:rPr>
              <a:t>- у </a:t>
            </a:r>
            <a:r>
              <a:rPr lang="ru-RU" sz="3200" b="1" i="1" dirty="0" err="1" smtClean="0">
                <a:solidFill>
                  <a:srgbClr val="A50021"/>
                </a:solidFill>
                <a:latin typeface="UkrainianLazurski" panose="02027200000000000000" pitchFamily="18" charset="0"/>
              </a:rPr>
              <a:t>який</a:t>
            </a:r>
            <a:r>
              <a:rPr lang="ru-RU" sz="3200" b="1" i="1" dirty="0" smtClean="0">
                <a:solidFill>
                  <a:srgbClr val="A50021"/>
                </a:solidFill>
                <a:latin typeface="UkrainianLazurski" panose="02027200000000000000" pitchFamily="18" charset="0"/>
              </a:rPr>
              <a:t> стилях </a:t>
            </a:r>
            <a:r>
              <a:rPr lang="ru-RU" sz="3200" b="1" i="1" dirty="0" err="1" smtClean="0">
                <a:solidFill>
                  <a:srgbClr val="A50021"/>
                </a:solidFill>
                <a:latin typeface="UkrainianLazurski" panose="02027200000000000000" pitchFamily="18" charset="0"/>
              </a:rPr>
              <a:t>мовлення</a:t>
            </a:r>
            <a:r>
              <a:rPr lang="ru-RU" sz="3200" b="1" i="1" dirty="0" smtClean="0">
                <a:solidFill>
                  <a:srgbClr val="A50021"/>
                </a:solidFill>
                <a:latin typeface="UkrainianLazurski" panose="02027200000000000000" pitchFamily="18" charset="0"/>
              </a:rPr>
              <a:t> </a:t>
            </a:r>
            <a:r>
              <a:rPr lang="ru-RU" sz="3200" b="1" i="1" dirty="0" err="1" smtClean="0">
                <a:solidFill>
                  <a:srgbClr val="A50021"/>
                </a:solidFill>
                <a:latin typeface="UkrainianLazurski" panose="02027200000000000000" pitchFamily="18" charset="0"/>
              </a:rPr>
              <a:t>вживається</a:t>
            </a:r>
            <a:r>
              <a:rPr lang="ru-RU" sz="3200" b="1" i="1" dirty="0" smtClean="0">
                <a:solidFill>
                  <a:srgbClr val="A50021"/>
                </a:solidFill>
                <a:latin typeface="UkrainianLazurski" panose="02027200000000000000" pitchFamily="18" charset="0"/>
              </a:rPr>
              <a:t>?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(</a:t>
            </a:r>
            <a:r>
              <a:rPr lang="ru-RU" sz="2800" b="1" i="1" dirty="0" err="1" smtClean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художньому</a:t>
            </a:r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, </a:t>
            </a:r>
            <a:r>
              <a:rPr lang="ru-RU" sz="2800" b="1" i="1" dirty="0" err="1" smtClean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розмовному</a:t>
            </a:r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, </a:t>
            </a:r>
            <a:r>
              <a:rPr lang="ru-RU" sz="2800" b="1" i="1" dirty="0" err="1" smtClean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публіцистичному</a:t>
            </a:r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, </a:t>
            </a:r>
            <a:r>
              <a:rPr lang="ru-RU" sz="2800" b="1" i="1" dirty="0" err="1" smtClean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офіційно-діловому</a:t>
            </a:r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)</a:t>
            </a:r>
            <a:endParaRPr lang="uk-UA" sz="2800" b="1" i="1" dirty="0">
              <a:solidFill>
                <a:schemeClr val="accent1">
                  <a:lumMod val="50000"/>
                </a:schemeClr>
              </a:solidFill>
              <a:latin typeface="Book Antiqua" panose="02040602050305030304" pitchFamily="18" charset="0"/>
            </a:endParaRPr>
          </a:p>
          <a:p>
            <a:pPr>
              <a:spcBef>
                <a:spcPts val="300"/>
              </a:spcBef>
            </a:pPr>
            <a:endParaRPr lang="uk-UA" sz="2800" b="1" i="1" dirty="0">
              <a:solidFill>
                <a:srgbClr val="660066"/>
              </a:solidFill>
              <a:latin typeface="UkrainianLazurski" panose="02027200000000000000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108520" y="623590"/>
            <a:ext cx="926529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err="1">
                <a:solidFill>
                  <a:srgbClr val="A50021"/>
                </a:solidFill>
                <a:latin typeface="Book Antiqua" panose="02040602050305030304" pitchFamily="18" charset="0"/>
              </a:rPr>
              <a:t>Звертання</a:t>
            </a:r>
            <a:r>
              <a:rPr lang="ru-RU" sz="3600" b="1" i="1" dirty="0">
                <a:solidFill>
                  <a:srgbClr val="A50021"/>
                </a:solidFill>
                <a:latin typeface="Book Antiqua" panose="02040602050305030304" pitchFamily="18" charset="0"/>
              </a:rPr>
              <a:t> </a:t>
            </a:r>
            <a:endParaRPr lang="ru-RU" sz="3600" b="1" i="1" dirty="0" smtClean="0">
              <a:solidFill>
                <a:srgbClr val="A50021"/>
              </a:solidFill>
              <a:latin typeface="Book Antiqua" panose="02040602050305030304" pitchFamily="18" charset="0"/>
            </a:endParaRPr>
          </a:p>
          <a:p>
            <a:pPr algn="ctr"/>
            <a:r>
              <a:rPr lang="ru-RU" sz="2800" b="1" i="1" dirty="0" smtClean="0">
                <a:solidFill>
                  <a:srgbClr val="A50021"/>
                </a:solidFill>
                <a:latin typeface="Book Antiqua" panose="02040602050305030304" pitchFamily="18" charset="0"/>
              </a:rPr>
              <a:t>(</a:t>
            </a:r>
            <a:r>
              <a:rPr lang="ru-RU" sz="2800" b="1" i="1" dirty="0" err="1">
                <a:solidFill>
                  <a:srgbClr val="A50021"/>
                </a:solidFill>
                <a:latin typeface="Book Antiqua" panose="02040602050305030304" pitchFamily="18" charset="0"/>
              </a:rPr>
              <a:t>синтаксично-стилістичні</a:t>
            </a:r>
            <a:r>
              <a:rPr lang="ru-RU" sz="2800" b="1" i="1" dirty="0">
                <a:solidFill>
                  <a:srgbClr val="A50021"/>
                </a:solidFill>
                <a:latin typeface="Book Antiqua" panose="02040602050305030304" pitchFamily="18" charset="0"/>
              </a:rPr>
              <a:t> </a:t>
            </a:r>
            <a:r>
              <a:rPr lang="ru-RU" sz="2800" b="1" i="1" dirty="0" err="1">
                <a:solidFill>
                  <a:srgbClr val="A50021"/>
                </a:solidFill>
                <a:latin typeface="Book Antiqua" panose="02040602050305030304" pitchFamily="18" charset="0"/>
              </a:rPr>
              <a:t>особливості</a:t>
            </a:r>
            <a:r>
              <a:rPr lang="ru-RU" sz="2800" b="1" i="1" dirty="0" smtClean="0">
                <a:solidFill>
                  <a:srgbClr val="A50021"/>
                </a:solidFill>
                <a:latin typeface="Book Antiqua" panose="02040602050305030304" pitchFamily="18" charset="0"/>
              </a:rPr>
              <a:t>)  </a:t>
            </a:r>
            <a:endParaRPr lang="ru-RU" sz="2800" b="1" i="1" dirty="0">
              <a:solidFill>
                <a:srgbClr val="A50021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463988"/>
      </p:ext>
    </p:extLst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3504" y="332656"/>
            <a:ext cx="7886700" cy="975642"/>
          </a:xfrm>
        </p:spPr>
        <p:txBody>
          <a:bodyPr>
            <a:normAutofit/>
          </a:bodyPr>
          <a:lstStyle/>
          <a:p>
            <a:pPr algn="ctr"/>
            <a:r>
              <a:rPr lang="uk-UA" sz="4800" b="1" i="1" dirty="0" smtClean="0">
                <a:solidFill>
                  <a:srgbClr val="A50021"/>
                </a:solidFill>
                <a:latin typeface="Book Antiqua" panose="02040602050305030304" pitchFamily="18" charset="0"/>
              </a:rPr>
              <a:t>Домашнє завдання</a:t>
            </a:r>
            <a:endParaRPr lang="ru-RU" sz="4800" b="1" i="1" dirty="0">
              <a:solidFill>
                <a:srgbClr val="A50021"/>
              </a:solidFill>
              <a:latin typeface="Book Antiqua" panose="02040602050305030304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92611" y="1484784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3600" b="1" i="1" dirty="0" err="1" smtClean="0">
                <a:solidFill>
                  <a:srgbClr val="A50021"/>
                </a:solidFill>
                <a:latin typeface="UkrainianLazurski" panose="02027200000000000000" pitchFamily="18" charset="0"/>
              </a:rPr>
              <a:t>Обов</a:t>
            </a:r>
            <a:r>
              <a:rPr lang="en-US" sz="3600" b="1" i="1" dirty="0" smtClean="0">
                <a:solidFill>
                  <a:srgbClr val="A50021"/>
                </a:solidFill>
                <a:latin typeface="UkrainianLazurski" panose="02027200000000000000" pitchFamily="18" charset="0"/>
              </a:rPr>
              <a:t>’</a:t>
            </a:r>
            <a:r>
              <a:rPr lang="uk-UA" sz="3600" b="1" i="1" dirty="0" err="1" smtClean="0">
                <a:solidFill>
                  <a:srgbClr val="A50021"/>
                </a:solidFill>
                <a:latin typeface="UkrainianLazurski" panose="02027200000000000000" pitchFamily="18" charset="0"/>
              </a:rPr>
              <a:t>язково</a:t>
            </a:r>
            <a:r>
              <a:rPr lang="uk-UA" sz="3600" b="1" i="1" dirty="0" smtClean="0">
                <a:solidFill>
                  <a:srgbClr val="A50021"/>
                </a:solidFill>
                <a:latin typeface="UkrainianLazurski" panose="02027200000000000000" pitchFamily="18" charset="0"/>
              </a:rPr>
              <a:t>: </a:t>
            </a:r>
            <a:r>
              <a:rPr lang="uk-UA" sz="3600" b="1" i="1" dirty="0" smtClean="0">
                <a:solidFill>
                  <a:schemeClr val="accent1">
                    <a:lumMod val="50000"/>
                  </a:schemeClr>
                </a:solidFill>
                <a:latin typeface="UkrainianLazurski" panose="02027200000000000000" pitchFamily="18" charset="0"/>
              </a:rPr>
              <a:t>вивчити теоретичний матеріал підручника(</a:t>
            </a:r>
            <a:r>
              <a:rPr lang="ru-RU" sz="3600" b="1" i="1" dirty="0" smtClean="0">
                <a:solidFill>
                  <a:schemeClr val="accent1">
                    <a:lumMod val="50000"/>
                  </a:schemeClr>
                </a:solidFill>
                <a:latin typeface="UkrainianLazurski" panose="02027200000000000000" pitchFamily="18" charset="0"/>
              </a:rPr>
              <a:t>§ 25), </a:t>
            </a:r>
            <a:r>
              <a:rPr lang="ru-RU" sz="3600" b="1" i="1" dirty="0" err="1" smtClean="0">
                <a:solidFill>
                  <a:schemeClr val="accent1">
                    <a:lumMod val="50000"/>
                  </a:schemeClr>
                </a:solidFill>
                <a:latin typeface="UkrainianLazurski" panose="02027200000000000000" pitchFamily="18" charset="0"/>
              </a:rPr>
              <a:t>виконати</a:t>
            </a:r>
            <a:r>
              <a:rPr lang="ru-RU" sz="3600" b="1" i="1" dirty="0" smtClean="0">
                <a:solidFill>
                  <a:schemeClr val="accent1">
                    <a:lumMod val="50000"/>
                  </a:schemeClr>
                </a:solidFill>
                <a:latin typeface="UkrainianLazurski" panose="02027200000000000000" pitchFamily="18" charset="0"/>
              </a:rPr>
              <a:t> </a:t>
            </a:r>
            <a:r>
              <a:rPr lang="ru-RU" sz="3600" b="1" i="1" dirty="0" err="1" smtClean="0">
                <a:solidFill>
                  <a:schemeClr val="accent1">
                    <a:lumMod val="50000"/>
                  </a:schemeClr>
                </a:solidFill>
                <a:latin typeface="UkrainianLazurski" panose="02027200000000000000" pitchFamily="18" charset="0"/>
              </a:rPr>
              <a:t>вправу</a:t>
            </a:r>
            <a:r>
              <a:rPr lang="ru-RU" sz="3600" b="1" i="1" dirty="0" smtClean="0">
                <a:solidFill>
                  <a:schemeClr val="accent1">
                    <a:lumMod val="50000"/>
                  </a:schemeClr>
                </a:solidFill>
                <a:latin typeface="UkrainianLazurski" panose="02027200000000000000" pitchFamily="18" charset="0"/>
              </a:rPr>
              <a:t> 303.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uk-UA" sz="3600" b="1" i="1" dirty="0" smtClean="0">
                <a:solidFill>
                  <a:srgbClr val="A50021"/>
                </a:solidFill>
                <a:latin typeface="UkrainianLazurski" panose="02027200000000000000" pitchFamily="18" charset="0"/>
              </a:rPr>
              <a:t>За бажанням: </a:t>
            </a:r>
            <a:r>
              <a:rPr lang="uk-UA" sz="3600" b="1" i="1" dirty="0" smtClean="0">
                <a:solidFill>
                  <a:schemeClr val="accent1">
                    <a:lumMod val="50000"/>
                  </a:schemeClr>
                </a:solidFill>
                <a:latin typeface="UkrainianLazurski" panose="02027200000000000000" pitchFamily="18" charset="0"/>
              </a:rPr>
              <a:t>скласти усний твір-роздум на тему «Портрет патріота».</a:t>
            </a:r>
            <a:endParaRPr lang="ru-RU" sz="3600" b="1" i="1" dirty="0">
              <a:solidFill>
                <a:schemeClr val="accent1">
                  <a:lumMod val="50000"/>
                </a:schemeClr>
              </a:solidFill>
              <a:latin typeface="UkrainianLazurski" panose="02027200000000000000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3777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Овал 5"/>
          <p:cNvSpPr/>
          <p:nvPr/>
        </p:nvSpPr>
        <p:spPr>
          <a:xfrm rot="12725970">
            <a:off x="4944860" y="4362078"/>
            <a:ext cx="3024336" cy="1743845"/>
          </a:xfrm>
          <a:custGeom>
            <a:avLst/>
            <a:gdLst>
              <a:gd name="connsiteX0" fmla="*/ 0 w 2880320"/>
              <a:gd name="connsiteY0" fmla="*/ 612068 h 1224136"/>
              <a:gd name="connsiteX1" fmla="*/ 1440160 w 2880320"/>
              <a:gd name="connsiteY1" fmla="*/ 0 h 1224136"/>
              <a:gd name="connsiteX2" fmla="*/ 2880320 w 2880320"/>
              <a:gd name="connsiteY2" fmla="*/ 612068 h 1224136"/>
              <a:gd name="connsiteX3" fmla="*/ 1440160 w 2880320"/>
              <a:gd name="connsiteY3" fmla="*/ 1224136 h 1224136"/>
              <a:gd name="connsiteX4" fmla="*/ 0 w 2880320"/>
              <a:gd name="connsiteY4" fmla="*/ 612068 h 1224136"/>
              <a:gd name="connsiteX0" fmla="*/ 0 w 2893572"/>
              <a:gd name="connsiteY0" fmla="*/ 612068 h 1224136"/>
              <a:gd name="connsiteX1" fmla="*/ 1440160 w 2893572"/>
              <a:gd name="connsiteY1" fmla="*/ 0 h 1224136"/>
              <a:gd name="connsiteX2" fmla="*/ 2893572 w 2893572"/>
              <a:gd name="connsiteY2" fmla="*/ 612068 h 1224136"/>
              <a:gd name="connsiteX3" fmla="*/ 1440160 w 2893572"/>
              <a:gd name="connsiteY3" fmla="*/ 1224136 h 1224136"/>
              <a:gd name="connsiteX4" fmla="*/ 0 w 2893572"/>
              <a:gd name="connsiteY4" fmla="*/ 612068 h 1224136"/>
              <a:gd name="connsiteX0" fmla="*/ 0 w 2191207"/>
              <a:gd name="connsiteY0" fmla="*/ 559305 h 1224583"/>
              <a:gd name="connsiteX1" fmla="*/ 737795 w 2191207"/>
              <a:gd name="connsiteY1" fmla="*/ 246 h 1224583"/>
              <a:gd name="connsiteX2" fmla="*/ 2191207 w 2191207"/>
              <a:gd name="connsiteY2" fmla="*/ 612314 h 1224583"/>
              <a:gd name="connsiteX3" fmla="*/ 737795 w 2191207"/>
              <a:gd name="connsiteY3" fmla="*/ 1224382 h 1224583"/>
              <a:gd name="connsiteX4" fmla="*/ 0 w 2191207"/>
              <a:gd name="connsiteY4" fmla="*/ 559305 h 1224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91207" h="1224583">
                <a:moveTo>
                  <a:pt x="0" y="559305"/>
                </a:moveTo>
                <a:cubicBezTo>
                  <a:pt x="0" y="221269"/>
                  <a:pt x="372594" y="-8589"/>
                  <a:pt x="737795" y="246"/>
                </a:cubicBezTo>
                <a:cubicBezTo>
                  <a:pt x="1102996" y="9081"/>
                  <a:pt x="2191207" y="274278"/>
                  <a:pt x="2191207" y="612314"/>
                </a:cubicBezTo>
                <a:cubicBezTo>
                  <a:pt x="2191207" y="950350"/>
                  <a:pt x="1102996" y="1233217"/>
                  <a:pt x="737795" y="1224382"/>
                </a:cubicBezTo>
                <a:cubicBezTo>
                  <a:pt x="372594" y="1215547"/>
                  <a:pt x="0" y="897341"/>
                  <a:pt x="0" y="559305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rgbClr val="FFFF00"/>
              </a:solidFill>
            </a:endParaRPr>
          </a:p>
        </p:txBody>
      </p:sp>
      <p:grpSp>
        <p:nvGrpSpPr>
          <p:cNvPr id="17" name="Группа 16"/>
          <p:cNvGrpSpPr/>
          <p:nvPr/>
        </p:nvGrpSpPr>
        <p:grpSpPr>
          <a:xfrm>
            <a:off x="1036152" y="965084"/>
            <a:ext cx="3024336" cy="1743845"/>
            <a:chOff x="1036152" y="965084"/>
            <a:chExt cx="3024336" cy="1743845"/>
          </a:xfrm>
        </p:grpSpPr>
        <p:sp>
          <p:nvSpPr>
            <p:cNvPr id="8" name="Овал 5"/>
            <p:cNvSpPr/>
            <p:nvPr/>
          </p:nvSpPr>
          <p:spPr>
            <a:xfrm rot="2051103">
              <a:off x="1036152" y="965084"/>
              <a:ext cx="3024336" cy="1743845"/>
            </a:xfrm>
            <a:custGeom>
              <a:avLst/>
              <a:gdLst>
                <a:gd name="connsiteX0" fmla="*/ 0 w 2880320"/>
                <a:gd name="connsiteY0" fmla="*/ 612068 h 1224136"/>
                <a:gd name="connsiteX1" fmla="*/ 1440160 w 2880320"/>
                <a:gd name="connsiteY1" fmla="*/ 0 h 1224136"/>
                <a:gd name="connsiteX2" fmla="*/ 2880320 w 2880320"/>
                <a:gd name="connsiteY2" fmla="*/ 612068 h 1224136"/>
                <a:gd name="connsiteX3" fmla="*/ 1440160 w 2880320"/>
                <a:gd name="connsiteY3" fmla="*/ 1224136 h 1224136"/>
                <a:gd name="connsiteX4" fmla="*/ 0 w 2880320"/>
                <a:gd name="connsiteY4" fmla="*/ 612068 h 1224136"/>
                <a:gd name="connsiteX0" fmla="*/ 0 w 2893572"/>
                <a:gd name="connsiteY0" fmla="*/ 612068 h 1224136"/>
                <a:gd name="connsiteX1" fmla="*/ 1440160 w 2893572"/>
                <a:gd name="connsiteY1" fmla="*/ 0 h 1224136"/>
                <a:gd name="connsiteX2" fmla="*/ 2893572 w 2893572"/>
                <a:gd name="connsiteY2" fmla="*/ 612068 h 1224136"/>
                <a:gd name="connsiteX3" fmla="*/ 1440160 w 2893572"/>
                <a:gd name="connsiteY3" fmla="*/ 1224136 h 1224136"/>
                <a:gd name="connsiteX4" fmla="*/ 0 w 2893572"/>
                <a:gd name="connsiteY4" fmla="*/ 612068 h 1224136"/>
                <a:gd name="connsiteX0" fmla="*/ 0 w 2191207"/>
                <a:gd name="connsiteY0" fmla="*/ 559305 h 1224583"/>
                <a:gd name="connsiteX1" fmla="*/ 737795 w 2191207"/>
                <a:gd name="connsiteY1" fmla="*/ 246 h 1224583"/>
                <a:gd name="connsiteX2" fmla="*/ 2191207 w 2191207"/>
                <a:gd name="connsiteY2" fmla="*/ 612314 h 1224583"/>
                <a:gd name="connsiteX3" fmla="*/ 737795 w 2191207"/>
                <a:gd name="connsiteY3" fmla="*/ 1224382 h 1224583"/>
                <a:gd name="connsiteX4" fmla="*/ 0 w 2191207"/>
                <a:gd name="connsiteY4" fmla="*/ 559305 h 1224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91207" h="1224583">
                  <a:moveTo>
                    <a:pt x="0" y="559305"/>
                  </a:moveTo>
                  <a:cubicBezTo>
                    <a:pt x="0" y="221269"/>
                    <a:pt x="372594" y="-8589"/>
                    <a:pt x="737795" y="246"/>
                  </a:cubicBezTo>
                  <a:cubicBezTo>
                    <a:pt x="1102996" y="9081"/>
                    <a:pt x="2191207" y="274278"/>
                    <a:pt x="2191207" y="612314"/>
                  </a:cubicBezTo>
                  <a:cubicBezTo>
                    <a:pt x="2191207" y="950350"/>
                    <a:pt x="1102996" y="1233217"/>
                    <a:pt x="737795" y="1224382"/>
                  </a:cubicBezTo>
                  <a:cubicBezTo>
                    <a:pt x="372594" y="1215547"/>
                    <a:pt x="0" y="897341"/>
                    <a:pt x="0" y="55930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>
                <a:solidFill>
                  <a:srgbClr val="FFFF00"/>
                </a:solidFill>
              </a:endParaRPr>
            </a:p>
          </p:txBody>
        </p:sp>
        <p:sp>
          <p:nvSpPr>
            <p:cNvPr id="12" name="Прямоугольник 11"/>
            <p:cNvSpPr/>
            <p:nvPr/>
          </p:nvSpPr>
          <p:spPr>
            <a:xfrm rot="2087161">
              <a:off x="1125567" y="1472785"/>
              <a:ext cx="2752677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uk-UA" sz="3200" dirty="0">
                  <a:solidFill>
                    <a:srgbClr val="3399FF"/>
                  </a:solidFill>
                  <a:latin typeface="UkrainianJikharev" panose="02027200000000000000" pitchFamily="18" charset="0"/>
                </a:rPr>
                <a:t>поглиблювати...</a:t>
              </a: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5077303" y="177137"/>
            <a:ext cx="1743845" cy="3024336"/>
            <a:chOff x="5077303" y="177137"/>
            <a:chExt cx="1743845" cy="3024336"/>
          </a:xfrm>
        </p:grpSpPr>
        <p:sp>
          <p:nvSpPr>
            <p:cNvPr id="9" name="Овал 5"/>
            <p:cNvSpPr/>
            <p:nvPr/>
          </p:nvSpPr>
          <p:spPr>
            <a:xfrm rot="7802601">
              <a:off x="4437058" y="817382"/>
              <a:ext cx="3024336" cy="1743845"/>
            </a:xfrm>
            <a:custGeom>
              <a:avLst/>
              <a:gdLst>
                <a:gd name="connsiteX0" fmla="*/ 0 w 2880320"/>
                <a:gd name="connsiteY0" fmla="*/ 612068 h 1224136"/>
                <a:gd name="connsiteX1" fmla="*/ 1440160 w 2880320"/>
                <a:gd name="connsiteY1" fmla="*/ 0 h 1224136"/>
                <a:gd name="connsiteX2" fmla="*/ 2880320 w 2880320"/>
                <a:gd name="connsiteY2" fmla="*/ 612068 h 1224136"/>
                <a:gd name="connsiteX3" fmla="*/ 1440160 w 2880320"/>
                <a:gd name="connsiteY3" fmla="*/ 1224136 h 1224136"/>
                <a:gd name="connsiteX4" fmla="*/ 0 w 2880320"/>
                <a:gd name="connsiteY4" fmla="*/ 612068 h 1224136"/>
                <a:gd name="connsiteX0" fmla="*/ 0 w 2893572"/>
                <a:gd name="connsiteY0" fmla="*/ 612068 h 1224136"/>
                <a:gd name="connsiteX1" fmla="*/ 1440160 w 2893572"/>
                <a:gd name="connsiteY1" fmla="*/ 0 h 1224136"/>
                <a:gd name="connsiteX2" fmla="*/ 2893572 w 2893572"/>
                <a:gd name="connsiteY2" fmla="*/ 612068 h 1224136"/>
                <a:gd name="connsiteX3" fmla="*/ 1440160 w 2893572"/>
                <a:gd name="connsiteY3" fmla="*/ 1224136 h 1224136"/>
                <a:gd name="connsiteX4" fmla="*/ 0 w 2893572"/>
                <a:gd name="connsiteY4" fmla="*/ 612068 h 1224136"/>
                <a:gd name="connsiteX0" fmla="*/ 0 w 2191207"/>
                <a:gd name="connsiteY0" fmla="*/ 559305 h 1224583"/>
                <a:gd name="connsiteX1" fmla="*/ 737795 w 2191207"/>
                <a:gd name="connsiteY1" fmla="*/ 246 h 1224583"/>
                <a:gd name="connsiteX2" fmla="*/ 2191207 w 2191207"/>
                <a:gd name="connsiteY2" fmla="*/ 612314 h 1224583"/>
                <a:gd name="connsiteX3" fmla="*/ 737795 w 2191207"/>
                <a:gd name="connsiteY3" fmla="*/ 1224382 h 1224583"/>
                <a:gd name="connsiteX4" fmla="*/ 0 w 2191207"/>
                <a:gd name="connsiteY4" fmla="*/ 559305 h 1224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91207" h="1224583">
                  <a:moveTo>
                    <a:pt x="0" y="559305"/>
                  </a:moveTo>
                  <a:cubicBezTo>
                    <a:pt x="0" y="221269"/>
                    <a:pt x="372594" y="-8589"/>
                    <a:pt x="737795" y="246"/>
                  </a:cubicBezTo>
                  <a:cubicBezTo>
                    <a:pt x="1102996" y="9081"/>
                    <a:pt x="2191207" y="274278"/>
                    <a:pt x="2191207" y="612314"/>
                  </a:cubicBezTo>
                  <a:cubicBezTo>
                    <a:pt x="2191207" y="950350"/>
                    <a:pt x="1102996" y="1233217"/>
                    <a:pt x="737795" y="1224382"/>
                  </a:cubicBezTo>
                  <a:cubicBezTo>
                    <a:pt x="372594" y="1215547"/>
                    <a:pt x="0" y="897341"/>
                    <a:pt x="0" y="55930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>
                <a:solidFill>
                  <a:srgbClr val="FFFF00"/>
                </a:solidFill>
              </a:endParaRPr>
            </a:p>
          </p:txBody>
        </p:sp>
        <p:sp>
          <p:nvSpPr>
            <p:cNvPr id="13" name="Прямоугольник 12"/>
            <p:cNvSpPr/>
            <p:nvPr/>
          </p:nvSpPr>
          <p:spPr>
            <a:xfrm rot="18866137">
              <a:off x="4895435" y="1197495"/>
              <a:ext cx="2347117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uk-UA" sz="3200" dirty="0">
                  <a:solidFill>
                    <a:srgbClr val="3399FF"/>
                  </a:solidFill>
                  <a:latin typeface="UkrainianJikharev" panose="02027200000000000000" pitchFamily="18" charset="0"/>
                </a:rPr>
                <a:t>розвивати …</a:t>
              </a: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5446575" y="2599285"/>
            <a:ext cx="3636005" cy="1743845"/>
            <a:chOff x="5446575" y="2599285"/>
            <a:chExt cx="3636005" cy="1743845"/>
          </a:xfrm>
        </p:grpSpPr>
        <p:sp>
          <p:nvSpPr>
            <p:cNvPr id="10" name="Овал 5"/>
            <p:cNvSpPr/>
            <p:nvPr/>
          </p:nvSpPr>
          <p:spPr>
            <a:xfrm rot="10800000">
              <a:off x="5446575" y="2599285"/>
              <a:ext cx="3401818" cy="1743845"/>
            </a:xfrm>
            <a:custGeom>
              <a:avLst/>
              <a:gdLst>
                <a:gd name="connsiteX0" fmla="*/ 0 w 2880320"/>
                <a:gd name="connsiteY0" fmla="*/ 612068 h 1224136"/>
                <a:gd name="connsiteX1" fmla="*/ 1440160 w 2880320"/>
                <a:gd name="connsiteY1" fmla="*/ 0 h 1224136"/>
                <a:gd name="connsiteX2" fmla="*/ 2880320 w 2880320"/>
                <a:gd name="connsiteY2" fmla="*/ 612068 h 1224136"/>
                <a:gd name="connsiteX3" fmla="*/ 1440160 w 2880320"/>
                <a:gd name="connsiteY3" fmla="*/ 1224136 h 1224136"/>
                <a:gd name="connsiteX4" fmla="*/ 0 w 2880320"/>
                <a:gd name="connsiteY4" fmla="*/ 612068 h 1224136"/>
                <a:gd name="connsiteX0" fmla="*/ 0 w 2893572"/>
                <a:gd name="connsiteY0" fmla="*/ 612068 h 1224136"/>
                <a:gd name="connsiteX1" fmla="*/ 1440160 w 2893572"/>
                <a:gd name="connsiteY1" fmla="*/ 0 h 1224136"/>
                <a:gd name="connsiteX2" fmla="*/ 2893572 w 2893572"/>
                <a:gd name="connsiteY2" fmla="*/ 612068 h 1224136"/>
                <a:gd name="connsiteX3" fmla="*/ 1440160 w 2893572"/>
                <a:gd name="connsiteY3" fmla="*/ 1224136 h 1224136"/>
                <a:gd name="connsiteX4" fmla="*/ 0 w 2893572"/>
                <a:gd name="connsiteY4" fmla="*/ 612068 h 1224136"/>
                <a:gd name="connsiteX0" fmla="*/ 0 w 2191207"/>
                <a:gd name="connsiteY0" fmla="*/ 559305 h 1224583"/>
                <a:gd name="connsiteX1" fmla="*/ 737795 w 2191207"/>
                <a:gd name="connsiteY1" fmla="*/ 246 h 1224583"/>
                <a:gd name="connsiteX2" fmla="*/ 2191207 w 2191207"/>
                <a:gd name="connsiteY2" fmla="*/ 612314 h 1224583"/>
                <a:gd name="connsiteX3" fmla="*/ 737795 w 2191207"/>
                <a:gd name="connsiteY3" fmla="*/ 1224382 h 1224583"/>
                <a:gd name="connsiteX4" fmla="*/ 0 w 2191207"/>
                <a:gd name="connsiteY4" fmla="*/ 559305 h 1224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91207" h="1224583">
                  <a:moveTo>
                    <a:pt x="0" y="559305"/>
                  </a:moveTo>
                  <a:cubicBezTo>
                    <a:pt x="0" y="221269"/>
                    <a:pt x="372594" y="-8589"/>
                    <a:pt x="737795" y="246"/>
                  </a:cubicBezTo>
                  <a:cubicBezTo>
                    <a:pt x="1102996" y="9081"/>
                    <a:pt x="2191207" y="274278"/>
                    <a:pt x="2191207" y="612314"/>
                  </a:cubicBezTo>
                  <a:cubicBezTo>
                    <a:pt x="2191207" y="950350"/>
                    <a:pt x="1102996" y="1233217"/>
                    <a:pt x="737795" y="1224382"/>
                  </a:cubicBezTo>
                  <a:cubicBezTo>
                    <a:pt x="372594" y="1215547"/>
                    <a:pt x="0" y="897341"/>
                    <a:pt x="0" y="55930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>
                <a:solidFill>
                  <a:srgbClr val="FFFF00"/>
                </a:solidFill>
              </a:endParaRP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5781676" y="3150467"/>
              <a:ext cx="3300904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uk-UA" sz="3200" spc="-40" dirty="0">
                  <a:solidFill>
                    <a:srgbClr val="3399FF"/>
                  </a:solidFill>
                  <a:latin typeface="UkrainianJikharev" panose="02027200000000000000" pitchFamily="18" charset="0"/>
                </a:rPr>
                <a:t>удосконалювати …</a:t>
              </a:r>
            </a:p>
          </p:txBody>
        </p:sp>
      </p:grpSp>
      <p:sp>
        <p:nvSpPr>
          <p:cNvPr id="15" name="Прямоугольник 14"/>
          <p:cNvSpPr/>
          <p:nvPr/>
        </p:nvSpPr>
        <p:spPr>
          <a:xfrm rot="2128763">
            <a:off x="5415773" y="5021152"/>
            <a:ext cx="23775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200" dirty="0">
                <a:solidFill>
                  <a:srgbClr val="3399FF"/>
                </a:solidFill>
                <a:latin typeface="UkrainianJikharev" panose="02027200000000000000" pitchFamily="18" charset="0"/>
              </a:rPr>
              <a:t>формувати…</a:t>
            </a:r>
          </a:p>
        </p:txBody>
      </p:sp>
      <p:grpSp>
        <p:nvGrpSpPr>
          <p:cNvPr id="20" name="Группа 19"/>
          <p:cNvGrpSpPr/>
          <p:nvPr/>
        </p:nvGrpSpPr>
        <p:grpSpPr>
          <a:xfrm>
            <a:off x="807981" y="4105250"/>
            <a:ext cx="3024336" cy="1743845"/>
            <a:chOff x="807981" y="4105250"/>
            <a:chExt cx="3024336" cy="1743845"/>
          </a:xfrm>
        </p:grpSpPr>
        <p:sp>
          <p:nvSpPr>
            <p:cNvPr id="6" name="Овал 5"/>
            <p:cNvSpPr/>
            <p:nvPr/>
          </p:nvSpPr>
          <p:spPr>
            <a:xfrm rot="19820050">
              <a:off x="807981" y="4105250"/>
              <a:ext cx="3024336" cy="1743845"/>
            </a:xfrm>
            <a:custGeom>
              <a:avLst/>
              <a:gdLst>
                <a:gd name="connsiteX0" fmla="*/ 0 w 2880320"/>
                <a:gd name="connsiteY0" fmla="*/ 612068 h 1224136"/>
                <a:gd name="connsiteX1" fmla="*/ 1440160 w 2880320"/>
                <a:gd name="connsiteY1" fmla="*/ 0 h 1224136"/>
                <a:gd name="connsiteX2" fmla="*/ 2880320 w 2880320"/>
                <a:gd name="connsiteY2" fmla="*/ 612068 h 1224136"/>
                <a:gd name="connsiteX3" fmla="*/ 1440160 w 2880320"/>
                <a:gd name="connsiteY3" fmla="*/ 1224136 h 1224136"/>
                <a:gd name="connsiteX4" fmla="*/ 0 w 2880320"/>
                <a:gd name="connsiteY4" fmla="*/ 612068 h 1224136"/>
                <a:gd name="connsiteX0" fmla="*/ 0 w 2893572"/>
                <a:gd name="connsiteY0" fmla="*/ 612068 h 1224136"/>
                <a:gd name="connsiteX1" fmla="*/ 1440160 w 2893572"/>
                <a:gd name="connsiteY1" fmla="*/ 0 h 1224136"/>
                <a:gd name="connsiteX2" fmla="*/ 2893572 w 2893572"/>
                <a:gd name="connsiteY2" fmla="*/ 612068 h 1224136"/>
                <a:gd name="connsiteX3" fmla="*/ 1440160 w 2893572"/>
                <a:gd name="connsiteY3" fmla="*/ 1224136 h 1224136"/>
                <a:gd name="connsiteX4" fmla="*/ 0 w 2893572"/>
                <a:gd name="connsiteY4" fmla="*/ 612068 h 1224136"/>
                <a:gd name="connsiteX0" fmla="*/ 0 w 2191207"/>
                <a:gd name="connsiteY0" fmla="*/ 559305 h 1224583"/>
                <a:gd name="connsiteX1" fmla="*/ 737795 w 2191207"/>
                <a:gd name="connsiteY1" fmla="*/ 246 h 1224583"/>
                <a:gd name="connsiteX2" fmla="*/ 2191207 w 2191207"/>
                <a:gd name="connsiteY2" fmla="*/ 612314 h 1224583"/>
                <a:gd name="connsiteX3" fmla="*/ 737795 w 2191207"/>
                <a:gd name="connsiteY3" fmla="*/ 1224382 h 1224583"/>
                <a:gd name="connsiteX4" fmla="*/ 0 w 2191207"/>
                <a:gd name="connsiteY4" fmla="*/ 559305 h 1224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91207" h="1224583">
                  <a:moveTo>
                    <a:pt x="0" y="559305"/>
                  </a:moveTo>
                  <a:cubicBezTo>
                    <a:pt x="0" y="221269"/>
                    <a:pt x="372594" y="-8589"/>
                    <a:pt x="737795" y="246"/>
                  </a:cubicBezTo>
                  <a:cubicBezTo>
                    <a:pt x="1102996" y="9081"/>
                    <a:pt x="2191207" y="274278"/>
                    <a:pt x="2191207" y="612314"/>
                  </a:cubicBezTo>
                  <a:cubicBezTo>
                    <a:pt x="2191207" y="950350"/>
                    <a:pt x="1102996" y="1233217"/>
                    <a:pt x="737795" y="1224382"/>
                  </a:cubicBezTo>
                  <a:cubicBezTo>
                    <a:pt x="372594" y="1215547"/>
                    <a:pt x="0" y="897341"/>
                    <a:pt x="0" y="55930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>
                <a:solidFill>
                  <a:srgbClr val="FFFF00"/>
                </a:solidFill>
              </a:endParaRPr>
            </a:p>
          </p:txBody>
        </p:sp>
        <p:sp>
          <p:nvSpPr>
            <p:cNvPr id="16" name="Прямоугольник 15"/>
            <p:cNvSpPr/>
            <p:nvPr/>
          </p:nvSpPr>
          <p:spPr>
            <a:xfrm rot="19662112">
              <a:off x="1045817" y="4663757"/>
              <a:ext cx="2367956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uk-UA" sz="3200" dirty="0">
                  <a:solidFill>
                    <a:srgbClr val="3399FF"/>
                  </a:solidFill>
                  <a:latin typeface="UkrainianJikharev" panose="02027200000000000000" pitchFamily="18" charset="0"/>
                </a:rPr>
                <a:t>виховувати…</a:t>
              </a:r>
            </a:p>
          </p:txBody>
        </p:sp>
      </p:grpSp>
      <p:sp>
        <p:nvSpPr>
          <p:cNvPr id="7" name="Овал 6"/>
          <p:cNvSpPr/>
          <p:nvPr/>
        </p:nvSpPr>
        <p:spPr>
          <a:xfrm>
            <a:off x="3113532" y="2204864"/>
            <a:ext cx="2736304" cy="2736304"/>
          </a:xfrm>
          <a:prstGeom prst="ellipse">
            <a:avLst/>
          </a:prstGeom>
          <a:solidFill>
            <a:srgbClr val="33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736402" y="2790527"/>
            <a:ext cx="3677833" cy="1564977"/>
          </a:xfrm>
        </p:spPr>
        <p:txBody>
          <a:bodyPr>
            <a:noAutofit/>
          </a:bodyPr>
          <a:lstStyle/>
          <a:p>
            <a:pPr algn="ctr"/>
            <a:r>
              <a:rPr lang="uk-UA" sz="4400" b="1" i="1" dirty="0" smtClean="0">
                <a:solidFill>
                  <a:srgbClr val="FFFF00"/>
                </a:solidFill>
                <a:latin typeface="Book Antiqua" panose="02040602050305030304" pitchFamily="18" charset="0"/>
              </a:rPr>
              <a:t>Мета </a:t>
            </a:r>
            <a:r>
              <a:rPr lang="en-US" sz="4400" b="1" i="1" dirty="0" smtClean="0">
                <a:solidFill>
                  <a:srgbClr val="FFFF00"/>
                </a:solidFill>
                <a:latin typeface="Book Antiqua" panose="02040602050305030304" pitchFamily="18" charset="0"/>
              </a:rPr>
              <a:t/>
            </a:r>
            <a:br>
              <a:rPr lang="en-US" sz="4400" b="1" i="1" dirty="0" smtClean="0">
                <a:solidFill>
                  <a:srgbClr val="FFFF00"/>
                </a:solidFill>
                <a:latin typeface="Book Antiqua" panose="02040602050305030304" pitchFamily="18" charset="0"/>
              </a:rPr>
            </a:br>
            <a:r>
              <a:rPr lang="uk-UA" sz="4400" b="1" i="1" dirty="0" smtClean="0">
                <a:solidFill>
                  <a:srgbClr val="FFFF00"/>
                </a:solidFill>
                <a:latin typeface="Book Antiqua" panose="02040602050305030304" pitchFamily="18" charset="0"/>
              </a:rPr>
              <a:t>уроку</a:t>
            </a:r>
            <a:endParaRPr lang="uk-UA" sz="4400" b="1" i="1" dirty="0">
              <a:solidFill>
                <a:srgbClr val="FFFF00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897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188640"/>
            <a:ext cx="7886700" cy="966057"/>
          </a:xfrm>
        </p:spPr>
        <p:txBody>
          <a:bodyPr>
            <a:normAutofit/>
          </a:bodyPr>
          <a:lstStyle/>
          <a:p>
            <a:pPr algn="ctr"/>
            <a:r>
              <a:rPr lang="uk-UA" sz="5400" b="1" i="1" dirty="0" smtClean="0">
                <a:solidFill>
                  <a:srgbClr val="A50021"/>
                </a:solidFill>
                <a:latin typeface="Book Antiqua" panose="02040602050305030304" pitchFamily="18" charset="0"/>
              </a:rPr>
              <a:t>Мета уроку</a:t>
            </a:r>
            <a:endParaRPr lang="ru-RU" sz="5400" b="1" i="1" dirty="0">
              <a:solidFill>
                <a:srgbClr val="A50021"/>
              </a:solidFill>
              <a:latin typeface="Book Antiqua" panose="02040602050305030304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1154697"/>
            <a:ext cx="8424936" cy="4392488"/>
          </a:xfrm>
        </p:spPr>
        <p:txBody>
          <a:bodyPr>
            <a:noAutofit/>
          </a:bodyPr>
          <a:lstStyle/>
          <a:p>
            <a:pPr lvl="0"/>
            <a:r>
              <a:rPr lang="uk-UA" sz="2800" b="1" dirty="0">
                <a:solidFill>
                  <a:schemeClr val="accent1">
                    <a:lumMod val="50000"/>
                  </a:schemeClr>
                </a:solidFill>
                <a:latin typeface="UkrainianLazurski" panose="02027200000000000000" pitchFamily="18" charset="0"/>
              </a:rPr>
              <a:t>поглиблювати знання про звертання, аналізувати їхню стилістичну роль; </a:t>
            </a:r>
          </a:p>
          <a:p>
            <a:pPr lvl="0"/>
            <a:r>
              <a:rPr lang="uk-UA" sz="2800" b="1" dirty="0">
                <a:solidFill>
                  <a:schemeClr val="accent1">
                    <a:lumMod val="50000"/>
                  </a:schemeClr>
                </a:solidFill>
                <a:latin typeface="UkrainianLazurski" panose="02027200000000000000" pitchFamily="18" charset="0"/>
              </a:rPr>
              <a:t>правильно інтонувати речення зі звертаннями, розставляти розділові знаки; </a:t>
            </a:r>
          </a:p>
          <a:p>
            <a:pPr lvl="0"/>
            <a:r>
              <a:rPr lang="uk-UA" sz="2800" b="1" dirty="0">
                <a:solidFill>
                  <a:schemeClr val="accent1">
                    <a:lumMod val="50000"/>
                  </a:schemeClr>
                </a:solidFill>
                <a:latin typeface="UkrainianLazurski" panose="02027200000000000000" pitchFamily="18" charset="0"/>
              </a:rPr>
              <a:t>удосконалювати вміння визначати спосіб морфологічного вираження звертань; </a:t>
            </a:r>
          </a:p>
          <a:p>
            <a:pPr lvl="0"/>
            <a:r>
              <a:rPr lang="uk-UA" sz="2800" b="1" dirty="0">
                <a:solidFill>
                  <a:schemeClr val="accent1">
                    <a:lumMod val="50000"/>
                  </a:schemeClr>
                </a:solidFill>
                <a:latin typeface="UkrainianLazurski" panose="02027200000000000000" pitchFamily="18" charset="0"/>
              </a:rPr>
              <a:t>розвивати творчі вміння перебудовувати прості неускладнені речення на речення зі звертаннями; </a:t>
            </a:r>
          </a:p>
          <a:p>
            <a:pPr lvl="0"/>
            <a:r>
              <a:rPr lang="uk-UA" sz="2800" b="1" dirty="0">
                <a:solidFill>
                  <a:schemeClr val="accent1">
                    <a:lumMod val="50000"/>
                  </a:schemeClr>
                </a:solidFill>
                <a:latin typeface="UkrainianLazurski" panose="02027200000000000000" pitchFamily="18" charset="0"/>
              </a:rPr>
              <a:t>розвивати культуру спілкування; </a:t>
            </a:r>
          </a:p>
          <a:p>
            <a:pPr lvl="0"/>
            <a:r>
              <a:rPr lang="uk-UA" sz="2800" b="1" dirty="0">
                <a:solidFill>
                  <a:schemeClr val="accent1">
                    <a:lumMod val="50000"/>
                  </a:schemeClr>
                </a:solidFill>
                <a:latin typeface="UkrainianLazurski" panose="02027200000000000000" pitchFamily="18" charset="0"/>
              </a:rPr>
              <a:t>виховувати любов до України, почуття відповідальності за долю своєї держави.</a:t>
            </a:r>
          </a:p>
        </p:txBody>
      </p:sp>
    </p:spTree>
    <p:extLst>
      <p:ext uri="{BB962C8B-B14F-4D97-AF65-F5344CB8AC3E}">
        <p14:creationId xmlns:p14="http://schemas.microsoft.com/office/powerpoint/2010/main" val="3828847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25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75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2" y="1124744"/>
            <a:ext cx="8200421" cy="3450696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uk-UA" sz="3200" b="1" i="1" dirty="0" smtClean="0">
                <a:solidFill>
                  <a:srgbClr val="A50021"/>
                </a:solidFill>
                <a:latin typeface="Book Antiqua" panose="02040602050305030304" pitchFamily="18" charset="0"/>
              </a:rPr>
              <a:t>Можна все на світі вибирати, сину,</a:t>
            </a:r>
          </a:p>
          <a:p>
            <a:pPr marL="0" indent="0" algn="r">
              <a:buNone/>
            </a:pPr>
            <a:r>
              <a:rPr lang="uk-UA" sz="3200" b="1" i="1" dirty="0" smtClean="0">
                <a:solidFill>
                  <a:srgbClr val="A50021"/>
                </a:solidFill>
                <a:latin typeface="Book Antiqua" panose="02040602050305030304" pitchFamily="18" charset="0"/>
              </a:rPr>
              <a:t>Вибрати не можна тільки Батьківщину.</a:t>
            </a:r>
          </a:p>
          <a:p>
            <a:pPr marL="0" indent="0" algn="r">
              <a:buNone/>
            </a:pPr>
            <a:r>
              <a:rPr lang="uk-UA" sz="3200" b="1" i="1" dirty="0" smtClean="0">
                <a:solidFill>
                  <a:srgbClr val="A50021"/>
                </a:solidFill>
                <a:latin typeface="Book Antiqua" panose="02040602050305030304" pitchFamily="18" charset="0"/>
              </a:rPr>
              <a:t>                                         </a:t>
            </a:r>
            <a:r>
              <a:rPr lang="uk-UA" sz="2400" b="1" dirty="0" smtClean="0">
                <a:solidFill>
                  <a:srgbClr val="A50021"/>
                </a:solidFill>
                <a:latin typeface="Book Antiqua" panose="02040602050305030304" pitchFamily="18" charset="0"/>
              </a:rPr>
              <a:t>Василь Симоненко</a:t>
            </a:r>
            <a:endParaRPr lang="ru-RU" sz="3200" b="1" dirty="0">
              <a:solidFill>
                <a:srgbClr val="A50021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4392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780" y="908720"/>
            <a:ext cx="8229600" cy="1252728"/>
          </a:xfrm>
        </p:spPr>
        <p:txBody>
          <a:bodyPr>
            <a:noAutofit/>
          </a:bodyPr>
          <a:lstStyle/>
          <a:p>
            <a:pPr algn="ctr"/>
            <a:r>
              <a:rPr lang="uk-UA" sz="3200" dirty="0">
                <a:solidFill>
                  <a:srgbClr val="A50021"/>
                </a:solidFill>
                <a:latin typeface="Book Antiqua" panose="02040602050305030304" pitchFamily="18" charset="0"/>
              </a:rPr>
              <a:t>Прочитайте уривок з поезії</a:t>
            </a:r>
            <a:r>
              <a:rPr lang="ru-RU" sz="3200" dirty="0">
                <a:solidFill>
                  <a:srgbClr val="A50021"/>
                </a:solidFill>
                <a:latin typeface="Book Antiqua" panose="02040602050305030304" pitchFamily="18" charset="0"/>
              </a:rPr>
              <a:t>.</a:t>
            </a:r>
            <a:r>
              <a:rPr lang="uk-UA" sz="3200" dirty="0">
                <a:solidFill>
                  <a:srgbClr val="A50021"/>
                </a:solidFill>
                <a:latin typeface="Book Antiqua" panose="02040602050305030304" pitchFamily="18" charset="0"/>
              </a:rPr>
              <a:t> </a:t>
            </a:r>
            <a:r>
              <a:rPr lang="uk-UA" sz="3200" dirty="0" smtClean="0">
                <a:solidFill>
                  <a:srgbClr val="A50021"/>
                </a:solidFill>
                <a:latin typeface="Book Antiqua" panose="02040602050305030304" pitchFamily="18" charset="0"/>
              </a:rPr>
              <a:t/>
            </a:r>
            <a:br>
              <a:rPr lang="uk-UA" sz="3200" dirty="0" smtClean="0">
                <a:solidFill>
                  <a:srgbClr val="A50021"/>
                </a:solidFill>
                <a:latin typeface="Book Antiqua" panose="02040602050305030304" pitchFamily="18" charset="0"/>
              </a:rPr>
            </a:br>
            <a:r>
              <a:rPr lang="uk-UA" sz="3200" dirty="0" smtClean="0">
                <a:solidFill>
                  <a:srgbClr val="A50021"/>
                </a:solidFill>
                <a:latin typeface="Book Antiqua" panose="02040602050305030304" pitchFamily="18" charset="0"/>
              </a:rPr>
              <a:t>Назвіть </a:t>
            </a:r>
            <a:r>
              <a:rPr lang="uk-UA" sz="3200" dirty="0">
                <a:solidFill>
                  <a:srgbClr val="A50021"/>
                </a:solidFill>
                <a:latin typeface="Book Antiqua" panose="02040602050305030304" pitchFamily="18" charset="0"/>
              </a:rPr>
              <a:t>звертання, з’</a:t>
            </a:r>
            <a:r>
              <a:rPr lang="ru-RU" sz="3200" dirty="0" err="1">
                <a:solidFill>
                  <a:srgbClr val="A50021"/>
                </a:solidFill>
                <a:latin typeface="Book Antiqua" panose="02040602050305030304" pitchFamily="18" charset="0"/>
              </a:rPr>
              <a:t>ясуйте</a:t>
            </a:r>
            <a:r>
              <a:rPr lang="ru-RU" sz="3200" dirty="0">
                <a:solidFill>
                  <a:srgbClr val="A50021"/>
                </a:solidFill>
                <a:latin typeface="Book Antiqua" panose="02040602050305030304" pitchFamily="18" charset="0"/>
              </a:rPr>
              <a:t>, </a:t>
            </a:r>
            <a:r>
              <a:rPr lang="ru-RU" sz="3200" dirty="0" err="1">
                <a:solidFill>
                  <a:srgbClr val="A50021"/>
                </a:solidFill>
                <a:latin typeface="Book Antiqua" panose="02040602050305030304" pitchFamily="18" charset="0"/>
              </a:rPr>
              <a:t>чим</a:t>
            </a:r>
            <a:r>
              <a:rPr lang="ru-RU" sz="3200" dirty="0">
                <a:solidFill>
                  <a:srgbClr val="A50021"/>
                </a:solidFill>
                <a:latin typeface="Book Antiqua" panose="02040602050305030304" pitchFamily="18" charset="0"/>
              </a:rPr>
              <a:t> </a:t>
            </a:r>
            <a:r>
              <a:rPr lang="ru-RU" sz="3200" dirty="0" err="1">
                <a:solidFill>
                  <a:srgbClr val="A50021"/>
                </a:solidFill>
                <a:latin typeface="Book Antiqua" panose="02040602050305030304" pitchFamily="18" charset="0"/>
              </a:rPr>
              <a:t>воно</a:t>
            </a:r>
            <a:r>
              <a:rPr lang="ru-RU" sz="3200" dirty="0">
                <a:solidFill>
                  <a:srgbClr val="A50021"/>
                </a:solidFill>
                <a:latin typeface="Book Antiqua" panose="02040602050305030304" pitchFamily="18" charset="0"/>
              </a:rPr>
              <a:t> </a:t>
            </a:r>
            <a:r>
              <a:rPr lang="ru-RU" sz="3200" dirty="0" err="1">
                <a:solidFill>
                  <a:srgbClr val="A50021"/>
                </a:solidFill>
                <a:latin typeface="Book Antiqua" panose="02040602050305030304" pitchFamily="18" charset="0"/>
              </a:rPr>
              <a:t>виражене</a:t>
            </a:r>
            <a:r>
              <a:rPr lang="ru-RU" sz="3200" dirty="0">
                <a:solidFill>
                  <a:srgbClr val="A50021"/>
                </a:solidFill>
                <a:latin typeface="Book Antiqua" panose="02040602050305030304" pitchFamily="18" charset="0"/>
              </a:rPr>
              <a:t>, яке за </a:t>
            </a:r>
            <a:r>
              <a:rPr lang="ru-RU" sz="3200" dirty="0" err="1">
                <a:solidFill>
                  <a:srgbClr val="A50021"/>
                </a:solidFill>
                <a:latin typeface="Book Antiqua" panose="02040602050305030304" pitchFamily="18" charset="0"/>
              </a:rPr>
              <a:t>будовою</a:t>
            </a:r>
            <a:r>
              <a:rPr lang="ru-RU" sz="3200" dirty="0">
                <a:solidFill>
                  <a:srgbClr val="A50021"/>
                </a:solidFill>
                <a:latin typeface="Book Antiqua" panose="02040602050305030304" pitchFamily="18" charset="0"/>
              </a:rPr>
              <a:t>, як </a:t>
            </a:r>
            <a:r>
              <a:rPr lang="ru-RU" sz="3200" dirty="0" err="1">
                <a:solidFill>
                  <a:srgbClr val="A50021"/>
                </a:solidFill>
                <a:latin typeface="Book Antiqua" panose="02040602050305030304" pitchFamily="18" charset="0"/>
              </a:rPr>
              <a:t>виділяється</a:t>
            </a:r>
            <a:r>
              <a:rPr lang="ru-RU" sz="3200" dirty="0">
                <a:solidFill>
                  <a:srgbClr val="A50021"/>
                </a:solidFill>
                <a:latin typeface="Book Antiqua" panose="02040602050305030304" pitchFamily="18" charset="0"/>
              </a:rPr>
              <a:t> </a:t>
            </a:r>
            <a:r>
              <a:rPr lang="ru-RU" sz="3200" dirty="0" err="1">
                <a:solidFill>
                  <a:srgbClr val="A50021"/>
                </a:solidFill>
                <a:latin typeface="Book Antiqua" panose="02040602050305030304" pitchFamily="18" charset="0"/>
              </a:rPr>
              <a:t>інтонаційно</a:t>
            </a:r>
            <a:r>
              <a:rPr lang="ru-RU" sz="3200" dirty="0">
                <a:solidFill>
                  <a:srgbClr val="A50021"/>
                </a:solidFill>
                <a:latin typeface="Book Antiqua" panose="02040602050305030304" pitchFamily="18" charset="0"/>
              </a:rPr>
              <a:t> та на </a:t>
            </a:r>
            <a:r>
              <a:rPr lang="ru-RU" sz="3200" dirty="0" err="1">
                <a:solidFill>
                  <a:srgbClr val="A50021"/>
                </a:solidFill>
                <a:latin typeface="Book Antiqua" panose="02040602050305030304" pitchFamily="18" charset="0"/>
              </a:rPr>
              <a:t>письмі</a:t>
            </a:r>
            <a:r>
              <a:rPr lang="ru-RU" sz="3200" dirty="0">
                <a:solidFill>
                  <a:srgbClr val="A50021"/>
                </a:solidFill>
                <a:latin typeface="Book Antiqua" panose="02040602050305030304" pitchFamily="18" charset="0"/>
              </a:rPr>
              <a:t>.</a:t>
            </a:r>
            <a:r>
              <a:rPr lang="uk-UA" sz="3200" dirty="0">
                <a:solidFill>
                  <a:srgbClr val="A50021"/>
                </a:solidFill>
              </a:rPr>
              <a:t/>
            </a:r>
            <a:br>
              <a:rPr lang="uk-UA" sz="3200" dirty="0">
                <a:solidFill>
                  <a:srgbClr val="A50021"/>
                </a:solidFill>
              </a:rPr>
            </a:br>
            <a:endParaRPr lang="ru-RU" sz="3200" dirty="0">
              <a:solidFill>
                <a:srgbClr val="A50021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88828" y="2924944"/>
            <a:ext cx="8367504" cy="34506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3600" b="1" i="1" dirty="0" smtClean="0">
                <a:solidFill>
                  <a:schemeClr val="accent1">
                    <a:lumMod val="50000"/>
                  </a:schemeClr>
                </a:solidFill>
                <a:latin typeface="UkrainianLazurski" panose="02027200000000000000" pitchFamily="18" charset="0"/>
              </a:rPr>
              <a:t>Україно! Ти - моя молитва,</a:t>
            </a:r>
          </a:p>
          <a:p>
            <a:pPr marL="0" indent="0">
              <a:buNone/>
            </a:pPr>
            <a:r>
              <a:rPr lang="uk-UA" sz="3600" b="1" i="1" dirty="0" smtClean="0">
                <a:solidFill>
                  <a:schemeClr val="accent1">
                    <a:lumMod val="50000"/>
                  </a:schemeClr>
                </a:solidFill>
                <a:latin typeface="UkrainianLazurski" panose="02027200000000000000" pitchFamily="18" charset="0"/>
              </a:rPr>
              <a:t>Ти моя </a:t>
            </a:r>
            <a:r>
              <a:rPr lang="uk-UA" sz="3600" b="1" i="1" u="sng" dirty="0" smtClean="0">
                <a:solidFill>
                  <a:schemeClr val="accent1">
                    <a:lumMod val="50000"/>
                  </a:schemeClr>
                </a:solidFill>
                <a:latin typeface="UkrainianLazurski" panose="02027200000000000000" pitchFamily="18" charset="0"/>
              </a:rPr>
              <a:t>розпука</a:t>
            </a:r>
            <a:r>
              <a:rPr lang="uk-UA" sz="3600" b="1" i="1" dirty="0" smtClean="0">
                <a:solidFill>
                  <a:schemeClr val="accent1">
                    <a:lumMod val="50000"/>
                  </a:schemeClr>
                </a:solidFill>
                <a:latin typeface="UkrainianLazurski" panose="02027200000000000000" pitchFamily="18" charset="0"/>
              </a:rPr>
              <a:t> вікова.</a:t>
            </a:r>
          </a:p>
          <a:p>
            <a:pPr marL="0" indent="0">
              <a:buNone/>
            </a:pPr>
            <a:r>
              <a:rPr lang="uk-UA" sz="3600" b="1" i="1" dirty="0" smtClean="0">
                <a:solidFill>
                  <a:schemeClr val="accent1">
                    <a:lumMod val="50000"/>
                  </a:schemeClr>
                </a:solidFill>
                <a:latin typeface="UkrainianLazurski" panose="02027200000000000000" pitchFamily="18" charset="0"/>
              </a:rPr>
              <a:t>Гримотить над світом люта битва</a:t>
            </a:r>
          </a:p>
          <a:p>
            <a:pPr marL="0" indent="0">
              <a:buNone/>
            </a:pPr>
            <a:r>
              <a:rPr lang="uk-UA" sz="3600" b="1" i="1" dirty="0" smtClean="0">
                <a:solidFill>
                  <a:schemeClr val="accent1">
                    <a:lumMod val="50000"/>
                  </a:schemeClr>
                </a:solidFill>
                <a:latin typeface="UkrainianLazurski" panose="02027200000000000000" pitchFamily="18" charset="0"/>
              </a:rPr>
              <a:t>За твоє життя, твої права.</a:t>
            </a:r>
          </a:p>
          <a:p>
            <a:pPr marL="0" indent="0" algn="r">
              <a:buNone/>
            </a:pPr>
            <a:r>
              <a:rPr lang="uk-UA" sz="2800" dirty="0" smtClean="0">
                <a:solidFill>
                  <a:schemeClr val="accent1">
                    <a:lumMod val="50000"/>
                  </a:schemeClr>
                </a:solidFill>
                <a:latin typeface="UkrainianLazurski" panose="02027200000000000000" pitchFamily="18" charset="0"/>
              </a:rPr>
              <a:t>Василь Симоненко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UkrainianLazurski" panose="02027200000000000000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745793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4199" y="288386"/>
            <a:ext cx="7886700" cy="1075275"/>
          </a:xfrm>
        </p:spPr>
        <p:txBody>
          <a:bodyPr>
            <a:normAutofit/>
          </a:bodyPr>
          <a:lstStyle/>
          <a:p>
            <a:pPr algn="ctr"/>
            <a:r>
              <a:rPr lang="uk-UA" sz="4000" b="1" i="1" dirty="0">
                <a:solidFill>
                  <a:srgbClr val="A50021"/>
                </a:solidFill>
                <a:latin typeface="Book Antiqua" panose="02040602050305030304" pitchFamily="18" charset="0"/>
              </a:rPr>
              <a:t>Розділові знаки при </a:t>
            </a:r>
            <a:r>
              <a:rPr lang="uk-UA" sz="4000" b="1" i="1" dirty="0" smtClean="0">
                <a:solidFill>
                  <a:srgbClr val="A50021"/>
                </a:solidFill>
                <a:latin typeface="Book Antiqua" panose="02040602050305030304" pitchFamily="18" charset="0"/>
              </a:rPr>
              <a:t>звертаннях</a:t>
            </a:r>
            <a:endParaRPr lang="ru-RU" sz="4000" b="1" i="1" dirty="0">
              <a:solidFill>
                <a:srgbClr val="A50021"/>
              </a:solidFill>
              <a:latin typeface="Book Antiqua" panose="020406020503050303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3468738"/>
              </p:ext>
            </p:extLst>
          </p:nvPr>
        </p:nvGraphicFramePr>
        <p:xfrm>
          <a:off x="273073" y="1246624"/>
          <a:ext cx="8568952" cy="34183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6639"/>
                <a:gridCol w="6862313"/>
              </a:tblGrid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Пунктограма</a:t>
                      </a:r>
                      <a:endParaRPr lang="ru-RU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Приклади</a:t>
                      </a:r>
                      <a:endParaRPr lang="ru-RU" sz="2000" dirty="0"/>
                    </a:p>
                  </a:txBody>
                  <a:tcPr anchor="ctr"/>
                </a:tc>
              </a:tr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err="1" smtClean="0">
                          <a:solidFill>
                            <a:srgbClr val="660066"/>
                          </a:solidFill>
                        </a:rPr>
                        <a:t>Зв</a:t>
                      </a:r>
                      <a:r>
                        <a:rPr lang="uk-UA" sz="2000" dirty="0" smtClean="0">
                          <a:solidFill>
                            <a:srgbClr val="660066"/>
                          </a:solidFill>
                        </a:rPr>
                        <a:t>.,</a:t>
                      </a:r>
                      <a:r>
                        <a:rPr lang="uk-UA" sz="2000" baseline="0" dirty="0" smtClean="0">
                          <a:solidFill>
                            <a:srgbClr val="660066"/>
                          </a:solidFill>
                        </a:rPr>
                        <a:t> …</a:t>
                      </a:r>
                      <a:endParaRPr lang="ru-RU" sz="2000" dirty="0">
                        <a:solidFill>
                          <a:srgbClr val="66006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sz="2000" dirty="0" smtClean="0">
                          <a:solidFill>
                            <a:srgbClr val="660066"/>
                          </a:solidFill>
                        </a:rPr>
                        <a:t>Україно,ти</a:t>
                      </a:r>
                      <a:r>
                        <a:rPr lang="uk-UA" sz="2000" baseline="0" dirty="0" smtClean="0">
                          <a:solidFill>
                            <a:srgbClr val="660066"/>
                          </a:solidFill>
                        </a:rPr>
                        <a:t> для мене диво! (В.Симоненко)</a:t>
                      </a:r>
                      <a:endParaRPr lang="ru-RU" sz="2000" dirty="0">
                        <a:solidFill>
                          <a:srgbClr val="660066"/>
                        </a:solidFill>
                      </a:endParaRPr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>
                          <a:solidFill>
                            <a:srgbClr val="660066"/>
                          </a:solidFill>
                        </a:rPr>
                        <a:t>…, </a:t>
                      </a:r>
                      <a:r>
                        <a:rPr lang="uk-UA" sz="2000" dirty="0" err="1" smtClean="0">
                          <a:solidFill>
                            <a:srgbClr val="660066"/>
                          </a:solidFill>
                        </a:rPr>
                        <a:t>Зв</a:t>
                      </a:r>
                      <a:r>
                        <a:rPr lang="uk-UA" sz="2000" dirty="0" smtClean="0">
                          <a:solidFill>
                            <a:srgbClr val="660066"/>
                          </a:solidFill>
                        </a:rPr>
                        <a:t>., …</a:t>
                      </a:r>
                      <a:endParaRPr lang="ru-RU" sz="2000" dirty="0">
                        <a:solidFill>
                          <a:srgbClr val="66006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sz="2000" dirty="0" smtClean="0">
                          <a:solidFill>
                            <a:srgbClr val="660066"/>
                          </a:solidFill>
                        </a:rPr>
                        <a:t>Не журися, козаченьку, ти ще молоденький. (Народна творчість)</a:t>
                      </a:r>
                      <a:endParaRPr lang="ru-RU" sz="2000" dirty="0">
                        <a:solidFill>
                          <a:srgbClr val="660066"/>
                        </a:solidFill>
                      </a:endParaRPr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>
                          <a:solidFill>
                            <a:srgbClr val="660066"/>
                          </a:solidFill>
                        </a:rPr>
                        <a:t>…, </a:t>
                      </a:r>
                      <a:r>
                        <a:rPr lang="uk-UA" sz="2000" dirty="0" err="1" smtClean="0">
                          <a:solidFill>
                            <a:srgbClr val="660066"/>
                          </a:solidFill>
                        </a:rPr>
                        <a:t>Зв</a:t>
                      </a:r>
                      <a:r>
                        <a:rPr lang="uk-UA" sz="2000" dirty="0" smtClean="0">
                          <a:solidFill>
                            <a:srgbClr val="660066"/>
                          </a:solidFill>
                        </a:rPr>
                        <a:t>.</a:t>
                      </a:r>
                      <a:endParaRPr lang="ru-RU" sz="2000" dirty="0">
                        <a:solidFill>
                          <a:srgbClr val="66006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sz="2000" dirty="0" smtClean="0">
                          <a:solidFill>
                            <a:srgbClr val="660066"/>
                          </a:solidFill>
                        </a:rPr>
                        <a:t>Посивів, Дніпре мій. (П.Тичина)</a:t>
                      </a:r>
                      <a:endParaRPr lang="ru-RU" sz="2000" dirty="0">
                        <a:solidFill>
                          <a:srgbClr val="660066"/>
                        </a:solidFill>
                      </a:endParaRPr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err="1" smtClean="0">
                          <a:solidFill>
                            <a:srgbClr val="660066"/>
                          </a:solidFill>
                        </a:rPr>
                        <a:t>Зв</a:t>
                      </a:r>
                      <a:r>
                        <a:rPr lang="uk-UA" sz="2000" dirty="0" smtClean="0">
                          <a:solidFill>
                            <a:srgbClr val="660066"/>
                          </a:solidFill>
                        </a:rPr>
                        <a:t>!..</a:t>
                      </a:r>
                      <a:endParaRPr lang="ru-RU" sz="2000" dirty="0">
                        <a:solidFill>
                          <a:srgbClr val="66006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sz="2000" dirty="0" smtClean="0">
                          <a:solidFill>
                            <a:srgbClr val="660066"/>
                          </a:solidFill>
                        </a:rPr>
                        <a:t>Україно! Україно! Вірне серце твого сина я кладу тобі до ніг. (Т.Петриненко)</a:t>
                      </a:r>
                      <a:endParaRPr lang="ru-RU" sz="2000" dirty="0">
                        <a:solidFill>
                          <a:srgbClr val="660066"/>
                        </a:solidFill>
                      </a:endParaRPr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>
                          <a:solidFill>
                            <a:srgbClr val="660066"/>
                          </a:solidFill>
                        </a:rPr>
                        <a:t>…, </a:t>
                      </a:r>
                      <a:r>
                        <a:rPr lang="uk-UA" sz="2000" dirty="0" err="1" smtClean="0">
                          <a:solidFill>
                            <a:srgbClr val="660066"/>
                          </a:solidFill>
                        </a:rPr>
                        <a:t>Зв</a:t>
                      </a:r>
                      <a:r>
                        <a:rPr lang="uk-UA" sz="2000" dirty="0" smtClean="0">
                          <a:solidFill>
                            <a:srgbClr val="660066"/>
                          </a:solidFill>
                        </a:rPr>
                        <a:t>!(?)</a:t>
                      </a:r>
                      <a:endParaRPr lang="ru-RU" sz="2000" dirty="0">
                        <a:solidFill>
                          <a:srgbClr val="66006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sz="2000" dirty="0" smtClean="0">
                          <a:solidFill>
                            <a:srgbClr val="660066"/>
                          </a:solidFill>
                        </a:rPr>
                        <a:t>Де ти в світі погибаєш, сину мій єдиний?</a:t>
                      </a:r>
                      <a:r>
                        <a:rPr lang="uk-UA" sz="2000" baseline="0" dirty="0" smtClean="0">
                          <a:solidFill>
                            <a:srgbClr val="660066"/>
                          </a:solidFill>
                        </a:rPr>
                        <a:t> (Т.Шевченко)</a:t>
                      </a:r>
                      <a:endParaRPr lang="ru-RU" sz="2000" dirty="0">
                        <a:solidFill>
                          <a:srgbClr val="660066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371904"/>
              </p:ext>
            </p:extLst>
          </p:nvPr>
        </p:nvGraphicFramePr>
        <p:xfrm>
          <a:off x="273073" y="4664928"/>
          <a:ext cx="8568952" cy="20116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706639"/>
                <a:gridCol w="686231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2000" kern="1200" dirty="0" smtClean="0">
                          <a:solidFill>
                            <a:srgbClr val="66006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Гей, Зв.,…</a:t>
                      </a:r>
                      <a:endParaRPr lang="ru-RU" sz="2000" dirty="0">
                        <a:solidFill>
                          <a:srgbClr val="660066"/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sz="2000" kern="1200" dirty="0" smtClean="0">
                          <a:solidFill>
                            <a:srgbClr val="66006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Гей, юнаки, гей, молодість світу, доля планети у ваших руках. (І. </a:t>
                      </a:r>
                      <a:r>
                        <a:rPr lang="uk-UA" sz="2000" kern="1200" dirty="0" err="1" smtClean="0">
                          <a:solidFill>
                            <a:srgbClr val="66006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Нехода</a:t>
                      </a:r>
                      <a:r>
                        <a:rPr lang="uk-UA" sz="2000" kern="1200" dirty="0" smtClean="0">
                          <a:solidFill>
                            <a:srgbClr val="66006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  <a:endParaRPr lang="ru-RU" sz="2000" dirty="0">
                        <a:solidFill>
                          <a:srgbClr val="660066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>
                          <a:solidFill>
                            <a:srgbClr val="660066"/>
                          </a:solidFill>
                        </a:rPr>
                        <a:t>О(Ой) </a:t>
                      </a:r>
                      <a:r>
                        <a:rPr lang="uk-UA" sz="2000" dirty="0" err="1" smtClean="0">
                          <a:solidFill>
                            <a:srgbClr val="660066"/>
                          </a:solidFill>
                        </a:rPr>
                        <a:t>Зв</a:t>
                      </a:r>
                      <a:r>
                        <a:rPr lang="uk-UA" sz="2000" dirty="0" smtClean="0">
                          <a:solidFill>
                            <a:srgbClr val="660066"/>
                          </a:solidFill>
                        </a:rPr>
                        <a:t>.,…</a:t>
                      </a:r>
                      <a:endParaRPr lang="ru-RU" sz="2000" dirty="0">
                        <a:solidFill>
                          <a:srgbClr val="660066"/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sz="2000" dirty="0" smtClean="0">
                          <a:solidFill>
                            <a:srgbClr val="660066"/>
                          </a:solidFill>
                        </a:rPr>
                        <a:t>О краю</a:t>
                      </a:r>
                      <a:r>
                        <a:rPr lang="uk-UA" sz="2000" baseline="0" dirty="0" smtClean="0">
                          <a:solidFill>
                            <a:srgbClr val="660066"/>
                          </a:solidFill>
                        </a:rPr>
                        <a:t> мій, тужу я за тобою! (</a:t>
                      </a:r>
                      <a:r>
                        <a:rPr lang="uk-UA" sz="2000" baseline="0" dirty="0" err="1" smtClean="0">
                          <a:solidFill>
                            <a:srgbClr val="660066"/>
                          </a:solidFill>
                        </a:rPr>
                        <a:t>М.Рильський</a:t>
                      </a:r>
                      <a:r>
                        <a:rPr lang="uk-UA" sz="2000" baseline="0" dirty="0" smtClean="0">
                          <a:solidFill>
                            <a:srgbClr val="660066"/>
                          </a:solidFill>
                        </a:rPr>
                        <a:t>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kern="1200" dirty="0" smtClean="0">
                          <a:solidFill>
                            <a:srgbClr val="66006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Ой Морозе, Морозенку, ти славний козаче, за тобою, Морозенку, вся Вкраїна плаче. (Народна творчість)</a:t>
                      </a:r>
                    </a:p>
                    <a:p>
                      <a:pPr algn="l"/>
                      <a:endParaRPr lang="ru-RU" sz="2000" dirty="0">
                        <a:solidFill>
                          <a:srgbClr val="660066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9122668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7584" y="188640"/>
            <a:ext cx="7886700" cy="1047650"/>
          </a:xfrm>
        </p:spPr>
        <p:txBody>
          <a:bodyPr>
            <a:noAutofit/>
          </a:bodyPr>
          <a:lstStyle/>
          <a:p>
            <a:r>
              <a:rPr lang="uk-UA" sz="5000" b="1" i="1" dirty="0" smtClean="0">
                <a:solidFill>
                  <a:srgbClr val="A50021"/>
                </a:solidFill>
                <a:latin typeface="Book Antiqua" panose="02040602050305030304" pitchFamily="18" charset="0"/>
              </a:rPr>
              <a:t>Богдан Іванович Ткачук</a:t>
            </a:r>
            <a:endParaRPr lang="ru-RU" sz="5000" b="1" i="1" dirty="0">
              <a:solidFill>
                <a:srgbClr val="A50021"/>
              </a:solidFill>
              <a:latin typeface="Book Antiqua" panose="02040602050305030304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635896" y="1124744"/>
            <a:ext cx="5328592" cy="3450696"/>
          </a:xfrm>
        </p:spPr>
        <p:txBody>
          <a:bodyPr>
            <a:noAutofit/>
          </a:bodyPr>
          <a:lstStyle/>
          <a:p>
            <a:pPr lvl="0">
              <a:spcBef>
                <a:spcPts val="300"/>
              </a:spcBef>
            </a:pPr>
            <a:r>
              <a:rPr lang="uk-UA" sz="2600" b="1" dirty="0">
                <a:solidFill>
                  <a:schemeClr val="accent1">
                    <a:lumMod val="50000"/>
                  </a:schemeClr>
                </a:solidFill>
                <a:latin typeface="UkrainianLazurski" panose="02027200000000000000" pitchFamily="18" charset="0"/>
              </a:rPr>
              <a:t>діти </a:t>
            </a:r>
            <a:endParaRPr lang="uk-UA" sz="2600" b="1" dirty="0" smtClean="0">
              <a:solidFill>
                <a:schemeClr val="accent1">
                  <a:lumMod val="50000"/>
                </a:schemeClr>
              </a:solidFill>
              <a:latin typeface="UkrainianLazurski" panose="02027200000000000000" pitchFamily="18" charset="0"/>
            </a:endParaRPr>
          </a:p>
          <a:p>
            <a:pPr marL="0" lvl="0" indent="0">
              <a:spcBef>
                <a:spcPts val="300"/>
              </a:spcBef>
              <a:buNone/>
            </a:pPr>
            <a:r>
              <a:rPr lang="uk-UA" sz="2600" b="1" dirty="0" smtClean="0">
                <a:solidFill>
                  <a:srgbClr val="A50021"/>
                </a:solidFill>
                <a:latin typeface="UkrainianLazurski" panose="02027200000000000000" pitchFamily="18" charset="0"/>
              </a:rPr>
              <a:t>(тату</a:t>
            </a:r>
            <a:r>
              <a:rPr lang="uk-UA" sz="2600" b="1" dirty="0">
                <a:solidFill>
                  <a:srgbClr val="A50021"/>
                </a:solidFill>
                <a:latin typeface="UkrainianLazurski" panose="02027200000000000000" pitchFamily="18" charset="0"/>
              </a:rPr>
              <a:t>, любий таточку, батьку) </a:t>
            </a:r>
          </a:p>
          <a:p>
            <a:pPr lvl="0">
              <a:spcBef>
                <a:spcPts val="300"/>
              </a:spcBef>
            </a:pPr>
            <a:r>
              <a:rPr lang="uk-UA" sz="2600" b="1" dirty="0">
                <a:solidFill>
                  <a:schemeClr val="accent1">
                    <a:lumMod val="50000"/>
                  </a:schemeClr>
                </a:solidFill>
                <a:latin typeface="UkrainianLazurski" panose="02027200000000000000" pitchFamily="18" charset="0"/>
              </a:rPr>
              <a:t>дружина </a:t>
            </a:r>
            <a:endParaRPr lang="uk-UA" sz="2600" b="1" dirty="0" smtClean="0">
              <a:solidFill>
                <a:schemeClr val="accent1">
                  <a:lumMod val="50000"/>
                </a:schemeClr>
              </a:solidFill>
              <a:latin typeface="UkrainianLazurski" panose="02027200000000000000" pitchFamily="18" charset="0"/>
            </a:endParaRPr>
          </a:p>
          <a:p>
            <a:pPr marL="0" lvl="0" indent="0">
              <a:spcBef>
                <a:spcPts val="300"/>
              </a:spcBef>
              <a:buNone/>
            </a:pPr>
            <a:r>
              <a:rPr lang="uk-UA" sz="2600" b="1" dirty="0" smtClean="0">
                <a:solidFill>
                  <a:srgbClr val="A50021"/>
                </a:solidFill>
                <a:latin typeface="UkrainianLazurski" panose="02027200000000000000" pitchFamily="18" charset="0"/>
              </a:rPr>
              <a:t>(</a:t>
            </a:r>
            <a:r>
              <a:rPr lang="uk-UA" sz="2600" b="1" dirty="0">
                <a:solidFill>
                  <a:srgbClr val="A50021"/>
                </a:solidFill>
                <a:latin typeface="UkrainianLazurski" panose="02027200000000000000" pitchFamily="18" charset="0"/>
              </a:rPr>
              <a:t>Богдане, рідний мій, коханий) </a:t>
            </a:r>
          </a:p>
          <a:p>
            <a:pPr lvl="0">
              <a:spcBef>
                <a:spcPts val="300"/>
              </a:spcBef>
            </a:pPr>
            <a:r>
              <a:rPr lang="uk-UA" sz="2600" b="1" dirty="0">
                <a:solidFill>
                  <a:schemeClr val="accent1">
                    <a:lumMod val="50000"/>
                  </a:schemeClr>
                </a:solidFill>
                <a:latin typeface="UkrainianLazurski" panose="02027200000000000000" pitchFamily="18" charset="0"/>
              </a:rPr>
              <a:t>співробітники </a:t>
            </a:r>
            <a:endParaRPr lang="uk-UA" sz="2600" b="1" dirty="0" smtClean="0">
              <a:solidFill>
                <a:schemeClr val="accent1">
                  <a:lumMod val="50000"/>
                </a:schemeClr>
              </a:solidFill>
              <a:latin typeface="UkrainianLazurski" panose="02027200000000000000" pitchFamily="18" charset="0"/>
            </a:endParaRPr>
          </a:p>
          <a:p>
            <a:pPr marL="0" lvl="0" indent="0">
              <a:spcBef>
                <a:spcPts val="300"/>
              </a:spcBef>
              <a:buNone/>
            </a:pPr>
            <a:r>
              <a:rPr lang="uk-UA" sz="2600" b="1" dirty="0" smtClean="0">
                <a:solidFill>
                  <a:srgbClr val="A50021"/>
                </a:solidFill>
                <a:latin typeface="UkrainianLazurski" panose="02027200000000000000" pitchFamily="18" charset="0"/>
              </a:rPr>
              <a:t>(</a:t>
            </a:r>
            <a:r>
              <a:rPr lang="uk-UA" sz="2600" b="1" dirty="0">
                <a:solidFill>
                  <a:srgbClr val="A50021"/>
                </a:solidFill>
                <a:latin typeface="UkrainianLazurski" panose="02027200000000000000" pitchFamily="18" charset="0"/>
              </a:rPr>
              <a:t>Богдане Івановичу)</a:t>
            </a:r>
          </a:p>
          <a:p>
            <a:pPr lvl="0">
              <a:spcBef>
                <a:spcPts val="300"/>
              </a:spcBef>
            </a:pPr>
            <a:r>
              <a:rPr lang="uk-UA" sz="2600" b="1" dirty="0">
                <a:solidFill>
                  <a:schemeClr val="accent1">
                    <a:lumMod val="50000"/>
                  </a:schemeClr>
                </a:solidFill>
                <a:latin typeface="UkrainianLazurski" panose="02027200000000000000" pitchFamily="18" charset="0"/>
              </a:rPr>
              <a:t>сусіди </a:t>
            </a:r>
            <a:endParaRPr lang="uk-UA" sz="2600" b="1" dirty="0" smtClean="0">
              <a:solidFill>
                <a:schemeClr val="accent1">
                  <a:lumMod val="50000"/>
                </a:schemeClr>
              </a:solidFill>
              <a:latin typeface="UkrainianLazurski" panose="02027200000000000000" pitchFamily="18" charset="0"/>
            </a:endParaRPr>
          </a:p>
          <a:p>
            <a:pPr marL="0" lvl="0" indent="0">
              <a:spcBef>
                <a:spcPts val="300"/>
              </a:spcBef>
              <a:buNone/>
            </a:pPr>
            <a:r>
              <a:rPr lang="uk-UA" sz="2600" b="1" dirty="0" smtClean="0">
                <a:solidFill>
                  <a:srgbClr val="A50021"/>
                </a:solidFill>
                <a:latin typeface="UkrainianLazurski" panose="02027200000000000000" pitchFamily="18" charset="0"/>
              </a:rPr>
              <a:t>(</a:t>
            </a:r>
            <a:r>
              <a:rPr lang="uk-UA" sz="2600" b="1" dirty="0">
                <a:solidFill>
                  <a:srgbClr val="A50021"/>
                </a:solidFill>
                <a:latin typeface="UkrainianLazurski" panose="02027200000000000000" pitchFamily="18" charset="0"/>
              </a:rPr>
              <a:t>пане Богдане)</a:t>
            </a:r>
          </a:p>
          <a:p>
            <a:pPr lvl="0">
              <a:spcBef>
                <a:spcPts val="300"/>
              </a:spcBef>
            </a:pPr>
            <a:r>
              <a:rPr lang="uk-UA" sz="2600" b="1" dirty="0">
                <a:solidFill>
                  <a:schemeClr val="accent1">
                    <a:lumMod val="50000"/>
                  </a:schemeClr>
                </a:solidFill>
                <a:latin typeface="UkrainianLazurski" panose="02027200000000000000" pitchFamily="18" charset="0"/>
              </a:rPr>
              <a:t>племінники </a:t>
            </a:r>
            <a:endParaRPr lang="uk-UA" sz="2600" b="1" dirty="0" smtClean="0">
              <a:solidFill>
                <a:schemeClr val="accent1">
                  <a:lumMod val="50000"/>
                </a:schemeClr>
              </a:solidFill>
              <a:latin typeface="UkrainianLazurski" panose="02027200000000000000" pitchFamily="18" charset="0"/>
            </a:endParaRPr>
          </a:p>
          <a:p>
            <a:pPr marL="0" lvl="0" indent="0">
              <a:spcBef>
                <a:spcPts val="300"/>
              </a:spcBef>
              <a:buNone/>
            </a:pPr>
            <a:r>
              <a:rPr lang="uk-UA" sz="2600" b="1" dirty="0" smtClean="0">
                <a:solidFill>
                  <a:srgbClr val="A50021"/>
                </a:solidFill>
                <a:latin typeface="UkrainianLazurski" panose="02027200000000000000" pitchFamily="18" charset="0"/>
              </a:rPr>
              <a:t>(дядьку </a:t>
            </a:r>
            <a:r>
              <a:rPr lang="uk-UA" sz="2600" b="1" dirty="0">
                <a:solidFill>
                  <a:srgbClr val="A50021"/>
                </a:solidFill>
                <a:latin typeface="UkrainianLazurski" panose="02027200000000000000" pitchFamily="18" charset="0"/>
              </a:rPr>
              <a:t>Богдане, вуйку, </a:t>
            </a:r>
            <a:r>
              <a:rPr lang="uk-UA" sz="2600" b="1" dirty="0" err="1">
                <a:solidFill>
                  <a:srgbClr val="A50021"/>
                </a:solidFill>
                <a:latin typeface="UkrainianLazurski" panose="02027200000000000000" pitchFamily="18" charset="0"/>
              </a:rPr>
              <a:t>стрийку</a:t>
            </a:r>
            <a:r>
              <a:rPr lang="uk-UA" sz="2600" b="1" dirty="0">
                <a:solidFill>
                  <a:srgbClr val="A50021"/>
                </a:solidFill>
                <a:latin typeface="UkrainianLazurski" panose="02027200000000000000" pitchFamily="18" charset="0"/>
              </a:rPr>
              <a:t>)</a:t>
            </a:r>
          </a:p>
          <a:p>
            <a:pPr lvl="0">
              <a:spcBef>
                <a:spcPts val="300"/>
              </a:spcBef>
            </a:pPr>
            <a:r>
              <a:rPr lang="uk-UA" sz="2600" b="1" dirty="0">
                <a:solidFill>
                  <a:schemeClr val="accent1">
                    <a:lumMod val="50000"/>
                  </a:schemeClr>
                </a:solidFill>
                <a:latin typeface="UkrainianLazurski" panose="02027200000000000000" pitchFamily="18" charset="0"/>
              </a:rPr>
              <a:t>однокласники, коли він навчався в </a:t>
            </a:r>
            <a:r>
              <a:rPr lang="uk-UA" sz="2600" b="1" dirty="0" smtClean="0">
                <a:solidFill>
                  <a:schemeClr val="accent1">
                    <a:lumMod val="50000"/>
                  </a:schemeClr>
                </a:solidFill>
                <a:latin typeface="UkrainianLazurski" panose="02027200000000000000" pitchFamily="18" charset="0"/>
              </a:rPr>
              <a:t>школі </a:t>
            </a:r>
          </a:p>
          <a:p>
            <a:pPr marL="0" lvl="0" indent="0">
              <a:spcBef>
                <a:spcPts val="300"/>
              </a:spcBef>
              <a:buNone/>
            </a:pPr>
            <a:r>
              <a:rPr lang="uk-UA" sz="2600" b="1" dirty="0" smtClean="0">
                <a:solidFill>
                  <a:srgbClr val="A50021"/>
                </a:solidFill>
                <a:latin typeface="UkrainianLazurski" panose="02027200000000000000" pitchFamily="18" charset="0"/>
              </a:rPr>
              <a:t>(</a:t>
            </a:r>
            <a:r>
              <a:rPr lang="uk-UA" sz="2600" b="1" dirty="0">
                <a:solidFill>
                  <a:srgbClr val="A50021"/>
                </a:solidFill>
                <a:latin typeface="UkrainianLazurski" panose="02027200000000000000" pitchFamily="18" charset="0"/>
              </a:rPr>
              <a:t>Богдане, </a:t>
            </a:r>
            <a:r>
              <a:rPr lang="uk-UA" sz="2600" b="1" dirty="0" err="1">
                <a:solidFill>
                  <a:srgbClr val="A50021"/>
                </a:solidFill>
                <a:latin typeface="UkrainianLazurski" panose="02027200000000000000" pitchFamily="18" charset="0"/>
              </a:rPr>
              <a:t>Бодьку</a:t>
            </a:r>
            <a:r>
              <a:rPr lang="uk-UA" sz="2600" b="1" dirty="0" smtClean="0">
                <a:solidFill>
                  <a:srgbClr val="A50021"/>
                </a:solidFill>
                <a:latin typeface="UkrainianLazurski" panose="02027200000000000000" pitchFamily="18" charset="0"/>
              </a:rPr>
              <a:t>)</a:t>
            </a:r>
            <a:endParaRPr lang="uk-UA" sz="2600" b="1" dirty="0">
              <a:solidFill>
                <a:srgbClr val="A50021"/>
              </a:solidFill>
              <a:latin typeface="UkrainianLazurski" panose="02027200000000000000" pitchFamily="18" charset="0"/>
            </a:endParaRPr>
          </a:p>
          <a:p>
            <a:endParaRPr lang="ru-RU" sz="2400" b="1" dirty="0">
              <a:latin typeface="UkrainianLazurski" panose="02027200000000000000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84784"/>
            <a:ext cx="3146057" cy="3776886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892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5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750"/>
                            </p:stCondLst>
                            <p:childTnLst>
                              <p:par>
                                <p:cTn id="3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764704"/>
            <a:ext cx="8424936" cy="1252728"/>
          </a:xfrm>
        </p:spPr>
        <p:txBody>
          <a:bodyPr>
            <a:noAutofit/>
          </a:bodyPr>
          <a:lstStyle/>
          <a:p>
            <a:pPr algn="ctr"/>
            <a:r>
              <a:rPr lang="uk-UA" sz="3200" b="1" i="1" dirty="0" smtClean="0">
                <a:solidFill>
                  <a:srgbClr val="A50021"/>
                </a:solidFill>
                <a:latin typeface="Book Antiqua" panose="02040602050305030304" pitchFamily="18" charset="0"/>
              </a:rPr>
              <a:t>Перетворити підмет у </a:t>
            </a:r>
            <a:r>
              <a:rPr lang="uk-UA" sz="3200" b="1" i="1" dirty="0" smtClean="0">
                <a:solidFill>
                  <a:srgbClr val="A50021"/>
                </a:solidFill>
                <a:latin typeface="Book Antiqua" panose="02040602050305030304" pitchFamily="18" charset="0"/>
              </a:rPr>
              <a:t>звертання </a:t>
            </a:r>
            <a:r>
              <a:rPr lang="uk-UA" sz="3200" b="1" i="1" dirty="0" smtClean="0">
                <a:solidFill>
                  <a:srgbClr val="A50021"/>
                </a:solidFill>
                <a:latin typeface="Book Antiqua" panose="02040602050305030304" pitchFamily="18" charset="0"/>
              </a:rPr>
              <a:t>в</a:t>
            </a:r>
            <a:r>
              <a:rPr lang="uk-UA" sz="3200" b="1" i="1" dirty="0" smtClean="0">
                <a:solidFill>
                  <a:srgbClr val="A50021"/>
                </a:solidFill>
                <a:latin typeface="Book Antiqua" panose="02040602050305030304" pitchFamily="18" charset="0"/>
              </a:rPr>
              <a:t> </a:t>
            </a:r>
            <a:r>
              <a:rPr lang="uk-UA" sz="3200" b="1" i="1" dirty="0" smtClean="0">
                <a:solidFill>
                  <a:srgbClr val="A50021"/>
                </a:solidFill>
                <a:latin typeface="Book Antiqua" panose="02040602050305030304" pitchFamily="18" charset="0"/>
              </a:rPr>
              <a:t>поданих реченнях. Пояснити розділові знаки.</a:t>
            </a:r>
            <a:endParaRPr lang="ru-RU" sz="3200" b="1" i="1" dirty="0">
              <a:solidFill>
                <a:srgbClr val="A50021"/>
              </a:solidFill>
              <a:latin typeface="Book Antiqua" panose="02040602050305030304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92646" y="2348880"/>
            <a:ext cx="7886700" cy="3756075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uk-UA" sz="4000" b="1" i="1" dirty="0" smtClean="0">
                <a:solidFill>
                  <a:schemeClr val="accent1">
                    <a:lumMod val="50000"/>
                  </a:schemeClr>
                </a:solidFill>
                <a:latin typeface="UkrainianLazurski" panose="02027200000000000000" pitchFamily="18" charset="0"/>
              </a:rPr>
              <a:t>Несе ж мене кінь по чистому полю.</a:t>
            </a:r>
          </a:p>
          <a:p>
            <a:pPr marL="457200" indent="-457200">
              <a:buAutoNum type="arabicPeriod"/>
            </a:pPr>
            <a:r>
              <a:rPr lang="uk-UA" sz="4000" b="1" i="1" dirty="0" smtClean="0">
                <a:solidFill>
                  <a:schemeClr val="accent1">
                    <a:lumMod val="50000"/>
                  </a:schemeClr>
                </a:solidFill>
                <a:latin typeface="UkrainianLazurski" panose="02027200000000000000" pitchFamily="18" charset="0"/>
              </a:rPr>
              <a:t>Ожила козацька слава у бандурних струнах.</a:t>
            </a:r>
          </a:p>
          <a:p>
            <a:pPr marL="457200" indent="-457200">
              <a:buAutoNum type="arabicPeriod"/>
            </a:pPr>
            <a:r>
              <a:rPr lang="uk-UA" sz="4000" b="1" i="1" dirty="0" smtClean="0">
                <a:solidFill>
                  <a:schemeClr val="accent1">
                    <a:lumMod val="50000"/>
                  </a:schemeClr>
                </a:solidFill>
                <a:latin typeface="UkrainianLazurski" panose="02027200000000000000" pitchFamily="18" charset="0"/>
              </a:rPr>
              <a:t>Не плаче, не журиться молодий козак.</a:t>
            </a:r>
            <a:endParaRPr lang="ru-RU" sz="4000" b="1" i="1" dirty="0">
              <a:solidFill>
                <a:schemeClr val="accent1">
                  <a:lumMod val="50000"/>
                </a:schemeClr>
              </a:solidFill>
              <a:latin typeface="UkrainianLazurski" panose="02027200000000000000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1361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75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1706496"/>
            <a:ext cx="8770726" cy="3450696"/>
          </a:xfrm>
        </p:spPr>
        <p:txBody>
          <a:bodyPr>
            <a:noAutofit/>
          </a:bodyPr>
          <a:lstStyle/>
          <a:p>
            <a:pPr marL="0" indent="0">
              <a:spcBef>
                <a:spcPts val="300"/>
              </a:spcBef>
              <a:buNone/>
            </a:pPr>
            <a:r>
              <a:rPr lang="ru-RU" sz="3000" b="1" i="1" dirty="0" smtClean="0">
                <a:solidFill>
                  <a:srgbClr val="A50021"/>
                </a:solidFill>
                <a:latin typeface="UkrainianLazurski" panose="02027200000000000000" pitchFamily="18" charset="0"/>
              </a:rPr>
              <a:t>- </a:t>
            </a:r>
            <a:r>
              <a:rPr lang="ru-RU" sz="3000" b="1" i="1" dirty="0" err="1" smtClean="0">
                <a:solidFill>
                  <a:srgbClr val="A50021"/>
                </a:solidFill>
                <a:latin typeface="UkrainianLazurski" panose="02027200000000000000" pitchFamily="18" charset="0"/>
              </a:rPr>
              <a:t>називає</a:t>
            </a:r>
            <a:r>
              <a:rPr lang="ru-RU" sz="3000" b="1" i="1" dirty="0" smtClean="0">
                <a:solidFill>
                  <a:srgbClr val="A50021"/>
                </a:solidFill>
                <a:latin typeface="UkrainianLazurski" panose="02027200000000000000" pitchFamily="18" charset="0"/>
              </a:rPr>
              <a:t> 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ru-RU" sz="2600" b="1" i="1" dirty="0" smtClean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(</a:t>
            </a:r>
            <a:r>
              <a:rPr lang="ru-RU" sz="2600" b="1" i="1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особу того, до кого (</a:t>
            </a:r>
            <a:r>
              <a:rPr lang="ru-RU" sz="2600" b="1" i="1" dirty="0" err="1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або</a:t>
            </a:r>
            <a:r>
              <a:rPr lang="ru-RU" sz="2600" b="1" i="1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 до </a:t>
            </a:r>
            <a:r>
              <a:rPr lang="ru-RU" sz="2600" b="1" i="1" dirty="0" err="1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чого</a:t>
            </a:r>
            <a:r>
              <a:rPr lang="ru-RU" sz="2600" b="1" i="1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) </a:t>
            </a:r>
            <a:r>
              <a:rPr lang="ru-RU" sz="2600" b="1" i="1" dirty="0" err="1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звернене</a:t>
            </a:r>
            <a:r>
              <a:rPr lang="ru-RU" sz="2600" b="1" i="1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sz="2600" b="1" i="1" dirty="0" err="1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мовлення</a:t>
            </a:r>
            <a:r>
              <a:rPr lang="ru-RU" sz="2600" b="1" i="1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)</a:t>
            </a:r>
            <a:endParaRPr lang="uk-UA" sz="2600" b="1" i="1" dirty="0">
              <a:solidFill>
                <a:schemeClr val="accent1">
                  <a:lumMod val="50000"/>
                </a:schemeClr>
              </a:solidFill>
              <a:latin typeface="Book Antiqua" panose="02040602050305030304" pitchFamily="18" charset="0"/>
            </a:endParaRPr>
          </a:p>
          <a:p>
            <a:pPr marL="0" indent="0">
              <a:spcBef>
                <a:spcPts val="300"/>
              </a:spcBef>
              <a:buNone/>
            </a:pPr>
            <a:r>
              <a:rPr lang="ru-RU" sz="3000" b="1" i="1" dirty="0" smtClean="0">
                <a:solidFill>
                  <a:srgbClr val="A50021"/>
                </a:solidFill>
                <a:latin typeface="UkrainianLazurski" panose="02027200000000000000" pitchFamily="18" charset="0"/>
              </a:rPr>
              <a:t>- </a:t>
            </a:r>
            <a:r>
              <a:rPr lang="ru-RU" sz="3000" b="1" i="1" dirty="0" err="1" smtClean="0">
                <a:solidFill>
                  <a:srgbClr val="A50021"/>
                </a:solidFill>
                <a:latin typeface="UkrainianLazurski" panose="02027200000000000000" pitchFamily="18" charset="0"/>
              </a:rPr>
              <a:t>виражається</a:t>
            </a:r>
            <a:r>
              <a:rPr lang="ru-RU" sz="3000" b="1" i="1" dirty="0" smtClean="0">
                <a:solidFill>
                  <a:srgbClr val="A50021"/>
                </a:solidFill>
                <a:latin typeface="UkrainianLazurski" panose="02027200000000000000" pitchFamily="18" charset="0"/>
              </a:rPr>
              <a:t> 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ru-RU" sz="2600" b="1" i="1" dirty="0" smtClean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(</a:t>
            </a:r>
            <a:r>
              <a:rPr lang="ru-RU" sz="2600" b="1" i="1" dirty="0" err="1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іменником</a:t>
            </a:r>
            <a:r>
              <a:rPr lang="ru-RU" sz="2600" b="1" i="1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 у </a:t>
            </a:r>
            <a:r>
              <a:rPr lang="ru-RU" sz="2600" b="1" i="1" dirty="0" err="1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формі</a:t>
            </a:r>
            <a:r>
              <a:rPr lang="ru-RU" sz="2600" b="1" i="1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sz="2600" b="1" i="1" dirty="0" err="1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кличного</a:t>
            </a:r>
            <a:r>
              <a:rPr lang="ru-RU" sz="2600" b="1" i="1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sz="2600" b="1" i="1" dirty="0" err="1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відмінка</a:t>
            </a:r>
            <a:r>
              <a:rPr lang="ru-RU" sz="2600" b="1" i="1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sz="2600" b="1" i="1" dirty="0" err="1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або</a:t>
            </a:r>
            <a:r>
              <a:rPr lang="ru-RU" sz="2600" b="1" i="1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sz="2600" b="1" i="1" dirty="0" err="1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іншими</a:t>
            </a:r>
            <a:r>
              <a:rPr lang="ru-RU" sz="2600" b="1" i="1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sz="2600" b="1" i="1" dirty="0" err="1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частинами</a:t>
            </a:r>
            <a:r>
              <a:rPr lang="ru-RU" sz="2600" b="1" i="1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sz="2600" b="1" i="1" dirty="0" err="1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мови</a:t>
            </a:r>
            <a:r>
              <a:rPr lang="ru-RU" sz="2600" b="1" i="1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 в </a:t>
            </a:r>
            <a:r>
              <a:rPr lang="ru-RU" sz="2600" b="1" i="1" dirty="0" err="1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значенні</a:t>
            </a:r>
            <a:r>
              <a:rPr lang="ru-RU" sz="2600" b="1" i="1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sz="2600" b="1" i="1" dirty="0" err="1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іменника</a:t>
            </a:r>
            <a:r>
              <a:rPr lang="ru-RU" sz="2600" b="1" i="1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, а </a:t>
            </a:r>
            <a:r>
              <a:rPr lang="ru-RU" sz="2600" b="1" i="1" dirty="0" err="1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також</a:t>
            </a:r>
            <a:r>
              <a:rPr lang="ru-RU" sz="2600" b="1" i="1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sz="2600" b="1" i="1" dirty="0" err="1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словосполученнями</a:t>
            </a:r>
            <a:r>
              <a:rPr lang="ru-RU" sz="2600" b="1" i="1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)</a:t>
            </a:r>
            <a:endParaRPr lang="uk-UA" sz="2600" b="1" i="1" dirty="0">
              <a:solidFill>
                <a:schemeClr val="accent1">
                  <a:lumMod val="50000"/>
                </a:schemeClr>
              </a:solidFill>
              <a:latin typeface="Book Antiqua" panose="02040602050305030304" pitchFamily="18" charset="0"/>
            </a:endParaRPr>
          </a:p>
          <a:p>
            <a:pPr marL="0" indent="0">
              <a:spcBef>
                <a:spcPts val="300"/>
              </a:spcBef>
              <a:buNone/>
            </a:pPr>
            <a:r>
              <a:rPr lang="ru-RU" sz="3000" b="1" i="1" dirty="0" smtClean="0">
                <a:solidFill>
                  <a:srgbClr val="A50021"/>
                </a:solidFill>
                <a:latin typeface="UkrainianLazurski" panose="02027200000000000000" pitchFamily="18" charset="0"/>
              </a:rPr>
              <a:t>- </a:t>
            </a:r>
            <a:r>
              <a:rPr lang="ru-RU" sz="3000" b="1" i="1" dirty="0" err="1" smtClean="0">
                <a:solidFill>
                  <a:srgbClr val="A50021"/>
                </a:solidFill>
                <a:latin typeface="UkrainianLazurski" panose="02027200000000000000" pitchFamily="18" charset="0"/>
              </a:rPr>
              <a:t>вимовляється</a:t>
            </a:r>
            <a:r>
              <a:rPr lang="ru-RU" sz="3000" b="1" i="1" dirty="0" smtClean="0">
                <a:solidFill>
                  <a:srgbClr val="A50021"/>
                </a:solidFill>
                <a:latin typeface="UkrainianLazurski" panose="02027200000000000000" pitchFamily="18" charset="0"/>
              </a:rPr>
              <a:t> 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ru-RU" sz="2600" b="1" i="1" dirty="0" smtClean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(</a:t>
            </a:r>
            <a:r>
              <a:rPr lang="ru-RU" sz="2600" b="1" i="1" dirty="0" err="1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зниженим</a:t>
            </a:r>
            <a:r>
              <a:rPr lang="ru-RU" sz="2600" b="1" i="1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 голосом, </a:t>
            </a:r>
            <a:r>
              <a:rPr lang="ru-RU" sz="2600" b="1" i="1" dirty="0" err="1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виділяється</a:t>
            </a:r>
            <a:r>
              <a:rPr lang="ru-RU" sz="2600" b="1" i="1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 невеликими паузами; </a:t>
            </a:r>
            <a:r>
              <a:rPr lang="ru-RU" sz="2600" b="1" i="1" dirty="0" err="1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емоційно</a:t>
            </a:r>
            <a:r>
              <a:rPr lang="ru-RU" sz="2600" b="1" i="1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sz="2600" b="1" i="1" dirty="0" err="1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забарвлені</a:t>
            </a:r>
            <a:r>
              <a:rPr lang="ru-RU" sz="2600" b="1" i="1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sz="2600" b="1" i="1" dirty="0" err="1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звертання</a:t>
            </a:r>
            <a:r>
              <a:rPr lang="ru-RU" sz="2600" b="1" i="1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 на початку </a:t>
            </a:r>
            <a:r>
              <a:rPr lang="ru-RU" sz="2600" b="1" i="1" dirty="0" err="1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речення</a:t>
            </a:r>
            <a:r>
              <a:rPr lang="ru-RU" sz="2600" b="1" i="1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sz="2600" b="1" i="1" dirty="0" err="1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вимовляються</a:t>
            </a:r>
            <a:r>
              <a:rPr lang="ru-RU" sz="2600" b="1" i="1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 з </a:t>
            </a:r>
            <a:r>
              <a:rPr lang="ru-RU" sz="2600" b="1" i="1" dirty="0" err="1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окличною</a:t>
            </a:r>
            <a:r>
              <a:rPr lang="ru-RU" sz="2600" b="1" i="1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sz="2600" b="1" i="1" dirty="0" err="1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інтонацією</a:t>
            </a:r>
            <a:r>
              <a:rPr lang="ru-RU" sz="2600" b="1" i="1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)</a:t>
            </a:r>
            <a:endParaRPr lang="uk-UA" sz="2600" b="1" i="1" dirty="0">
              <a:solidFill>
                <a:schemeClr val="accent1">
                  <a:lumMod val="50000"/>
                </a:schemeClr>
              </a:solidFill>
              <a:latin typeface="Book Antiqua" panose="02040602050305030304" pitchFamily="18" charset="0"/>
            </a:endParaRPr>
          </a:p>
          <a:p>
            <a:pPr marL="0" indent="0">
              <a:spcBef>
                <a:spcPts val="300"/>
              </a:spcBef>
              <a:buNone/>
            </a:pPr>
            <a:r>
              <a:rPr lang="ru-RU" sz="3000" b="1" i="1" dirty="0" smtClean="0">
                <a:solidFill>
                  <a:srgbClr val="A50021"/>
                </a:solidFill>
                <a:latin typeface="UkrainianLazurski" panose="02027200000000000000" pitchFamily="18" charset="0"/>
              </a:rPr>
              <a:t>- за </a:t>
            </a:r>
            <a:r>
              <a:rPr lang="ru-RU" sz="3000" b="1" i="1" dirty="0">
                <a:solidFill>
                  <a:srgbClr val="A50021"/>
                </a:solidFill>
                <a:latin typeface="UkrainianLazurski" panose="02027200000000000000" pitchFamily="18" charset="0"/>
              </a:rPr>
              <a:t>складом </a:t>
            </a:r>
            <a:r>
              <a:rPr lang="ru-RU" sz="3000" b="1" i="1" dirty="0" err="1">
                <a:solidFill>
                  <a:srgbClr val="A50021"/>
                </a:solidFill>
                <a:latin typeface="UkrainianLazurski" panose="02027200000000000000" pitchFamily="18" charset="0"/>
              </a:rPr>
              <a:t>може</a:t>
            </a:r>
            <a:r>
              <a:rPr lang="ru-RU" sz="3000" b="1" i="1" dirty="0">
                <a:solidFill>
                  <a:srgbClr val="A50021"/>
                </a:solidFill>
                <a:latin typeface="UkrainianLazurski" panose="02027200000000000000" pitchFamily="18" charset="0"/>
              </a:rPr>
              <a:t> </a:t>
            </a:r>
            <a:r>
              <a:rPr lang="ru-RU" sz="3000" b="1" i="1" dirty="0" smtClean="0">
                <a:solidFill>
                  <a:srgbClr val="A50021"/>
                </a:solidFill>
                <a:latin typeface="UkrainianLazurski" panose="02027200000000000000" pitchFamily="18" charset="0"/>
              </a:rPr>
              <a:t>бути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ru-RU" sz="2600" b="1" i="1" dirty="0" smtClean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(</a:t>
            </a:r>
            <a:r>
              <a:rPr lang="ru-RU" sz="2600" b="1" i="1" dirty="0" err="1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непоширене</a:t>
            </a:r>
            <a:r>
              <a:rPr lang="ru-RU" sz="2600" b="1" i="1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 й </a:t>
            </a:r>
            <a:r>
              <a:rPr lang="ru-RU" sz="2600" b="1" i="1" dirty="0" err="1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поширене</a:t>
            </a:r>
            <a:r>
              <a:rPr lang="ru-RU" sz="2600" b="1" i="1" dirty="0" smtClean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)</a:t>
            </a:r>
            <a:endParaRPr lang="uk-UA" sz="2600" b="1" i="1" dirty="0">
              <a:solidFill>
                <a:schemeClr val="accent1">
                  <a:lumMod val="50000"/>
                </a:schemeClr>
              </a:solidFill>
              <a:latin typeface="Book Antiqua" panose="02040602050305030304" pitchFamily="18" charset="0"/>
            </a:endParaRPr>
          </a:p>
          <a:p>
            <a:pPr>
              <a:spcBef>
                <a:spcPts val="300"/>
              </a:spcBef>
            </a:pPr>
            <a:endParaRPr lang="uk-UA" sz="2400" b="1" i="1" dirty="0">
              <a:solidFill>
                <a:srgbClr val="660066"/>
              </a:solidFill>
              <a:latin typeface="UkrainianLazurski" panose="02027200000000000000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108520" y="623590"/>
            <a:ext cx="926529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err="1">
                <a:solidFill>
                  <a:srgbClr val="A50021"/>
                </a:solidFill>
                <a:latin typeface="Book Antiqua" panose="02040602050305030304" pitchFamily="18" charset="0"/>
              </a:rPr>
              <a:t>Звертання</a:t>
            </a:r>
            <a:r>
              <a:rPr lang="ru-RU" sz="3600" b="1" i="1" dirty="0">
                <a:solidFill>
                  <a:srgbClr val="A50021"/>
                </a:solidFill>
                <a:latin typeface="Book Antiqua" panose="02040602050305030304" pitchFamily="18" charset="0"/>
              </a:rPr>
              <a:t> </a:t>
            </a:r>
          </a:p>
          <a:p>
            <a:pPr algn="ctr"/>
            <a:r>
              <a:rPr lang="ru-RU" sz="2600" b="1" i="1" dirty="0">
                <a:solidFill>
                  <a:srgbClr val="A50021"/>
                </a:solidFill>
                <a:latin typeface="Book Antiqua" panose="02040602050305030304" pitchFamily="18" charset="0"/>
              </a:rPr>
              <a:t>(</a:t>
            </a:r>
            <a:r>
              <a:rPr lang="ru-RU" sz="2600" b="1" i="1" dirty="0" err="1">
                <a:solidFill>
                  <a:srgbClr val="A50021"/>
                </a:solidFill>
                <a:latin typeface="Book Antiqua" panose="02040602050305030304" pitchFamily="18" charset="0"/>
              </a:rPr>
              <a:t>семантичні</a:t>
            </a:r>
            <a:r>
              <a:rPr lang="ru-RU" sz="2600" b="1" i="1" dirty="0">
                <a:solidFill>
                  <a:srgbClr val="A50021"/>
                </a:solidFill>
                <a:latin typeface="Book Antiqua" panose="02040602050305030304" pitchFamily="18" charset="0"/>
              </a:rPr>
              <a:t>, структурно-</a:t>
            </a:r>
            <a:r>
              <a:rPr lang="ru-RU" sz="2600" b="1" i="1" dirty="0" err="1">
                <a:solidFill>
                  <a:srgbClr val="A50021"/>
                </a:solidFill>
                <a:latin typeface="Book Antiqua" panose="02040602050305030304" pitchFamily="18" charset="0"/>
              </a:rPr>
              <a:t>граматичні</a:t>
            </a:r>
            <a:r>
              <a:rPr lang="ru-RU" sz="2600" b="1" i="1" dirty="0">
                <a:solidFill>
                  <a:srgbClr val="A50021"/>
                </a:solidFill>
                <a:latin typeface="Book Antiqua" panose="02040602050305030304" pitchFamily="18" charset="0"/>
              </a:rPr>
              <a:t> </a:t>
            </a:r>
            <a:r>
              <a:rPr lang="ru-RU" sz="2600" b="1" i="1" dirty="0" err="1">
                <a:solidFill>
                  <a:srgbClr val="A50021"/>
                </a:solidFill>
                <a:latin typeface="Book Antiqua" panose="02040602050305030304" pitchFamily="18" charset="0"/>
              </a:rPr>
              <a:t>особливості</a:t>
            </a:r>
            <a:r>
              <a:rPr lang="ru-RU" sz="2600" b="1" i="1" dirty="0">
                <a:solidFill>
                  <a:srgbClr val="A50021"/>
                </a:solidFill>
                <a:latin typeface="Book Antiqua" panose="02040602050305030304" pitchFamily="18" charset="0"/>
              </a:rPr>
              <a:t>)  </a:t>
            </a:r>
          </a:p>
        </p:txBody>
      </p:sp>
    </p:spTree>
    <p:extLst>
      <p:ext uri="{BB962C8B-B14F-4D97-AF65-F5344CB8AC3E}">
        <p14:creationId xmlns:p14="http://schemas.microsoft.com/office/powerpoint/2010/main" val="963265530"/>
      </p:ext>
    </p:extLst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273</TotalTime>
  <Words>528</Words>
  <Application>Microsoft Office PowerPoint</Application>
  <PresentationFormat>Экран (4:3)</PresentationFormat>
  <Paragraphs>82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Arial</vt:lpstr>
      <vt:lpstr>Calibri Light</vt:lpstr>
      <vt:lpstr>UkrainianJikharev</vt:lpstr>
      <vt:lpstr>UkrainianLazurski</vt:lpstr>
      <vt:lpstr>Calibri</vt:lpstr>
      <vt:lpstr>Book Antiqua</vt:lpstr>
      <vt:lpstr>Тема Office</vt:lpstr>
      <vt:lpstr>Звертання. Поширені і непоширені звертання. Розділові знаки при звертанні. Тренувальні вправи </vt:lpstr>
      <vt:lpstr>Мета  уроку</vt:lpstr>
      <vt:lpstr>Мета уроку</vt:lpstr>
      <vt:lpstr>Презентация PowerPoint</vt:lpstr>
      <vt:lpstr>Прочитайте уривок з поезії.  Назвіть звертання, з’ясуйте, чим воно виражене, яке за будовою, як виділяється інтонаційно та на письмі. </vt:lpstr>
      <vt:lpstr>Розділові знаки при звертаннях</vt:lpstr>
      <vt:lpstr>Богдан Іванович Ткачук</vt:lpstr>
      <vt:lpstr>Перетворити підмет у звертання в поданих реченнях. Пояснити розділові знаки.</vt:lpstr>
      <vt:lpstr>Презентация PowerPoint</vt:lpstr>
      <vt:lpstr>Презентация PowerPoint</vt:lpstr>
      <vt:lpstr>Домашнє завдання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Звертання. Поширені і непоширені звертання. Розділові знаки при звертанні. Тренувальні вправи</dc:title>
  <dc:creator>1</dc:creator>
  <cp:lastModifiedBy>user</cp:lastModifiedBy>
  <cp:revision>28</cp:revision>
  <dcterms:created xsi:type="dcterms:W3CDTF">2016-01-07T17:07:22Z</dcterms:created>
  <dcterms:modified xsi:type="dcterms:W3CDTF">2016-02-17T22:35:48Z</dcterms:modified>
</cp:coreProperties>
</file>