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480597-FDB9-4407-81D2-783370E94C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1ADFB8-1993-4D9D-88A4-138C4BCBCAB7}">
      <dgm:prSet phldrT="[Текст]" custT="1"/>
      <dgm:spPr/>
      <dgm:t>
        <a:bodyPr/>
        <a:lstStyle/>
        <a:p>
          <a:r>
            <a:rPr lang="uk-UA" sz="2800" dirty="0" smtClean="0"/>
            <a:t>поглибити знання учнів з певного питання</a:t>
          </a:r>
          <a:endParaRPr lang="uk-UA" sz="2800" dirty="0"/>
        </a:p>
      </dgm:t>
    </dgm:pt>
    <dgm:pt modelId="{15B3E92C-3CDE-4DF8-B966-D87BEF3F85E6}" type="parTrans" cxnId="{CE9982A2-1D9B-4BF0-B538-36636393A9CB}">
      <dgm:prSet/>
      <dgm:spPr/>
      <dgm:t>
        <a:bodyPr/>
        <a:lstStyle/>
        <a:p>
          <a:endParaRPr lang="uk-UA"/>
        </a:p>
      </dgm:t>
    </dgm:pt>
    <dgm:pt modelId="{1451E157-A776-410C-815A-D46B7E7FD8EA}" type="sibTrans" cxnId="{CE9982A2-1D9B-4BF0-B538-36636393A9CB}">
      <dgm:prSet/>
      <dgm:spPr/>
      <dgm:t>
        <a:bodyPr/>
        <a:lstStyle/>
        <a:p>
          <a:endParaRPr lang="uk-UA"/>
        </a:p>
      </dgm:t>
    </dgm:pt>
    <dgm:pt modelId="{C42B59C5-9B1E-4A31-8F6C-FFD451F1C078}">
      <dgm:prSet phldrT="[Текст]" custT="1"/>
      <dgm:spPr/>
      <dgm:t>
        <a:bodyPr/>
        <a:lstStyle/>
        <a:p>
          <a:r>
            <a:rPr lang="uk-UA" sz="2800" dirty="0" smtClean="0"/>
            <a:t>розширити їх діапазон</a:t>
          </a:r>
          <a:endParaRPr lang="uk-UA" sz="2800" dirty="0"/>
        </a:p>
      </dgm:t>
    </dgm:pt>
    <dgm:pt modelId="{49B09466-B959-46C2-BB92-954AD12D7AA3}" type="parTrans" cxnId="{70493E9E-1A5B-4475-9CBB-00E494346EC0}">
      <dgm:prSet/>
      <dgm:spPr/>
      <dgm:t>
        <a:bodyPr/>
        <a:lstStyle/>
        <a:p>
          <a:endParaRPr lang="uk-UA"/>
        </a:p>
      </dgm:t>
    </dgm:pt>
    <dgm:pt modelId="{155154A3-6FB4-4B05-8D39-3EA6329B53CC}" type="sibTrans" cxnId="{70493E9E-1A5B-4475-9CBB-00E494346EC0}">
      <dgm:prSet/>
      <dgm:spPr/>
      <dgm:t>
        <a:bodyPr/>
        <a:lstStyle/>
        <a:p>
          <a:endParaRPr lang="uk-UA"/>
        </a:p>
      </dgm:t>
    </dgm:pt>
    <dgm:pt modelId="{27E1F6F7-DBE3-4F70-A438-7E26BFD1028D}">
      <dgm:prSet phldrT="[Текст]" custT="1"/>
      <dgm:spPr/>
      <dgm:t>
        <a:bodyPr/>
        <a:lstStyle/>
        <a:p>
          <a:r>
            <a:rPr lang="uk-UA" sz="2800" dirty="0" smtClean="0"/>
            <a:t>формувати діловий стиль спілкування </a:t>
          </a:r>
          <a:endParaRPr lang="uk-UA" sz="2800" dirty="0"/>
        </a:p>
      </dgm:t>
    </dgm:pt>
    <dgm:pt modelId="{4BA49EFC-0BD9-4984-9EA5-4BD360752AD8}" type="parTrans" cxnId="{976E48C4-BCE9-4842-A0C0-13A2FEB4F9A4}">
      <dgm:prSet/>
      <dgm:spPr/>
      <dgm:t>
        <a:bodyPr/>
        <a:lstStyle/>
        <a:p>
          <a:endParaRPr lang="uk-UA"/>
        </a:p>
      </dgm:t>
    </dgm:pt>
    <dgm:pt modelId="{6D7DC46F-F652-431F-8CFA-E3D329CCAEB0}" type="sibTrans" cxnId="{976E48C4-BCE9-4842-A0C0-13A2FEB4F9A4}">
      <dgm:prSet/>
      <dgm:spPr/>
      <dgm:t>
        <a:bodyPr/>
        <a:lstStyle/>
        <a:p>
          <a:endParaRPr lang="uk-UA"/>
        </a:p>
      </dgm:t>
    </dgm:pt>
    <dgm:pt modelId="{F53D7CA3-3014-495A-864C-8032E3AD85BD}" type="pres">
      <dgm:prSet presAssocID="{D3480597-FDB9-4407-81D2-783370E94C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03C2576-40A5-474E-B676-7EDE0D950F09}" type="pres">
      <dgm:prSet presAssocID="{1A1ADFB8-1993-4D9D-88A4-138C4BCBCAB7}" presName="parentLin" presStyleCnt="0"/>
      <dgm:spPr/>
    </dgm:pt>
    <dgm:pt modelId="{0B6BD1B2-5290-4EB8-9E9A-ECA198514849}" type="pres">
      <dgm:prSet presAssocID="{1A1ADFB8-1993-4D9D-88A4-138C4BCBCAB7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0194AA64-074B-490E-B676-68238F45DA87}" type="pres">
      <dgm:prSet presAssocID="{1A1ADFB8-1993-4D9D-88A4-138C4BCBCAB7}" presName="parentText" presStyleLbl="node1" presStyleIdx="0" presStyleCnt="3" custScaleX="13162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F7A963-3E09-49DB-96FE-9B2F02B4806A}" type="pres">
      <dgm:prSet presAssocID="{1A1ADFB8-1993-4D9D-88A4-138C4BCBCAB7}" presName="negativeSpace" presStyleCnt="0"/>
      <dgm:spPr/>
    </dgm:pt>
    <dgm:pt modelId="{F5640AD3-6D53-4681-B23F-473B375A9CBD}" type="pres">
      <dgm:prSet presAssocID="{1A1ADFB8-1993-4D9D-88A4-138C4BCBCAB7}" presName="childText" presStyleLbl="conFgAcc1" presStyleIdx="0" presStyleCnt="3">
        <dgm:presLayoutVars>
          <dgm:bulletEnabled val="1"/>
        </dgm:presLayoutVars>
      </dgm:prSet>
      <dgm:spPr/>
    </dgm:pt>
    <dgm:pt modelId="{D2C3EF86-BD93-4715-9FC9-11E1A5D5D80A}" type="pres">
      <dgm:prSet presAssocID="{1451E157-A776-410C-815A-D46B7E7FD8EA}" presName="spaceBetweenRectangles" presStyleCnt="0"/>
      <dgm:spPr/>
    </dgm:pt>
    <dgm:pt modelId="{47B9B3B8-0B70-425B-B6C4-35C1CE938BAB}" type="pres">
      <dgm:prSet presAssocID="{C42B59C5-9B1E-4A31-8F6C-FFD451F1C078}" presName="parentLin" presStyleCnt="0"/>
      <dgm:spPr/>
    </dgm:pt>
    <dgm:pt modelId="{75364DDB-7156-4B57-9C73-8147AE563139}" type="pres">
      <dgm:prSet presAssocID="{C42B59C5-9B1E-4A31-8F6C-FFD451F1C078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B76F213F-03E6-4199-AF2E-04A79B7A8598}" type="pres">
      <dgm:prSet presAssocID="{C42B59C5-9B1E-4A31-8F6C-FFD451F1C078}" presName="parentText" presStyleLbl="node1" presStyleIdx="1" presStyleCnt="3" custScaleX="1306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8C15E7-1DE5-4C96-A5EC-EAE78674B8F3}" type="pres">
      <dgm:prSet presAssocID="{C42B59C5-9B1E-4A31-8F6C-FFD451F1C078}" presName="negativeSpace" presStyleCnt="0"/>
      <dgm:spPr/>
    </dgm:pt>
    <dgm:pt modelId="{69ADA7A3-6D6F-4AB1-8EBB-DF64858EA627}" type="pres">
      <dgm:prSet presAssocID="{C42B59C5-9B1E-4A31-8F6C-FFD451F1C078}" presName="childText" presStyleLbl="conFgAcc1" presStyleIdx="1" presStyleCnt="3">
        <dgm:presLayoutVars>
          <dgm:bulletEnabled val="1"/>
        </dgm:presLayoutVars>
      </dgm:prSet>
      <dgm:spPr/>
    </dgm:pt>
    <dgm:pt modelId="{FA7395E2-D0A7-421A-90B8-87D25DB9B7DF}" type="pres">
      <dgm:prSet presAssocID="{155154A3-6FB4-4B05-8D39-3EA6329B53CC}" presName="spaceBetweenRectangles" presStyleCnt="0"/>
      <dgm:spPr/>
    </dgm:pt>
    <dgm:pt modelId="{F02FC396-E96F-472D-95E2-6C25CF8A4A1B}" type="pres">
      <dgm:prSet presAssocID="{27E1F6F7-DBE3-4F70-A438-7E26BFD1028D}" presName="parentLin" presStyleCnt="0"/>
      <dgm:spPr/>
    </dgm:pt>
    <dgm:pt modelId="{F803F90A-CC96-4715-A042-64B9BD1699FE}" type="pres">
      <dgm:prSet presAssocID="{27E1F6F7-DBE3-4F70-A438-7E26BFD1028D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A8AEEAAC-542F-4B95-9A75-1D1C2722F7FE}" type="pres">
      <dgm:prSet presAssocID="{27E1F6F7-DBE3-4F70-A438-7E26BFD1028D}" presName="parentText" presStyleLbl="node1" presStyleIdx="2" presStyleCnt="3" custScaleX="1315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2AE1AC-0434-415C-B8E4-2A4749C4BDF2}" type="pres">
      <dgm:prSet presAssocID="{27E1F6F7-DBE3-4F70-A438-7E26BFD1028D}" presName="negativeSpace" presStyleCnt="0"/>
      <dgm:spPr/>
    </dgm:pt>
    <dgm:pt modelId="{49C69C5D-F9C7-4F30-9979-7F72CD17A0AC}" type="pres">
      <dgm:prSet presAssocID="{27E1F6F7-DBE3-4F70-A438-7E26BFD102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1F716C1-2554-4D3A-B858-DDBD3EF3FF0D}" type="presOf" srcId="{27E1F6F7-DBE3-4F70-A438-7E26BFD1028D}" destId="{A8AEEAAC-542F-4B95-9A75-1D1C2722F7FE}" srcOrd="1" destOrd="0" presId="urn:microsoft.com/office/officeart/2005/8/layout/list1"/>
    <dgm:cxn modelId="{CE9982A2-1D9B-4BF0-B538-36636393A9CB}" srcId="{D3480597-FDB9-4407-81D2-783370E94CF8}" destId="{1A1ADFB8-1993-4D9D-88A4-138C4BCBCAB7}" srcOrd="0" destOrd="0" parTransId="{15B3E92C-3CDE-4DF8-B966-D87BEF3F85E6}" sibTransId="{1451E157-A776-410C-815A-D46B7E7FD8EA}"/>
    <dgm:cxn modelId="{D520DD5F-A2EC-49C3-A7AE-508E46AD0108}" type="presOf" srcId="{D3480597-FDB9-4407-81D2-783370E94CF8}" destId="{F53D7CA3-3014-495A-864C-8032E3AD85BD}" srcOrd="0" destOrd="0" presId="urn:microsoft.com/office/officeart/2005/8/layout/list1"/>
    <dgm:cxn modelId="{F626C3DD-2CAC-49EA-957B-2DD90B285EBD}" type="presOf" srcId="{C42B59C5-9B1E-4A31-8F6C-FFD451F1C078}" destId="{75364DDB-7156-4B57-9C73-8147AE563139}" srcOrd="0" destOrd="0" presId="urn:microsoft.com/office/officeart/2005/8/layout/list1"/>
    <dgm:cxn modelId="{6129AB6D-8CAA-4F1B-A212-9116F74F21D9}" type="presOf" srcId="{1A1ADFB8-1993-4D9D-88A4-138C4BCBCAB7}" destId="{0B6BD1B2-5290-4EB8-9E9A-ECA198514849}" srcOrd="0" destOrd="0" presId="urn:microsoft.com/office/officeart/2005/8/layout/list1"/>
    <dgm:cxn modelId="{70493E9E-1A5B-4475-9CBB-00E494346EC0}" srcId="{D3480597-FDB9-4407-81D2-783370E94CF8}" destId="{C42B59C5-9B1E-4A31-8F6C-FFD451F1C078}" srcOrd="1" destOrd="0" parTransId="{49B09466-B959-46C2-BB92-954AD12D7AA3}" sibTransId="{155154A3-6FB4-4B05-8D39-3EA6329B53CC}"/>
    <dgm:cxn modelId="{976E48C4-BCE9-4842-A0C0-13A2FEB4F9A4}" srcId="{D3480597-FDB9-4407-81D2-783370E94CF8}" destId="{27E1F6F7-DBE3-4F70-A438-7E26BFD1028D}" srcOrd="2" destOrd="0" parTransId="{4BA49EFC-0BD9-4984-9EA5-4BD360752AD8}" sibTransId="{6D7DC46F-F652-431F-8CFA-E3D329CCAEB0}"/>
    <dgm:cxn modelId="{B73FFD83-EC00-441F-A528-D71117E42406}" type="presOf" srcId="{C42B59C5-9B1E-4A31-8F6C-FFD451F1C078}" destId="{B76F213F-03E6-4199-AF2E-04A79B7A8598}" srcOrd="1" destOrd="0" presId="urn:microsoft.com/office/officeart/2005/8/layout/list1"/>
    <dgm:cxn modelId="{8760C99E-E81F-4377-8027-0AF63ECAF2C0}" type="presOf" srcId="{27E1F6F7-DBE3-4F70-A438-7E26BFD1028D}" destId="{F803F90A-CC96-4715-A042-64B9BD1699FE}" srcOrd="0" destOrd="0" presId="urn:microsoft.com/office/officeart/2005/8/layout/list1"/>
    <dgm:cxn modelId="{4E792AC9-7356-4DB6-B018-C3917F4A793A}" type="presOf" srcId="{1A1ADFB8-1993-4D9D-88A4-138C4BCBCAB7}" destId="{0194AA64-074B-490E-B676-68238F45DA87}" srcOrd="1" destOrd="0" presId="urn:microsoft.com/office/officeart/2005/8/layout/list1"/>
    <dgm:cxn modelId="{63007A96-116D-42F7-8C8D-0AADA279FEB4}" type="presParOf" srcId="{F53D7CA3-3014-495A-864C-8032E3AD85BD}" destId="{403C2576-40A5-474E-B676-7EDE0D950F09}" srcOrd="0" destOrd="0" presId="urn:microsoft.com/office/officeart/2005/8/layout/list1"/>
    <dgm:cxn modelId="{FA004853-3132-4E5A-9C8D-3AF4537B9303}" type="presParOf" srcId="{403C2576-40A5-474E-B676-7EDE0D950F09}" destId="{0B6BD1B2-5290-4EB8-9E9A-ECA198514849}" srcOrd="0" destOrd="0" presId="urn:microsoft.com/office/officeart/2005/8/layout/list1"/>
    <dgm:cxn modelId="{7C5B7EE0-AE88-4AD4-80C4-1478B8EAB7BB}" type="presParOf" srcId="{403C2576-40A5-474E-B676-7EDE0D950F09}" destId="{0194AA64-074B-490E-B676-68238F45DA87}" srcOrd="1" destOrd="0" presId="urn:microsoft.com/office/officeart/2005/8/layout/list1"/>
    <dgm:cxn modelId="{209367FB-ABA2-4F1C-93A2-200E376A12EE}" type="presParOf" srcId="{F53D7CA3-3014-495A-864C-8032E3AD85BD}" destId="{2AF7A963-3E09-49DB-96FE-9B2F02B4806A}" srcOrd="1" destOrd="0" presId="urn:microsoft.com/office/officeart/2005/8/layout/list1"/>
    <dgm:cxn modelId="{A0CC441A-F485-4FA9-85B7-BBFBB1523E59}" type="presParOf" srcId="{F53D7CA3-3014-495A-864C-8032E3AD85BD}" destId="{F5640AD3-6D53-4681-B23F-473B375A9CBD}" srcOrd="2" destOrd="0" presId="urn:microsoft.com/office/officeart/2005/8/layout/list1"/>
    <dgm:cxn modelId="{C4ED5BAA-8497-4050-AC76-59F2D3237BA5}" type="presParOf" srcId="{F53D7CA3-3014-495A-864C-8032E3AD85BD}" destId="{D2C3EF86-BD93-4715-9FC9-11E1A5D5D80A}" srcOrd="3" destOrd="0" presId="urn:microsoft.com/office/officeart/2005/8/layout/list1"/>
    <dgm:cxn modelId="{DC3631CE-57DA-41A9-970E-4A70ACEF0BD9}" type="presParOf" srcId="{F53D7CA3-3014-495A-864C-8032E3AD85BD}" destId="{47B9B3B8-0B70-425B-B6C4-35C1CE938BAB}" srcOrd="4" destOrd="0" presId="urn:microsoft.com/office/officeart/2005/8/layout/list1"/>
    <dgm:cxn modelId="{BE66FFDE-4B61-44B0-BF94-EE238F7775CE}" type="presParOf" srcId="{47B9B3B8-0B70-425B-B6C4-35C1CE938BAB}" destId="{75364DDB-7156-4B57-9C73-8147AE563139}" srcOrd="0" destOrd="0" presId="urn:microsoft.com/office/officeart/2005/8/layout/list1"/>
    <dgm:cxn modelId="{4156E9CF-5DD1-41B5-8A6A-560A3ED9D9F0}" type="presParOf" srcId="{47B9B3B8-0B70-425B-B6C4-35C1CE938BAB}" destId="{B76F213F-03E6-4199-AF2E-04A79B7A8598}" srcOrd="1" destOrd="0" presId="urn:microsoft.com/office/officeart/2005/8/layout/list1"/>
    <dgm:cxn modelId="{7A4F2776-FDDD-4DD0-8FCB-1C1E88C67B69}" type="presParOf" srcId="{F53D7CA3-3014-495A-864C-8032E3AD85BD}" destId="{668C15E7-1DE5-4C96-A5EC-EAE78674B8F3}" srcOrd="5" destOrd="0" presId="urn:microsoft.com/office/officeart/2005/8/layout/list1"/>
    <dgm:cxn modelId="{64BE6888-406F-493C-A42C-3EDBDCCAC3B6}" type="presParOf" srcId="{F53D7CA3-3014-495A-864C-8032E3AD85BD}" destId="{69ADA7A3-6D6F-4AB1-8EBB-DF64858EA627}" srcOrd="6" destOrd="0" presId="urn:microsoft.com/office/officeart/2005/8/layout/list1"/>
    <dgm:cxn modelId="{0031BCDD-284E-4C89-B688-33677637CE55}" type="presParOf" srcId="{F53D7CA3-3014-495A-864C-8032E3AD85BD}" destId="{FA7395E2-D0A7-421A-90B8-87D25DB9B7DF}" srcOrd="7" destOrd="0" presId="urn:microsoft.com/office/officeart/2005/8/layout/list1"/>
    <dgm:cxn modelId="{0386CB46-20C2-4989-A834-CF6132AC230A}" type="presParOf" srcId="{F53D7CA3-3014-495A-864C-8032E3AD85BD}" destId="{F02FC396-E96F-472D-95E2-6C25CF8A4A1B}" srcOrd="8" destOrd="0" presId="urn:microsoft.com/office/officeart/2005/8/layout/list1"/>
    <dgm:cxn modelId="{FA398C30-A2F6-406E-ADAC-3E8B058F8DC6}" type="presParOf" srcId="{F02FC396-E96F-472D-95E2-6C25CF8A4A1B}" destId="{F803F90A-CC96-4715-A042-64B9BD1699FE}" srcOrd="0" destOrd="0" presId="urn:microsoft.com/office/officeart/2005/8/layout/list1"/>
    <dgm:cxn modelId="{D6024134-CDF2-42EA-A7B7-0ECF92C01945}" type="presParOf" srcId="{F02FC396-E96F-472D-95E2-6C25CF8A4A1B}" destId="{A8AEEAAC-542F-4B95-9A75-1D1C2722F7FE}" srcOrd="1" destOrd="0" presId="urn:microsoft.com/office/officeart/2005/8/layout/list1"/>
    <dgm:cxn modelId="{767C16A3-DB57-4A77-AAEC-ADBB18C58325}" type="presParOf" srcId="{F53D7CA3-3014-495A-864C-8032E3AD85BD}" destId="{202AE1AC-0434-415C-B8E4-2A4749C4BDF2}" srcOrd="9" destOrd="0" presId="urn:microsoft.com/office/officeart/2005/8/layout/list1"/>
    <dgm:cxn modelId="{1F75201E-075F-4349-8964-57975FE13BB7}" type="presParOf" srcId="{F53D7CA3-3014-495A-864C-8032E3AD85BD}" destId="{49C69C5D-F9C7-4F30-9979-7F72CD17A0A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F1FD42-9846-4C1E-A46D-CB5D765AECD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F7DB621-B676-4688-A26E-8D776D652E7E}">
      <dgm:prSet phldrT="[Текст]" custT="1"/>
      <dgm:spPr/>
      <dgm:t>
        <a:bodyPr/>
        <a:lstStyle/>
        <a:p>
          <a:r>
            <a:rPr lang="ru-RU" sz="2000" dirty="0" err="1" smtClean="0"/>
            <a:t>Аналіз</a:t>
          </a:r>
          <a:r>
            <a:rPr lang="ru-RU" sz="2000" dirty="0" smtClean="0"/>
            <a:t>, </a:t>
          </a:r>
          <a:r>
            <a:rPr lang="ru-RU" sz="2000" dirty="0" err="1" smtClean="0"/>
            <a:t>підбиття</a:t>
          </a:r>
          <a:r>
            <a:rPr lang="ru-RU" sz="2000" dirty="0" smtClean="0"/>
            <a:t> </a:t>
          </a:r>
          <a:r>
            <a:rPr lang="ru-RU" sz="2000" dirty="0" err="1" smtClean="0"/>
            <a:t>підсумків</a:t>
          </a:r>
          <a:r>
            <a:rPr lang="ru-RU" sz="2000" dirty="0" smtClean="0"/>
            <a:t> </a:t>
          </a:r>
          <a:r>
            <a:rPr lang="ru-RU" sz="2000" dirty="0" err="1" smtClean="0"/>
            <a:t>гри</a:t>
          </a:r>
          <a:endParaRPr lang="uk-UA" sz="2000" dirty="0"/>
        </a:p>
      </dgm:t>
    </dgm:pt>
    <dgm:pt modelId="{3D6F3FE0-5CA2-442F-87AE-8F001A461251}" type="parTrans" cxnId="{98222885-57B5-47FB-A288-A095EDB2A90A}">
      <dgm:prSet/>
      <dgm:spPr/>
      <dgm:t>
        <a:bodyPr/>
        <a:lstStyle/>
        <a:p>
          <a:endParaRPr lang="uk-UA" sz="3600"/>
        </a:p>
      </dgm:t>
    </dgm:pt>
    <dgm:pt modelId="{863386ED-4C05-45C5-881A-C53C1E1FFA50}" type="sibTrans" cxnId="{98222885-57B5-47FB-A288-A095EDB2A90A}">
      <dgm:prSet/>
      <dgm:spPr/>
      <dgm:t>
        <a:bodyPr/>
        <a:lstStyle/>
        <a:p>
          <a:endParaRPr lang="uk-UA" sz="3600"/>
        </a:p>
      </dgm:t>
    </dgm:pt>
    <dgm:pt modelId="{D0609E75-DA51-4367-95E1-C7C4CE6E26A3}">
      <dgm:prSet phldrT="[Текст]" custT="1"/>
      <dgm:spPr/>
      <dgm:t>
        <a:bodyPr/>
        <a:lstStyle/>
        <a:p>
          <a:r>
            <a:rPr lang="ru-RU" sz="2000" dirty="0" err="1" smtClean="0"/>
            <a:t>Безпосередньо</a:t>
          </a:r>
          <a:r>
            <a:rPr lang="ru-RU" sz="2000" dirty="0" smtClean="0"/>
            <a:t> сама </a:t>
          </a:r>
          <a:r>
            <a:rPr lang="ru-RU" sz="2000" dirty="0" err="1" smtClean="0"/>
            <a:t>прес-конференція</a:t>
          </a:r>
          <a:endParaRPr lang="uk-UA" sz="2000" dirty="0"/>
        </a:p>
      </dgm:t>
    </dgm:pt>
    <dgm:pt modelId="{416A3200-5038-4717-B63C-7793B7ED502B}" type="parTrans" cxnId="{D9FA78CD-4554-4A54-9D34-ED8D6F8FE8D4}">
      <dgm:prSet/>
      <dgm:spPr/>
      <dgm:t>
        <a:bodyPr/>
        <a:lstStyle/>
        <a:p>
          <a:endParaRPr lang="uk-UA" sz="3600"/>
        </a:p>
      </dgm:t>
    </dgm:pt>
    <dgm:pt modelId="{969F6AC3-1BD9-4BA9-B442-944E72270F48}" type="sibTrans" cxnId="{D9FA78CD-4554-4A54-9D34-ED8D6F8FE8D4}">
      <dgm:prSet/>
      <dgm:spPr/>
      <dgm:t>
        <a:bodyPr/>
        <a:lstStyle/>
        <a:p>
          <a:endParaRPr lang="uk-UA" sz="3600"/>
        </a:p>
      </dgm:t>
    </dgm:pt>
    <dgm:pt modelId="{C9CDF090-621D-49F1-A009-9E98BD729F87}">
      <dgm:prSet phldrT="[Текст]" custT="1"/>
      <dgm:spPr/>
      <dgm:t>
        <a:bodyPr/>
        <a:lstStyle/>
        <a:p>
          <a:r>
            <a:rPr lang="ru-RU" sz="2000" dirty="0" err="1" smtClean="0"/>
            <a:t>Підготовка</a:t>
          </a:r>
          <a:endParaRPr lang="uk-UA" sz="2000" dirty="0"/>
        </a:p>
      </dgm:t>
    </dgm:pt>
    <dgm:pt modelId="{0C9C13D2-4818-4448-934F-88BF92E901AE}" type="parTrans" cxnId="{E3637121-1E49-4D84-AF9B-DE02127F1206}">
      <dgm:prSet/>
      <dgm:spPr/>
      <dgm:t>
        <a:bodyPr/>
        <a:lstStyle/>
        <a:p>
          <a:endParaRPr lang="uk-UA" sz="3600"/>
        </a:p>
      </dgm:t>
    </dgm:pt>
    <dgm:pt modelId="{55E1E351-0955-41E8-8429-A87BFA763FA4}" type="sibTrans" cxnId="{E3637121-1E49-4D84-AF9B-DE02127F1206}">
      <dgm:prSet/>
      <dgm:spPr/>
      <dgm:t>
        <a:bodyPr/>
        <a:lstStyle/>
        <a:p>
          <a:endParaRPr lang="uk-UA" sz="3600"/>
        </a:p>
      </dgm:t>
    </dgm:pt>
    <dgm:pt modelId="{D43D3F49-1928-4877-ADFB-75158317E2F2}" type="pres">
      <dgm:prSet presAssocID="{DFF1FD42-9846-4C1E-A46D-CB5D765AECD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04848E9-5B46-4559-9784-76AD7C960BFA}" type="pres">
      <dgm:prSet presAssocID="{DFF1FD42-9846-4C1E-A46D-CB5D765AECDB}" presName="comp1" presStyleCnt="0"/>
      <dgm:spPr/>
    </dgm:pt>
    <dgm:pt modelId="{4235469D-3C85-4BF1-BCAE-CEACB088FAA3}" type="pres">
      <dgm:prSet presAssocID="{DFF1FD42-9846-4C1E-A46D-CB5D765AECDB}" presName="circle1" presStyleLbl="node1" presStyleIdx="0" presStyleCnt="3" custScaleX="113120"/>
      <dgm:spPr/>
      <dgm:t>
        <a:bodyPr/>
        <a:lstStyle/>
        <a:p>
          <a:endParaRPr lang="uk-UA"/>
        </a:p>
      </dgm:t>
    </dgm:pt>
    <dgm:pt modelId="{922B3B86-65D7-48E7-83AB-9FFDA0E8790F}" type="pres">
      <dgm:prSet presAssocID="{DFF1FD42-9846-4C1E-A46D-CB5D765AECDB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D14601-3127-4588-84A6-343B5DE51B80}" type="pres">
      <dgm:prSet presAssocID="{DFF1FD42-9846-4C1E-A46D-CB5D765AECDB}" presName="comp2" presStyleCnt="0"/>
      <dgm:spPr/>
    </dgm:pt>
    <dgm:pt modelId="{3D809D3F-A795-48EA-9A02-9DB009FAA9F1}" type="pres">
      <dgm:prSet presAssocID="{DFF1FD42-9846-4C1E-A46D-CB5D765AECDB}" presName="circle2" presStyleLbl="node1" presStyleIdx="1" presStyleCnt="3" custScaleX="140247" custScaleY="99277" custLinFactNeighborX="407" custLinFactNeighborY="5289"/>
      <dgm:spPr/>
      <dgm:t>
        <a:bodyPr/>
        <a:lstStyle/>
        <a:p>
          <a:endParaRPr lang="uk-UA"/>
        </a:p>
      </dgm:t>
    </dgm:pt>
    <dgm:pt modelId="{6B93C3F6-1868-4845-BE56-4756383F23F8}" type="pres">
      <dgm:prSet presAssocID="{DFF1FD42-9846-4C1E-A46D-CB5D765AECDB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92C16C-9333-42DB-86BA-49F310947910}" type="pres">
      <dgm:prSet presAssocID="{DFF1FD42-9846-4C1E-A46D-CB5D765AECDB}" presName="comp3" presStyleCnt="0"/>
      <dgm:spPr/>
    </dgm:pt>
    <dgm:pt modelId="{EC7275A0-8B15-47CB-BD39-13753BE879F9}" type="pres">
      <dgm:prSet presAssocID="{DFF1FD42-9846-4C1E-A46D-CB5D765AECDB}" presName="circle3" presStyleLbl="node1" presStyleIdx="2" presStyleCnt="3" custScaleX="114119"/>
      <dgm:spPr/>
      <dgm:t>
        <a:bodyPr/>
        <a:lstStyle/>
        <a:p>
          <a:endParaRPr lang="uk-UA"/>
        </a:p>
      </dgm:t>
    </dgm:pt>
    <dgm:pt modelId="{843FF50F-1E0D-413C-896C-4145C548A0E3}" type="pres">
      <dgm:prSet presAssocID="{DFF1FD42-9846-4C1E-A46D-CB5D765AECDB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9FA78CD-4554-4A54-9D34-ED8D6F8FE8D4}" srcId="{DFF1FD42-9846-4C1E-A46D-CB5D765AECDB}" destId="{D0609E75-DA51-4367-95E1-C7C4CE6E26A3}" srcOrd="1" destOrd="0" parTransId="{416A3200-5038-4717-B63C-7793B7ED502B}" sibTransId="{969F6AC3-1BD9-4BA9-B442-944E72270F48}"/>
    <dgm:cxn modelId="{98222885-57B5-47FB-A288-A095EDB2A90A}" srcId="{DFF1FD42-9846-4C1E-A46D-CB5D765AECDB}" destId="{8F7DB621-B676-4688-A26E-8D776D652E7E}" srcOrd="0" destOrd="0" parTransId="{3D6F3FE0-5CA2-442F-87AE-8F001A461251}" sibTransId="{863386ED-4C05-45C5-881A-C53C1E1FFA50}"/>
    <dgm:cxn modelId="{6C068ADF-DC45-4FFA-89DC-AA683B4DED49}" type="presOf" srcId="{8F7DB621-B676-4688-A26E-8D776D652E7E}" destId="{922B3B86-65D7-48E7-83AB-9FFDA0E8790F}" srcOrd="1" destOrd="0" presId="urn:microsoft.com/office/officeart/2005/8/layout/venn2"/>
    <dgm:cxn modelId="{13F8ECCA-A7C9-463C-949C-7C51C0496947}" type="presOf" srcId="{C9CDF090-621D-49F1-A009-9E98BD729F87}" destId="{EC7275A0-8B15-47CB-BD39-13753BE879F9}" srcOrd="0" destOrd="0" presId="urn:microsoft.com/office/officeart/2005/8/layout/venn2"/>
    <dgm:cxn modelId="{34F67974-6C86-4C1F-AA05-186DC54AE0A5}" type="presOf" srcId="{D0609E75-DA51-4367-95E1-C7C4CE6E26A3}" destId="{3D809D3F-A795-48EA-9A02-9DB009FAA9F1}" srcOrd="0" destOrd="0" presId="urn:microsoft.com/office/officeart/2005/8/layout/venn2"/>
    <dgm:cxn modelId="{E3637121-1E49-4D84-AF9B-DE02127F1206}" srcId="{DFF1FD42-9846-4C1E-A46D-CB5D765AECDB}" destId="{C9CDF090-621D-49F1-A009-9E98BD729F87}" srcOrd="2" destOrd="0" parTransId="{0C9C13D2-4818-4448-934F-88BF92E901AE}" sibTransId="{55E1E351-0955-41E8-8429-A87BFA763FA4}"/>
    <dgm:cxn modelId="{22B8472E-B81B-4FBD-B49F-CE121E094B5D}" type="presOf" srcId="{8F7DB621-B676-4688-A26E-8D776D652E7E}" destId="{4235469D-3C85-4BF1-BCAE-CEACB088FAA3}" srcOrd="0" destOrd="0" presId="urn:microsoft.com/office/officeart/2005/8/layout/venn2"/>
    <dgm:cxn modelId="{CED755A5-4A3D-4C53-B172-5A86523FE585}" type="presOf" srcId="{D0609E75-DA51-4367-95E1-C7C4CE6E26A3}" destId="{6B93C3F6-1868-4845-BE56-4756383F23F8}" srcOrd="1" destOrd="0" presId="urn:microsoft.com/office/officeart/2005/8/layout/venn2"/>
    <dgm:cxn modelId="{71D22F3D-370D-4C3D-85DB-FEEBCB34DB48}" type="presOf" srcId="{DFF1FD42-9846-4C1E-A46D-CB5D765AECDB}" destId="{D43D3F49-1928-4877-ADFB-75158317E2F2}" srcOrd="0" destOrd="0" presId="urn:microsoft.com/office/officeart/2005/8/layout/venn2"/>
    <dgm:cxn modelId="{5F8E4162-28CC-43D0-8E53-8B39B58E5D1D}" type="presOf" srcId="{C9CDF090-621D-49F1-A009-9E98BD729F87}" destId="{843FF50F-1E0D-413C-896C-4145C548A0E3}" srcOrd="1" destOrd="0" presId="urn:microsoft.com/office/officeart/2005/8/layout/venn2"/>
    <dgm:cxn modelId="{D9194E33-9AAF-4C3E-8C2A-141CEB284B52}" type="presParOf" srcId="{D43D3F49-1928-4877-ADFB-75158317E2F2}" destId="{B04848E9-5B46-4559-9784-76AD7C960BFA}" srcOrd="0" destOrd="0" presId="urn:microsoft.com/office/officeart/2005/8/layout/venn2"/>
    <dgm:cxn modelId="{1B3D4CD6-3060-4C39-88BE-E5918FBC7C13}" type="presParOf" srcId="{B04848E9-5B46-4559-9784-76AD7C960BFA}" destId="{4235469D-3C85-4BF1-BCAE-CEACB088FAA3}" srcOrd="0" destOrd="0" presId="urn:microsoft.com/office/officeart/2005/8/layout/venn2"/>
    <dgm:cxn modelId="{3207D2D4-0E24-4CFF-9385-E993FB5E2478}" type="presParOf" srcId="{B04848E9-5B46-4559-9784-76AD7C960BFA}" destId="{922B3B86-65D7-48E7-83AB-9FFDA0E8790F}" srcOrd="1" destOrd="0" presId="urn:microsoft.com/office/officeart/2005/8/layout/venn2"/>
    <dgm:cxn modelId="{597C624C-49C0-4B79-9EA1-6985A76CE52B}" type="presParOf" srcId="{D43D3F49-1928-4877-ADFB-75158317E2F2}" destId="{78D14601-3127-4588-84A6-343B5DE51B80}" srcOrd="1" destOrd="0" presId="urn:microsoft.com/office/officeart/2005/8/layout/venn2"/>
    <dgm:cxn modelId="{89EF807E-ACD3-4AF1-8CAE-5CFBF710331B}" type="presParOf" srcId="{78D14601-3127-4588-84A6-343B5DE51B80}" destId="{3D809D3F-A795-48EA-9A02-9DB009FAA9F1}" srcOrd="0" destOrd="0" presId="urn:microsoft.com/office/officeart/2005/8/layout/venn2"/>
    <dgm:cxn modelId="{ADCB0D2D-A8F9-4A5F-8920-7A51DFA001EA}" type="presParOf" srcId="{78D14601-3127-4588-84A6-343B5DE51B80}" destId="{6B93C3F6-1868-4845-BE56-4756383F23F8}" srcOrd="1" destOrd="0" presId="urn:microsoft.com/office/officeart/2005/8/layout/venn2"/>
    <dgm:cxn modelId="{82123AF2-57E1-463E-9279-82892AFDE2DA}" type="presParOf" srcId="{D43D3F49-1928-4877-ADFB-75158317E2F2}" destId="{C492C16C-9333-42DB-86BA-49F310947910}" srcOrd="2" destOrd="0" presId="urn:microsoft.com/office/officeart/2005/8/layout/venn2"/>
    <dgm:cxn modelId="{42C8777F-5A4A-4B8E-A41D-B5FFD48A879D}" type="presParOf" srcId="{C492C16C-9333-42DB-86BA-49F310947910}" destId="{EC7275A0-8B15-47CB-BD39-13753BE879F9}" srcOrd="0" destOrd="0" presId="urn:microsoft.com/office/officeart/2005/8/layout/venn2"/>
    <dgm:cxn modelId="{18618ED5-7215-4764-A238-EC925099668F}" type="presParOf" srcId="{C492C16C-9333-42DB-86BA-49F310947910}" destId="{843FF50F-1E0D-413C-896C-4145C548A0E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40AD3-6D53-4681-B23F-473B375A9CBD}">
      <dsp:nvSpPr>
        <dsp:cNvPr id="0" name=""/>
        <dsp:cNvSpPr/>
      </dsp:nvSpPr>
      <dsp:spPr>
        <a:xfrm>
          <a:off x="0" y="493962"/>
          <a:ext cx="75438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4AA64-074B-490E-B676-68238F45DA87}">
      <dsp:nvSpPr>
        <dsp:cNvPr id="0" name=""/>
        <dsp:cNvSpPr/>
      </dsp:nvSpPr>
      <dsp:spPr>
        <a:xfrm>
          <a:off x="377190" y="51162"/>
          <a:ext cx="695072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поглибити знання учнів з певного питання</a:t>
          </a:r>
          <a:endParaRPr lang="uk-UA" sz="2800" kern="1200" dirty="0"/>
        </a:p>
      </dsp:txBody>
      <dsp:txXfrm>
        <a:off x="420421" y="94393"/>
        <a:ext cx="6864259" cy="799138"/>
      </dsp:txXfrm>
    </dsp:sp>
    <dsp:sp modelId="{69ADA7A3-6D6F-4AB1-8EBB-DF64858EA627}">
      <dsp:nvSpPr>
        <dsp:cNvPr id="0" name=""/>
        <dsp:cNvSpPr/>
      </dsp:nvSpPr>
      <dsp:spPr>
        <a:xfrm>
          <a:off x="0" y="1854762"/>
          <a:ext cx="75438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F213F-03E6-4199-AF2E-04A79B7A8598}">
      <dsp:nvSpPr>
        <dsp:cNvPr id="0" name=""/>
        <dsp:cNvSpPr/>
      </dsp:nvSpPr>
      <dsp:spPr>
        <a:xfrm>
          <a:off x="377190" y="1411962"/>
          <a:ext cx="689691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розширити їх діапазон</a:t>
          </a:r>
          <a:endParaRPr lang="uk-UA" sz="2800" kern="1200" dirty="0"/>
        </a:p>
      </dsp:txBody>
      <dsp:txXfrm>
        <a:off x="420421" y="1455193"/>
        <a:ext cx="6810449" cy="799138"/>
      </dsp:txXfrm>
    </dsp:sp>
    <dsp:sp modelId="{49C69C5D-F9C7-4F30-9979-7F72CD17A0AC}">
      <dsp:nvSpPr>
        <dsp:cNvPr id="0" name=""/>
        <dsp:cNvSpPr/>
      </dsp:nvSpPr>
      <dsp:spPr>
        <a:xfrm>
          <a:off x="0" y="3215562"/>
          <a:ext cx="75438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EEAAC-542F-4B95-9A75-1D1C2722F7FE}">
      <dsp:nvSpPr>
        <dsp:cNvPr id="0" name=""/>
        <dsp:cNvSpPr/>
      </dsp:nvSpPr>
      <dsp:spPr>
        <a:xfrm>
          <a:off x="377190" y="2772762"/>
          <a:ext cx="694808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формувати діловий стиль спілкування </a:t>
          </a:r>
          <a:endParaRPr lang="uk-UA" sz="2800" kern="1200" dirty="0"/>
        </a:p>
      </dsp:txBody>
      <dsp:txXfrm>
        <a:off x="420421" y="2815993"/>
        <a:ext cx="6861619" cy="799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5469D-3C85-4BF1-BCAE-CEACB088FAA3}">
      <dsp:nvSpPr>
        <dsp:cNvPr id="0" name=""/>
        <dsp:cNvSpPr/>
      </dsp:nvSpPr>
      <dsp:spPr>
        <a:xfrm>
          <a:off x="1279516" y="0"/>
          <a:ext cx="4984767" cy="4406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Аналіз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підбиття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підсумків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гри</a:t>
          </a:r>
          <a:endParaRPr lang="uk-UA" sz="2000" kern="1200" dirty="0"/>
        </a:p>
      </dsp:txBody>
      <dsp:txXfrm>
        <a:off x="2900811" y="220330"/>
        <a:ext cx="1742176" cy="660992"/>
      </dsp:txXfrm>
    </dsp:sp>
    <dsp:sp modelId="{3D809D3F-A795-48EA-9A02-9DB009FAA9F1}">
      <dsp:nvSpPr>
        <dsp:cNvPr id="0" name=""/>
        <dsp:cNvSpPr/>
      </dsp:nvSpPr>
      <dsp:spPr>
        <a:xfrm>
          <a:off x="1467794" y="1125549"/>
          <a:ext cx="4635113" cy="32810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Безпосередньо</a:t>
          </a:r>
          <a:r>
            <a:rPr lang="ru-RU" sz="2000" kern="1200" dirty="0" smtClean="0"/>
            <a:t> сама </a:t>
          </a:r>
          <a:r>
            <a:rPr lang="ru-RU" sz="2000" kern="1200" dirty="0" err="1" smtClean="0"/>
            <a:t>прес-конференція</a:t>
          </a:r>
          <a:endParaRPr lang="uk-UA" sz="2000" kern="1200" dirty="0"/>
        </a:p>
      </dsp:txBody>
      <dsp:txXfrm>
        <a:off x="2705369" y="1330616"/>
        <a:ext cx="2159962" cy="615200"/>
      </dsp:txXfrm>
    </dsp:sp>
    <dsp:sp modelId="{EC7275A0-8B15-47CB-BD39-13753BE879F9}">
      <dsp:nvSpPr>
        <dsp:cNvPr id="0" name=""/>
        <dsp:cNvSpPr/>
      </dsp:nvSpPr>
      <dsp:spPr>
        <a:xfrm>
          <a:off x="2514702" y="2203309"/>
          <a:ext cx="2514394" cy="22033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Підготовка</a:t>
          </a:r>
          <a:endParaRPr lang="uk-UA" sz="2000" kern="1200" dirty="0"/>
        </a:p>
      </dsp:txBody>
      <dsp:txXfrm>
        <a:off x="2882927" y="2754136"/>
        <a:ext cx="1777945" cy="1101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9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555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536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96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83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33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219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417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729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92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52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AE2832-CC12-4644-8711-63A0769AD0E6}" type="datetimeFigureOut">
              <a:rPr lang="uk-UA" smtClean="0"/>
              <a:t>24.11.2014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D0D5D45-8BDE-468A-832D-E1D9E101F274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6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281" y="497542"/>
            <a:ext cx="839096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000" dirty="0" smtClean="0">
                <a:solidFill>
                  <a:schemeClr val="accent6">
                    <a:lumMod val="75000"/>
                  </a:schemeClr>
                </a:solidFill>
                <a:latin typeface="Uk_Bukvarnaya" panose="020B0404040404040404" pitchFamily="34" charset="0"/>
              </a:rPr>
              <a:t>Прес-конференція – бесіда, зустріч державних, політичних, наукових діячів з представниками преси, радіо, телебачення з питань, що цікавлять широку громадськість.</a:t>
            </a:r>
          </a:p>
          <a:p>
            <a:endParaRPr lang="uk-UA" sz="3000" dirty="0" smtClean="0">
              <a:solidFill>
                <a:schemeClr val="accent6">
                  <a:lumMod val="75000"/>
                </a:schemeClr>
              </a:solidFill>
              <a:latin typeface="Uk_Bukvarnaya" panose="020B0404040404040404" pitchFamily="34" charset="0"/>
            </a:endParaRPr>
          </a:p>
          <a:p>
            <a:endParaRPr lang="uk-UA" sz="3000" dirty="0" smtClean="0">
              <a:solidFill>
                <a:schemeClr val="accent6">
                  <a:lumMod val="75000"/>
                </a:schemeClr>
              </a:solidFill>
              <a:latin typeface="Uk_Bukvarnaya" panose="020B0404040404040404" pitchFamily="34" charset="0"/>
            </a:endParaRPr>
          </a:p>
          <a:p>
            <a:endParaRPr lang="uk-UA" sz="3000" dirty="0">
              <a:solidFill>
                <a:schemeClr val="accent6">
                  <a:lumMod val="75000"/>
                </a:schemeClr>
              </a:solidFill>
              <a:latin typeface="Uk_Bukvarnaya" panose="020B0404040404040404" pitchFamily="34" charset="0"/>
            </a:endParaRPr>
          </a:p>
          <a:p>
            <a:pPr algn="ctr"/>
            <a:r>
              <a:rPr lang="uk-UA" sz="3000" dirty="0" smtClean="0">
                <a:solidFill>
                  <a:schemeClr val="accent6">
                    <a:lumMod val="75000"/>
                  </a:schemeClr>
                </a:solidFill>
                <a:latin typeface="Uk_Bukvarnaya" panose="020B0404040404040404" pitchFamily="34" charset="0"/>
              </a:rPr>
              <a:t>У шкільній практиці прес-конференція – це одна з форм проведення виховного заходу з метою підвищення інтересу до людей чи подій.</a:t>
            </a:r>
            <a:endParaRPr lang="uk-UA" sz="3000" dirty="0">
              <a:solidFill>
                <a:schemeClr val="accent6">
                  <a:lumMod val="75000"/>
                </a:schemeClr>
              </a:solidFill>
              <a:latin typeface="Uk_Bukvarnaya" panose="020B040404040404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3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accent2"/>
                </a:solidFill>
              </a:rPr>
              <a:t>Мета</a:t>
            </a:r>
            <a:endParaRPr lang="uk-UA" sz="60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7131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98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Вимоги до проведення </a:t>
            </a:r>
            <a:br>
              <a:rPr lang="uk-UA" b="1" dirty="0" smtClean="0">
                <a:solidFill>
                  <a:schemeClr val="accent2"/>
                </a:solidFill>
              </a:rPr>
            </a:br>
            <a:r>
              <a:rPr lang="uk-UA" b="1" dirty="0" smtClean="0">
                <a:solidFill>
                  <a:schemeClr val="accent2"/>
                </a:solidFill>
              </a:rPr>
              <a:t>прес-конференції</a:t>
            </a:r>
            <a:endParaRPr lang="uk-UA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905" y="1899522"/>
            <a:ext cx="8097819" cy="40233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Постановка теми, цілей та завдань.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Визначення оптимального змісту ділової гри.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Розподіл ролей та визначення функціональних обов’язків учасників прес-конференції.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Забезпечення умов для проведення (підготовка обладнання, наочності, оформлення приміщення, інше матеріально-технічне забезпечення).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Єдність взаємодії учнів у ході виконання ролей.</a:t>
            </a:r>
          </a:p>
          <a:p>
            <a:pPr marL="457200" indent="-457200">
              <a:buFont typeface="+mj-lt"/>
              <a:buAutoNum type="arabicPeriod"/>
            </a:pPr>
            <a:endParaRPr lang="uk-UA" sz="2800" dirty="0" smtClean="0"/>
          </a:p>
          <a:p>
            <a:pPr marL="457200" indent="-457200">
              <a:buFont typeface="+mj-lt"/>
              <a:buAutoNum type="arabicPeriod"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2972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0260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Напрямки виховної роботи</a:t>
            </a:r>
            <a:endParaRPr lang="uk-UA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6763" y="1331259"/>
            <a:ext cx="8536194" cy="402336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 smtClean="0"/>
              <a:t>«Про шкідливі звички» </a:t>
            </a:r>
            <a:r>
              <a:rPr lang="uk-UA" dirty="0" smtClean="0"/>
              <a:t>(«лікар», </a:t>
            </a:r>
            <a:r>
              <a:rPr lang="uk-UA" dirty="0" smtClean="0"/>
              <a:t>«</a:t>
            </a:r>
            <a:r>
              <a:rPr lang="uk-UA" dirty="0" smtClean="0"/>
              <a:t>учений-генетик», </a:t>
            </a:r>
            <a:r>
              <a:rPr lang="uk-UA" dirty="0" smtClean="0"/>
              <a:t>«</a:t>
            </a:r>
            <a:r>
              <a:rPr lang="uk-UA" dirty="0" smtClean="0"/>
              <a:t>соціолог», </a:t>
            </a:r>
            <a:r>
              <a:rPr lang="uk-UA" dirty="0" smtClean="0"/>
              <a:t>«</a:t>
            </a:r>
            <a:r>
              <a:rPr lang="uk-UA" dirty="0" smtClean="0"/>
              <a:t>тренер»)</a:t>
            </a:r>
            <a:endParaRPr lang="uk-UA" dirty="0" smtClean="0"/>
          </a:p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 smtClean="0"/>
              <a:t>«Екологічні проблеми мого міста» </a:t>
            </a:r>
            <a:r>
              <a:rPr lang="uk-UA" dirty="0" smtClean="0"/>
              <a:t>(«міський голова», «працівник «Центру зайнятості», «працівник </a:t>
            </a:r>
            <a:r>
              <a:rPr lang="uk-UA" dirty="0" smtClean="0"/>
              <a:t>соцзабезу</a:t>
            </a:r>
            <a:r>
              <a:rPr lang="uk-UA" dirty="0" smtClean="0"/>
              <a:t>»)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 smtClean="0"/>
              <a:t>«Права та обов’язки </a:t>
            </a:r>
            <a:r>
              <a:rPr lang="uk-UA" sz="2400" dirty="0" err="1" smtClean="0"/>
              <a:t>підлітка</a:t>
            </a:r>
            <a:r>
              <a:rPr lang="uk-UA" sz="2400" dirty="0" smtClean="0"/>
              <a:t>» </a:t>
            </a:r>
            <a:r>
              <a:rPr lang="uk-UA" dirty="0" smtClean="0"/>
              <a:t>(«</a:t>
            </a:r>
            <a:r>
              <a:rPr lang="uk-UA" dirty="0" err="1" smtClean="0"/>
              <a:t>дільничий</a:t>
            </a:r>
            <a:r>
              <a:rPr lang="uk-UA" dirty="0" smtClean="0"/>
              <a:t> міліціонер», «представник служби у справах дітей та неповнолітніх», «адвокат», «соціальний працівник міського центру соціальних служб для сім’ї, дітей та молоді</a:t>
            </a:r>
            <a:r>
              <a:rPr lang="uk-UA" dirty="0" smtClean="0"/>
              <a:t>»)</a:t>
            </a:r>
            <a:endParaRPr lang="uk-UA" dirty="0" smtClean="0"/>
          </a:p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/>
              <a:t>«</a:t>
            </a:r>
            <a:r>
              <a:rPr lang="uk-UA" sz="2400" dirty="0" smtClean="0"/>
              <a:t>Безпека щоденного життя» </a:t>
            </a:r>
            <a:r>
              <a:rPr lang="uk-UA" dirty="0" smtClean="0"/>
              <a:t>(«представник міської ради», </a:t>
            </a:r>
            <a:r>
              <a:rPr lang="uk-UA" dirty="0" smtClean="0"/>
              <a:t>«представник </a:t>
            </a:r>
            <a:r>
              <a:rPr lang="uk-UA" dirty="0" smtClean="0"/>
              <a:t>служби МНС», «представник газової служби», «представник служби електробезпеки</a:t>
            </a:r>
            <a:r>
              <a:rPr lang="uk-UA" dirty="0" smtClean="0"/>
              <a:t>», </a:t>
            </a:r>
            <a:r>
              <a:rPr lang="uk-UA" dirty="0" smtClean="0"/>
              <a:t>«лікар станції швидкої допомоги</a:t>
            </a:r>
            <a:r>
              <a:rPr lang="uk-UA" dirty="0" smtClean="0"/>
              <a:t>»)</a:t>
            </a:r>
            <a:endParaRPr lang="uk-UA" dirty="0" smtClean="0"/>
          </a:p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 smtClean="0"/>
              <a:t>«Про запобігання насильства у сім’ї» </a:t>
            </a:r>
            <a:r>
              <a:rPr lang="uk-UA" dirty="0" smtClean="0"/>
              <a:t>(«</a:t>
            </a:r>
            <a:r>
              <a:rPr lang="uk-UA" dirty="0" err="1" smtClean="0"/>
              <a:t>дільничий</a:t>
            </a:r>
            <a:r>
              <a:rPr lang="uk-UA" dirty="0" smtClean="0"/>
              <a:t> міліціонер», «психолог», «працівник «Телефону довіри»)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400" dirty="0" smtClean="0"/>
              <a:t>«Вибори Президента Учнівської республіки» </a:t>
            </a:r>
            <a:r>
              <a:rPr lang="uk-UA" dirty="0" smtClean="0"/>
              <a:t>(«кандидати в президенти», «їхні довірені особи», «представники преси»)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832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ФОТО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314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17761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2"/>
                </a:solidFill>
              </a:rPr>
              <a:t>Етапи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</a:rPr>
              <a:t>проведення</a:t>
            </a:r>
            <a:endParaRPr lang="uk-UA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432423"/>
              </p:ext>
            </p:extLst>
          </p:nvPr>
        </p:nvGraphicFramePr>
        <p:xfrm>
          <a:off x="822325" y="1846263"/>
          <a:ext cx="7543800" cy="4406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91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65678"/>
          </a:xfrm>
        </p:spPr>
        <p:txBody>
          <a:bodyPr/>
          <a:lstStyle/>
          <a:p>
            <a:pPr algn="ctr"/>
            <a:r>
              <a:rPr lang="ru-RU" b="1" dirty="0" smtClean="0"/>
              <a:t>Склад </a:t>
            </a:r>
            <a:r>
              <a:rPr lang="ru-RU" b="1" dirty="0" err="1" smtClean="0"/>
              <a:t>учасників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b="1" dirty="0" smtClean="0"/>
              <a:t>Спікери</a:t>
            </a:r>
            <a:r>
              <a:rPr lang="uk-UA" dirty="0" smtClean="0"/>
              <a:t> (учні, які найбільш компетентні в темі, зазвичай 2-3.) </a:t>
            </a:r>
          </a:p>
          <a:p>
            <a:pPr marL="457200" indent="-457200">
              <a:buFont typeface="+mj-lt"/>
              <a:buAutoNum type="arabicPeriod"/>
            </a:pPr>
            <a:r>
              <a:rPr lang="uk-UA" b="1" dirty="0" smtClean="0"/>
              <a:t>Ведучий</a:t>
            </a:r>
            <a:r>
              <a:rPr lang="uk-UA" dirty="0" smtClean="0"/>
              <a:t>. (Він відповідальний за урочисту частину – відкриття, представлення учасників,  закриття.)</a:t>
            </a:r>
          </a:p>
          <a:p>
            <a:pPr marL="457200" indent="-457200">
              <a:buFont typeface="+mj-lt"/>
              <a:buAutoNum type="arabicPeriod"/>
            </a:pPr>
            <a:r>
              <a:rPr lang="uk-UA" b="1" dirty="0" smtClean="0"/>
              <a:t>Прес-секретар</a:t>
            </a:r>
            <a:r>
              <a:rPr lang="uk-UA" dirty="0" smtClean="0"/>
              <a:t>. (Він також може брати участь у розмові. Крім того, прес-секретар скеровує хід бесіди, стежить за тим, щоби не виникало затяжних пауз, контролює дотримання регламенту прес конференції.)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677847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8965</TotalTime>
  <Words>336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Uk_Bukvarnaya</vt:lpstr>
      <vt:lpstr>Wingdings</vt:lpstr>
      <vt:lpstr>Ретро</vt:lpstr>
      <vt:lpstr>Презентация PowerPoint</vt:lpstr>
      <vt:lpstr>Мета</vt:lpstr>
      <vt:lpstr>Вимоги до проведення  прес-конференції</vt:lpstr>
      <vt:lpstr>Напрямки виховної роботи</vt:lpstr>
      <vt:lpstr>Презентация PowerPoint</vt:lpstr>
      <vt:lpstr>Етапи проведення</vt:lpstr>
      <vt:lpstr>Склад учасників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vovan16ter@mail.ru</dc:creator>
  <cp:lastModifiedBy>vovan16ter@mail.ru</cp:lastModifiedBy>
  <cp:revision>24</cp:revision>
  <dcterms:created xsi:type="dcterms:W3CDTF">2014-11-18T13:03:03Z</dcterms:created>
  <dcterms:modified xsi:type="dcterms:W3CDTF">2014-11-25T17:59:37Z</dcterms:modified>
</cp:coreProperties>
</file>