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25.02.2013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io.ua/img_su/large/0010/78/00107840_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57894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34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:\Леся Українка\Олена Пчіл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0"/>
            <a:ext cx="3672408" cy="68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77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:\Леся Українка\Kosach_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0"/>
            <a:ext cx="46713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55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L:\Леся Українка\434-8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33403"/>
            <a:ext cx="4896544" cy="692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59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:\Леся Українка\Ольга та Микола Косачі, молодша сестра і брат Лесі Україн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0"/>
            <a:ext cx="50057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24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2203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Екран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Admin</cp:lastModifiedBy>
  <cp:revision>3</cp:revision>
  <dcterms:created xsi:type="dcterms:W3CDTF">2010-02-23T11:30:32Z</dcterms:created>
  <dcterms:modified xsi:type="dcterms:W3CDTF">2013-02-25T08:04:08Z</dcterms:modified>
</cp:coreProperties>
</file>