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328592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FFC000"/>
                </a:solidFill>
              </a:rPr>
              <a:t>                    </a:t>
            </a:r>
            <a:r>
              <a:rPr lang="uk-UA" sz="4000" b="1" dirty="0" smtClean="0">
                <a:solidFill>
                  <a:srgbClr val="FFC000"/>
                </a:solidFill>
              </a:rPr>
              <a:t>Загадка </a:t>
            </a:r>
          </a:p>
          <a:p>
            <a:pPr algn="l"/>
            <a:endParaRPr lang="uk-UA" b="1" dirty="0" smtClean="0">
              <a:solidFill>
                <a:srgbClr val="FFC000"/>
              </a:solidFill>
            </a:endParaRPr>
          </a:p>
          <a:p>
            <a:pPr algn="l"/>
            <a:r>
              <a:rPr lang="uk-UA" sz="3600" b="1" dirty="0" smtClean="0">
                <a:solidFill>
                  <a:srgbClr val="FFC000"/>
                </a:solidFill>
              </a:rPr>
              <a:t>Незчисленна ми родина,</a:t>
            </a:r>
          </a:p>
          <a:p>
            <a:pPr algn="l"/>
            <a:r>
              <a:rPr lang="uk-UA" sz="3600" b="1" dirty="0" smtClean="0">
                <a:solidFill>
                  <a:srgbClr val="FFC000"/>
                </a:solidFill>
              </a:rPr>
              <a:t>В нас на всіх  - одна хатина,</a:t>
            </a:r>
          </a:p>
          <a:p>
            <a:pPr algn="l"/>
            <a:r>
              <a:rPr lang="uk-UA" sz="3600" b="1" dirty="0" smtClean="0">
                <a:solidFill>
                  <a:srgbClr val="FFC000"/>
                </a:solidFill>
              </a:rPr>
              <a:t>Але в ній і мир, і лад,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b="1" dirty="0" smtClean="0">
                <a:solidFill>
                  <a:srgbClr val="FFC000"/>
                </a:solidFill>
              </a:rPr>
              <a:t>І сусід сусіду рад.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b="1" dirty="0" smtClean="0">
                <a:solidFill>
                  <a:srgbClr val="FFC000"/>
                </a:solidFill>
              </a:rPr>
              <a:t>Ну, а хто із нас щось значить – </a:t>
            </a:r>
          </a:p>
          <a:p>
            <a:pPr algn="l"/>
            <a:r>
              <a:rPr lang="uk-UA" sz="3600" b="1" dirty="0" smtClean="0">
                <a:solidFill>
                  <a:srgbClr val="FFC000"/>
                </a:solidFill>
              </a:rPr>
              <a:t>Кожен сам вам розтлумачить.</a:t>
            </a:r>
          </a:p>
          <a:p>
            <a:pPr algn="l"/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0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564904"/>
            <a:ext cx="7416824" cy="2332848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Усі слова – співучі струни,</a:t>
            </a:r>
            <a:b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Коли під майстровим смичком</a:t>
            </a:r>
            <a:b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М. Рильський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1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836712"/>
            <a:ext cx="6417734" cy="2880320"/>
          </a:xfrm>
        </p:spPr>
        <p:txBody>
          <a:bodyPr>
            <a:noAutofit/>
          </a:bodyPr>
          <a:lstStyle/>
          <a:p>
            <a:endParaRPr lang="uk-UA" sz="4000" dirty="0" smtClean="0"/>
          </a:p>
          <a:p>
            <a:endParaRPr lang="uk-UA" sz="4000" dirty="0"/>
          </a:p>
          <a:p>
            <a:endParaRPr lang="uk-UA" sz="4000" dirty="0" smtClean="0"/>
          </a:p>
          <a:p>
            <a:endParaRPr lang="uk-UA" sz="4000" dirty="0"/>
          </a:p>
          <a:p>
            <a:r>
              <a:rPr lang="uk-UA" sz="4000" b="1" dirty="0" smtClean="0">
                <a:solidFill>
                  <a:schemeClr val="bg2">
                    <a:lumMod val="10000"/>
                  </a:schemeClr>
                </a:solidFill>
              </a:rPr>
              <a:t>Узагальнення і систематизація вивченого з теми « Стилістичні засоби лексикології»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0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12776"/>
            <a:ext cx="7772400" cy="511256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Лексика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це словниковий склад мови 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Усі терміни – багатозначні слова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реченні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«Сумують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ластівки в садах» слово «сумують» ужите в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переносному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значенні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Слова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«велетень, титан, гігант» - синоніми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Слова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«вдень – вночі, гарячий – холодний, зима – літо» - омоніми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реченнях «Учитель використовує ефективні методи викладання» та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 Моя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сестра – ефектна дівчина» вжито пароніми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Слова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«диспетчер, авіатор, фотограф» - іншомовні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Слова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«феодал, очіпок, урядник» - діалектні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Слова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 вода, земля, подяка» - стилістично забарвлені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Слова « боярин, земство, дворянин»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історизми 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11.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Фразеологізми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 як кіт наплакав,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кури не клюють» - синонімічні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12. Слова «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струноброва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сніготанище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–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авторські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неологізми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476673"/>
            <a:ext cx="6417734" cy="1008112"/>
          </a:xfrm>
        </p:spPr>
        <p:txBody>
          <a:bodyPr>
            <a:normAutofit/>
          </a:bodyPr>
          <a:lstStyle/>
          <a:p>
            <a:r>
              <a:rPr lang="uk-UA" sz="2400" b="1" u="sng" dirty="0">
                <a:solidFill>
                  <a:srgbClr val="7030A0"/>
                </a:solidFill>
              </a:rPr>
              <a:t>Лінгвістична розминка </a:t>
            </a:r>
            <a:r>
              <a:rPr lang="uk-UA" sz="2400" b="1" dirty="0">
                <a:solidFill>
                  <a:srgbClr val="7030A0"/>
                </a:solidFill>
              </a:rPr>
              <a:t>«Вірю – не вірю»</a:t>
            </a:r>
            <a:r>
              <a:rPr lang="ru-RU" sz="2400" b="1" dirty="0">
                <a:solidFill>
                  <a:srgbClr val="7030A0"/>
                </a:solidFill>
              </a:rPr>
              <a:t/>
            </a:r>
            <a:br>
              <a:rPr lang="ru-RU" sz="2400" b="1" dirty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7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80831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Терміново подзвонити (зателефонувати)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Приймати участь (брати)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Закрийте двері (зачиніть)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На протязі тижня (протягом)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Дати вірну відповідь (правильну)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Перевертати сторінки (перегортати)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Любий учень (будь – який)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Кожної неділі (щонеділі)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Переслати по пошті (поштою)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</a:rPr>
              <a:t>Б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ез двадцяти десять ( за 20 десята)</a:t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8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я\Desktop\728024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62301"/>
            <a:ext cx="68407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45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548680"/>
            <a:ext cx="4462264" cy="540060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FFC000"/>
                </a:solidFill>
              </a:rPr>
              <a:t>Тіні забутих предків </a:t>
            </a:r>
            <a:br>
              <a:rPr lang="uk-UA" sz="3100" b="1" dirty="0" smtClean="0">
                <a:solidFill>
                  <a:srgbClr val="FFC000"/>
                </a:solidFill>
              </a:rPr>
            </a:br>
            <a:r>
              <a:rPr lang="uk-UA" sz="3100" b="1" dirty="0" smtClean="0">
                <a:solidFill>
                  <a:srgbClr val="FFC000"/>
                </a:solidFill>
              </a:rPr>
              <a:t>( уривок з повісті)</a:t>
            </a:r>
            <a:br>
              <a:rPr lang="uk-UA" sz="3100" b="1" dirty="0" smtClean="0">
                <a:solidFill>
                  <a:srgbClr val="FFC000"/>
                </a:solidFill>
              </a:rPr>
            </a:br>
            <a:r>
              <a:rPr lang="uk-UA" sz="3100" b="1" dirty="0" smtClean="0">
                <a:solidFill>
                  <a:srgbClr val="FFC000"/>
                </a:solidFill>
              </a:rPr>
              <a:t/>
            </a:r>
            <a:br>
              <a:rPr lang="uk-UA" sz="3100" b="1" dirty="0" smtClean="0">
                <a:solidFill>
                  <a:srgbClr val="FFC000"/>
                </a:solidFill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Тепер Іван був уже </a:t>
            </a:r>
            <a:r>
              <a:rPr lang="uk-U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легінь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стрункий і міцний, як смерічка, носив широкий черес і пишну кресаню. Марічка теж вже ходила в </a:t>
            </a:r>
            <a:r>
              <a:rPr lang="uk-U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заплітках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Не пасли більше вкупі ягнята і стрічались лиш в свято або в неділю. Прикладав він </a:t>
            </a:r>
            <a:r>
              <a:rPr lang="uk-UA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мережану дудку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повних уст, і чудна пісня тихо спадала на зелену отаву царинок, де пасли свої тіні смереки.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Наталя\Desktop\Коцюбинський-Михайло-1864-1913.-Біографі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27432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21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229600" cy="2664296"/>
          </a:xfrm>
        </p:spPr>
        <p:txBody>
          <a:bodyPr>
            <a:noAutofit/>
          </a:bodyPr>
          <a:lstStyle/>
          <a:p>
            <a:pPr algn="l"/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Д/з. Скласти діалог, який пов’язаний з епіграфом уроку «</a:t>
            </a:r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Усі слова – співучі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струни, коли </a:t>
            </a:r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під майстровим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смичком». </a:t>
            </a:r>
            <a:b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Підготувати міні – проект до теми «Фразеологізми» (за бажанням учнів).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53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88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Усі слова – співучі струни, Коли під майстровим смичком                                     М. Рильський</vt:lpstr>
      <vt:lpstr>Презентация PowerPoint</vt:lpstr>
      <vt:lpstr>1. Лексика – це словниковий склад мови . 2.  Усі терміни – багатозначні слова . 3. У реченні «Сумують ластівки в садах» слово «сумують» ужите в переносному значенні . 4. Слова «велетень, титан, гігант» - синоніми . 5. Слова «вдень – вночі, гарячий – холодний, зима – літо» - омоніми . 6. У реченнях «Учитель використовує ефективні методи викладання» та  « Моя сестра – ефектна дівчина» вжито пароніми . 7. Слова «диспетчер, авіатор, фотограф» - іншомовні . 8. Слова «феодал, очіпок, урядник» - діалектні . 9. Слова « вода, земля, подяка» - стилістично забарвлені . 10. Слова « боярин, земство, дворянин» - історизми . 11. Фразеологізми « як кіт наплакав,  кури не клюють» - синонімічні . 12. Слова « струноброва, сніготанище» – авторські неологізми . </vt:lpstr>
      <vt:lpstr>Терміново подзвонити (зателефонувати) Приймати участь (брати) Закрийте двері (зачиніть) На протязі тижня (протягом) Дати вірну відповідь (правильну) Перевертати сторінки (перегортати) Любий учень (будь – який) Кожної неділі (щонеділі) Переслати по пошті (поштою) Без двадцяти десять ( за 20 десята) </vt:lpstr>
      <vt:lpstr>Презентация PowerPoint</vt:lpstr>
      <vt:lpstr>Тіні забутих предків  ( уривок з повісті)  Тепер Іван був уже легінь, стрункий і міцний, як смерічка, носив широкий черес і пишну кресаню. Марічка теж вже ходила в заплітках. Не пасли більше вкупі ягнята і стрічались лиш в свято або в неділю. Прикладав він мережану дудку до повних уст, і чудна пісня тихо спадала на зелену отаву царинок, де пасли свої тіні смереки. </vt:lpstr>
      <vt:lpstr>  Д/з. Скласти діалог, який пов’язаний з епіграфом уроку «Усі слова – співучі струни, коли під майстровим смичком».  Підготувати міні – проект до теми «Фразеологізми» (за бажанням учнів).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Наталя</dc:creator>
  <cp:lastModifiedBy>Наталя</cp:lastModifiedBy>
  <cp:revision>8</cp:revision>
  <dcterms:created xsi:type="dcterms:W3CDTF">2016-02-10T18:41:17Z</dcterms:created>
  <dcterms:modified xsi:type="dcterms:W3CDTF">2016-02-11T20:15:28Z</dcterms:modified>
</cp:coreProperties>
</file>