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1"/>
  </p:notesMasterIdLst>
  <p:sldIdLst>
    <p:sldId id="293" r:id="rId2"/>
    <p:sldId id="259" r:id="rId3"/>
    <p:sldId id="264" r:id="rId4"/>
    <p:sldId id="256" r:id="rId5"/>
    <p:sldId id="278" r:id="rId6"/>
    <p:sldId id="291" r:id="rId7"/>
    <p:sldId id="257" r:id="rId8"/>
    <p:sldId id="279" r:id="rId9"/>
    <p:sldId id="277" r:id="rId10"/>
    <p:sldId id="271" r:id="rId11"/>
    <p:sldId id="281" r:id="rId12"/>
    <p:sldId id="283" r:id="rId13"/>
    <p:sldId id="265" r:id="rId14"/>
    <p:sldId id="260" r:id="rId15"/>
    <p:sldId id="282" r:id="rId16"/>
    <p:sldId id="273" r:id="rId17"/>
    <p:sldId id="286" r:id="rId18"/>
    <p:sldId id="267" r:id="rId19"/>
    <p:sldId id="290" r:id="rId20"/>
    <p:sldId id="258" r:id="rId21"/>
    <p:sldId id="261" r:id="rId22"/>
    <p:sldId id="288" r:id="rId23"/>
    <p:sldId id="275" r:id="rId24"/>
    <p:sldId id="274" r:id="rId25"/>
    <p:sldId id="276" r:id="rId26"/>
    <p:sldId id="272" r:id="rId27"/>
    <p:sldId id="292" r:id="rId28"/>
    <p:sldId id="269" r:id="rId29"/>
    <p:sldId id="27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99CCFF"/>
    <a:srgbClr val="CCECFF"/>
    <a:srgbClr val="FF9797"/>
    <a:srgbClr val="99FFCC"/>
    <a:srgbClr val="99FF99"/>
    <a:srgbClr val="FFFFCC"/>
    <a:srgbClr val="808000"/>
    <a:srgbClr val="FFFF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B6E694-016B-4527-A575-5B242EB89A5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51D73D-6132-42F7-987C-DFC0F5C42182}">
      <dgm:prSet phldrT="[Текст]"/>
      <dgm:spPr/>
      <dgm:t>
        <a:bodyPr/>
        <a:lstStyle/>
        <a:p>
          <a:r>
            <a:rPr lang="uk-UA" b="1" dirty="0" smtClean="0"/>
            <a:t>вільна людина</a:t>
          </a:r>
          <a:endParaRPr lang="ru-RU" b="1" dirty="0"/>
        </a:p>
      </dgm:t>
    </dgm:pt>
    <dgm:pt modelId="{53C67944-2168-46C6-820D-1DB1370B7828}" type="parTrans" cxnId="{71F94269-E52C-40A9-822E-04C25A3C086D}">
      <dgm:prSet/>
      <dgm:spPr/>
      <dgm:t>
        <a:bodyPr/>
        <a:lstStyle/>
        <a:p>
          <a:endParaRPr lang="ru-RU"/>
        </a:p>
      </dgm:t>
    </dgm:pt>
    <dgm:pt modelId="{4E7B9D0D-2D3F-440B-8D9B-E708EC5DDA86}" type="sibTrans" cxnId="{71F94269-E52C-40A9-822E-04C25A3C086D}">
      <dgm:prSet/>
      <dgm:spPr/>
      <dgm:t>
        <a:bodyPr/>
        <a:lstStyle/>
        <a:p>
          <a:endParaRPr lang="ru-RU"/>
        </a:p>
      </dgm:t>
    </dgm:pt>
    <dgm:pt modelId="{4735A3CC-07CD-44C0-B2FC-7F95FBBDF11C}">
      <dgm:prSet phldrT="[Текст]"/>
      <dgm:spPr/>
      <dgm:t>
        <a:bodyPr/>
        <a:lstStyle/>
        <a:p>
          <a:r>
            <a:rPr lang="uk-UA" b="1" dirty="0" smtClean="0"/>
            <a:t>оптиміст</a:t>
          </a:r>
          <a:endParaRPr lang="ru-RU" b="1" dirty="0"/>
        </a:p>
      </dgm:t>
    </dgm:pt>
    <dgm:pt modelId="{AA0943F3-536F-4206-A702-BE4F2A0BF948}" type="parTrans" cxnId="{32E95117-BA42-4E75-930A-2FFA49B2D931}">
      <dgm:prSet/>
      <dgm:spPr/>
      <dgm:t>
        <a:bodyPr/>
        <a:lstStyle/>
        <a:p>
          <a:endParaRPr lang="ru-RU"/>
        </a:p>
      </dgm:t>
    </dgm:pt>
    <dgm:pt modelId="{B7F87BBD-BA41-4BA1-BC27-726E9BD38C9A}" type="sibTrans" cxnId="{32E95117-BA42-4E75-930A-2FFA49B2D931}">
      <dgm:prSet/>
      <dgm:spPr/>
      <dgm:t>
        <a:bodyPr/>
        <a:lstStyle/>
        <a:p>
          <a:endParaRPr lang="ru-RU"/>
        </a:p>
      </dgm:t>
    </dgm:pt>
    <dgm:pt modelId="{D46A2750-0153-4988-82F3-65035A9279B9}">
      <dgm:prSet phldrT="[Текст]"/>
      <dgm:spPr/>
      <dgm:t>
        <a:bodyPr/>
        <a:lstStyle/>
        <a:p>
          <a:r>
            <a:rPr lang="uk-UA" b="1" dirty="0" smtClean="0"/>
            <a:t>винахідник</a:t>
          </a:r>
          <a:endParaRPr lang="ru-RU" b="1" dirty="0"/>
        </a:p>
      </dgm:t>
    </dgm:pt>
    <dgm:pt modelId="{D49498CE-4445-4CBA-A1BE-85E1F75CCF7E}" type="parTrans" cxnId="{288B644D-DC86-40CF-BC62-80AA1EF3ED7F}">
      <dgm:prSet/>
      <dgm:spPr/>
      <dgm:t>
        <a:bodyPr/>
        <a:lstStyle/>
        <a:p>
          <a:endParaRPr lang="ru-RU"/>
        </a:p>
      </dgm:t>
    </dgm:pt>
    <dgm:pt modelId="{065B5EB9-DB8A-401C-AA65-11CA5A429AD4}" type="sibTrans" cxnId="{288B644D-DC86-40CF-BC62-80AA1EF3ED7F}">
      <dgm:prSet/>
      <dgm:spPr/>
      <dgm:t>
        <a:bodyPr/>
        <a:lstStyle/>
        <a:p>
          <a:endParaRPr lang="ru-RU"/>
        </a:p>
      </dgm:t>
    </dgm:pt>
    <dgm:pt modelId="{CDBC26B4-0C85-4677-825E-863902C44A9D}">
      <dgm:prSet phldrT="[Текст]"/>
      <dgm:spPr/>
      <dgm:t>
        <a:bodyPr/>
        <a:lstStyle/>
        <a:p>
          <a:r>
            <a:rPr lang="uk-UA" b="1" dirty="0" smtClean="0"/>
            <a:t>оригінал</a:t>
          </a:r>
          <a:endParaRPr lang="ru-RU" b="1" dirty="0"/>
        </a:p>
      </dgm:t>
    </dgm:pt>
    <dgm:pt modelId="{4A58C3AD-E7A3-4E03-9B9F-B3CAE4BE7946}" type="parTrans" cxnId="{D191D91D-22F7-46EF-89C9-4BC1047C8B62}">
      <dgm:prSet/>
      <dgm:spPr/>
      <dgm:t>
        <a:bodyPr/>
        <a:lstStyle/>
        <a:p>
          <a:endParaRPr lang="ru-RU"/>
        </a:p>
      </dgm:t>
    </dgm:pt>
    <dgm:pt modelId="{BDFA3E15-9D52-48AB-8634-B7D42945DCF5}" type="sibTrans" cxnId="{D191D91D-22F7-46EF-89C9-4BC1047C8B62}">
      <dgm:prSet/>
      <dgm:spPr/>
      <dgm:t>
        <a:bodyPr/>
        <a:lstStyle/>
        <a:p>
          <a:endParaRPr lang="ru-RU"/>
        </a:p>
      </dgm:t>
    </dgm:pt>
    <dgm:pt modelId="{353C5D06-0E62-42CA-9C0D-92483CAE02FC}">
      <dgm:prSet phldrT="[Текст]"/>
      <dgm:spPr/>
      <dgm:t>
        <a:bodyPr/>
        <a:lstStyle/>
        <a:p>
          <a:r>
            <a:rPr lang="uk-UA" b="1" dirty="0" smtClean="0"/>
            <a:t>патріот власної ідеї</a:t>
          </a:r>
          <a:endParaRPr lang="ru-RU" b="1" dirty="0"/>
        </a:p>
      </dgm:t>
    </dgm:pt>
    <dgm:pt modelId="{5A2C85AF-92C4-4948-942F-797E3A9915C2}" type="sibTrans" cxnId="{0DDB5CC7-E91A-4E9D-866A-E51632C68BFB}">
      <dgm:prSet/>
      <dgm:spPr/>
      <dgm:t>
        <a:bodyPr/>
        <a:lstStyle/>
        <a:p>
          <a:endParaRPr lang="ru-RU"/>
        </a:p>
      </dgm:t>
    </dgm:pt>
    <dgm:pt modelId="{8A2A3E45-9D67-45BD-A657-7FA95F28C6A7}" type="parTrans" cxnId="{0DDB5CC7-E91A-4E9D-866A-E51632C68BFB}">
      <dgm:prSet/>
      <dgm:spPr/>
      <dgm:t>
        <a:bodyPr/>
        <a:lstStyle/>
        <a:p>
          <a:endParaRPr lang="ru-RU"/>
        </a:p>
      </dgm:t>
    </dgm:pt>
    <dgm:pt modelId="{9C7FDE90-96F0-477C-A228-1A0003B4E823}" type="pres">
      <dgm:prSet presAssocID="{C4B6E694-016B-4527-A575-5B242EB89A53}" presName="diagram" presStyleCnt="0">
        <dgm:presLayoutVars>
          <dgm:dir/>
          <dgm:resizeHandles val="exact"/>
        </dgm:presLayoutVars>
      </dgm:prSet>
      <dgm:spPr/>
    </dgm:pt>
    <dgm:pt modelId="{53BD9B18-2D5F-4D3E-8B71-41F95B6EDA5E}" type="pres">
      <dgm:prSet presAssocID="{4151D73D-6132-42F7-987C-DFC0F5C42182}" presName="node" presStyleLbl="node1" presStyleIdx="0" presStyleCnt="5" custScaleY="64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59231-1AC3-4EE7-B633-B0A140459610}" type="pres">
      <dgm:prSet presAssocID="{4E7B9D0D-2D3F-440B-8D9B-E708EC5DDA86}" presName="sibTrans" presStyleCnt="0"/>
      <dgm:spPr/>
    </dgm:pt>
    <dgm:pt modelId="{F1A0C297-80F1-4280-8882-57FBEBB9E447}" type="pres">
      <dgm:prSet presAssocID="{4735A3CC-07CD-44C0-B2FC-7F95FBBDF11C}" presName="node" presStyleLbl="node1" presStyleIdx="1" presStyleCnt="5" custScaleY="61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0D28F-4DD6-4CD7-A9A6-3D96BD61546C}" type="pres">
      <dgm:prSet presAssocID="{B7F87BBD-BA41-4BA1-BC27-726E9BD38C9A}" presName="sibTrans" presStyleCnt="0"/>
      <dgm:spPr/>
    </dgm:pt>
    <dgm:pt modelId="{BA3EA82D-9BB4-4615-8989-B9594D55DB2F}" type="pres">
      <dgm:prSet presAssocID="{353C5D06-0E62-42CA-9C0D-92483CAE02FC}" presName="node" presStyleLbl="node1" presStyleIdx="2" presStyleCnt="5" custScaleY="60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255A24-1F27-4CC5-BC11-EEB068A171CC}" type="pres">
      <dgm:prSet presAssocID="{5A2C85AF-92C4-4948-942F-797E3A9915C2}" presName="sibTrans" presStyleCnt="0"/>
      <dgm:spPr/>
    </dgm:pt>
    <dgm:pt modelId="{E35172A3-8399-4B89-945C-5613AF5ACAA6}" type="pres">
      <dgm:prSet presAssocID="{D46A2750-0153-4988-82F3-65035A9279B9}" presName="node" presStyleLbl="node1" presStyleIdx="3" presStyleCnt="5" custScaleY="58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C8E03-52D0-4C77-92D8-3A4F0D795D24}" type="pres">
      <dgm:prSet presAssocID="{065B5EB9-DB8A-401C-AA65-11CA5A429AD4}" presName="sibTrans" presStyleCnt="0"/>
      <dgm:spPr/>
    </dgm:pt>
    <dgm:pt modelId="{19A92469-0116-4DF3-B889-B3BA10B82418}" type="pres">
      <dgm:prSet presAssocID="{CDBC26B4-0C85-4677-825E-863902C44A9D}" presName="node" presStyleLbl="node1" presStyleIdx="4" presStyleCnt="5" custScaleY="65708">
        <dgm:presLayoutVars>
          <dgm:bulletEnabled val="1"/>
        </dgm:presLayoutVars>
      </dgm:prSet>
      <dgm:spPr/>
    </dgm:pt>
  </dgm:ptLst>
  <dgm:cxnLst>
    <dgm:cxn modelId="{EF618256-76E4-44F3-9827-470C1D6A0AE2}" type="presOf" srcId="{CDBC26B4-0C85-4677-825E-863902C44A9D}" destId="{19A92469-0116-4DF3-B889-B3BA10B82418}" srcOrd="0" destOrd="0" presId="urn:microsoft.com/office/officeart/2005/8/layout/default"/>
    <dgm:cxn modelId="{D391BFF5-CAA5-45D3-A903-C1FEECE237D5}" type="presOf" srcId="{353C5D06-0E62-42CA-9C0D-92483CAE02FC}" destId="{BA3EA82D-9BB4-4615-8989-B9594D55DB2F}" srcOrd="0" destOrd="0" presId="urn:microsoft.com/office/officeart/2005/8/layout/default"/>
    <dgm:cxn modelId="{32E95117-BA42-4E75-930A-2FFA49B2D931}" srcId="{C4B6E694-016B-4527-A575-5B242EB89A53}" destId="{4735A3CC-07CD-44C0-B2FC-7F95FBBDF11C}" srcOrd="1" destOrd="0" parTransId="{AA0943F3-536F-4206-A702-BE4F2A0BF948}" sibTransId="{B7F87BBD-BA41-4BA1-BC27-726E9BD38C9A}"/>
    <dgm:cxn modelId="{0D535F5A-8965-488C-B10D-112F3C21E8AF}" type="presOf" srcId="{4151D73D-6132-42F7-987C-DFC0F5C42182}" destId="{53BD9B18-2D5F-4D3E-8B71-41F95B6EDA5E}" srcOrd="0" destOrd="0" presId="urn:microsoft.com/office/officeart/2005/8/layout/default"/>
    <dgm:cxn modelId="{D191D91D-22F7-46EF-89C9-4BC1047C8B62}" srcId="{C4B6E694-016B-4527-A575-5B242EB89A53}" destId="{CDBC26B4-0C85-4677-825E-863902C44A9D}" srcOrd="4" destOrd="0" parTransId="{4A58C3AD-E7A3-4E03-9B9F-B3CAE4BE7946}" sibTransId="{BDFA3E15-9D52-48AB-8634-B7D42945DCF5}"/>
    <dgm:cxn modelId="{0DDB5CC7-E91A-4E9D-866A-E51632C68BFB}" srcId="{C4B6E694-016B-4527-A575-5B242EB89A53}" destId="{353C5D06-0E62-42CA-9C0D-92483CAE02FC}" srcOrd="2" destOrd="0" parTransId="{8A2A3E45-9D67-45BD-A657-7FA95F28C6A7}" sibTransId="{5A2C85AF-92C4-4948-942F-797E3A9915C2}"/>
    <dgm:cxn modelId="{71F94269-E52C-40A9-822E-04C25A3C086D}" srcId="{C4B6E694-016B-4527-A575-5B242EB89A53}" destId="{4151D73D-6132-42F7-987C-DFC0F5C42182}" srcOrd="0" destOrd="0" parTransId="{53C67944-2168-46C6-820D-1DB1370B7828}" sibTransId="{4E7B9D0D-2D3F-440B-8D9B-E708EC5DDA86}"/>
    <dgm:cxn modelId="{288B644D-DC86-40CF-BC62-80AA1EF3ED7F}" srcId="{C4B6E694-016B-4527-A575-5B242EB89A53}" destId="{D46A2750-0153-4988-82F3-65035A9279B9}" srcOrd="3" destOrd="0" parTransId="{D49498CE-4445-4CBA-A1BE-85E1F75CCF7E}" sibTransId="{065B5EB9-DB8A-401C-AA65-11CA5A429AD4}"/>
    <dgm:cxn modelId="{893F40CF-777B-4F22-9478-BA143BFD0E52}" type="presOf" srcId="{D46A2750-0153-4988-82F3-65035A9279B9}" destId="{E35172A3-8399-4B89-945C-5613AF5ACAA6}" srcOrd="0" destOrd="0" presId="urn:microsoft.com/office/officeart/2005/8/layout/default"/>
    <dgm:cxn modelId="{637D9293-D1AB-4D88-87E2-E7CC14DFD4CE}" type="presOf" srcId="{4735A3CC-07CD-44C0-B2FC-7F95FBBDF11C}" destId="{F1A0C297-80F1-4280-8882-57FBEBB9E447}" srcOrd="0" destOrd="0" presId="urn:microsoft.com/office/officeart/2005/8/layout/default"/>
    <dgm:cxn modelId="{E493F8FD-8C4A-41F4-8DC3-59367AB4AD05}" type="presOf" srcId="{C4B6E694-016B-4527-A575-5B242EB89A53}" destId="{9C7FDE90-96F0-477C-A228-1A0003B4E823}" srcOrd="0" destOrd="0" presId="urn:microsoft.com/office/officeart/2005/8/layout/default"/>
    <dgm:cxn modelId="{8848940C-B575-4860-8B51-27947483504E}" type="presParOf" srcId="{9C7FDE90-96F0-477C-A228-1A0003B4E823}" destId="{53BD9B18-2D5F-4D3E-8B71-41F95B6EDA5E}" srcOrd="0" destOrd="0" presId="urn:microsoft.com/office/officeart/2005/8/layout/default"/>
    <dgm:cxn modelId="{45A31815-17A2-4E1D-8DB4-A4C5179D0E7A}" type="presParOf" srcId="{9C7FDE90-96F0-477C-A228-1A0003B4E823}" destId="{39359231-1AC3-4EE7-B633-B0A140459610}" srcOrd="1" destOrd="0" presId="urn:microsoft.com/office/officeart/2005/8/layout/default"/>
    <dgm:cxn modelId="{5D92D987-3604-4AB3-901D-BC42755E6B83}" type="presParOf" srcId="{9C7FDE90-96F0-477C-A228-1A0003B4E823}" destId="{F1A0C297-80F1-4280-8882-57FBEBB9E447}" srcOrd="2" destOrd="0" presId="urn:microsoft.com/office/officeart/2005/8/layout/default"/>
    <dgm:cxn modelId="{A5E3EBD3-0CA7-40EF-8936-15F25EE78D66}" type="presParOf" srcId="{9C7FDE90-96F0-477C-A228-1A0003B4E823}" destId="{BF90D28F-4DD6-4CD7-A9A6-3D96BD61546C}" srcOrd="3" destOrd="0" presId="urn:microsoft.com/office/officeart/2005/8/layout/default"/>
    <dgm:cxn modelId="{DF1E94E7-B24C-42F2-AB94-1B7AB5E49409}" type="presParOf" srcId="{9C7FDE90-96F0-477C-A228-1A0003B4E823}" destId="{BA3EA82D-9BB4-4615-8989-B9594D55DB2F}" srcOrd="4" destOrd="0" presId="urn:microsoft.com/office/officeart/2005/8/layout/default"/>
    <dgm:cxn modelId="{20201CAA-CCF2-4353-A157-86CFDE5EE56D}" type="presParOf" srcId="{9C7FDE90-96F0-477C-A228-1A0003B4E823}" destId="{2F255A24-1F27-4CC5-BC11-EEB068A171CC}" srcOrd="5" destOrd="0" presId="urn:microsoft.com/office/officeart/2005/8/layout/default"/>
    <dgm:cxn modelId="{3EA4BE62-0854-4618-A5C0-0F5E9FEE720C}" type="presParOf" srcId="{9C7FDE90-96F0-477C-A228-1A0003B4E823}" destId="{E35172A3-8399-4B89-945C-5613AF5ACAA6}" srcOrd="6" destOrd="0" presId="urn:microsoft.com/office/officeart/2005/8/layout/default"/>
    <dgm:cxn modelId="{5A03885E-CA69-4EB4-A56A-52315220813D}" type="presParOf" srcId="{9C7FDE90-96F0-477C-A228-1A0003B4E823}" destId="{7F5C8E03-52D0-4C77-92D8-3A4F0D795D24}" srcOrd="7" destOrd="0" presId="urn:microsoft.com/office/officeart/2005/8/layout/default"/>
    <dgm:cxn modelId="{941391F2-CE6D-4359-87C6-3A8085369BB3}" type="presParOf" srcId="{9C7FDE90-96F0-477C-A228-1A0003B4E823}" destId="{19A92469-0116-4DF3-B889-B3BA10B8241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877899-BC82-4F3C-9C17-81DE0A978349}" type="doc">
      <dgm:prSet loTypeId="urn:microsoft.com/office/officeart/2005/8/layout/pyramid2" loCatId="pyramid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343500-A2AD-4C1C-A0E1-448EE5CA25C1}">
      <dgm:prSet custT="1"/>
      <dgm:spPr/>
      <dgm:t>
        <a:bodyPr/>
        <a:lstStyle/>
        <a:p>
          <a:pPr rtl="0"/>
          <a:r>
            <a:rPr lang="uk-UA" sz="1200" b="1" dirty="0" err="1" smtClean="0"/>
            <a:t>Мин.час</a:t>
          </a:r>
          <a:r>
            <a:rPr lang="uk-UA" sz="1200" b="1" dirty="0" smtClean="0"/>
            <a:t> + </a:t>
          </a:r>
          <a:r>
            <a:rPr lang="uk-UA" sz="1200" b="1" dirty="0" err="1" smtClean="0"/>
            <a:t>б,би</a:t>
          </a:r>
          <a:endParaRPr lang="ru-RU" sz="1200" b="1" dirty="0"/>
        </a:p>
      </dgm:t>
    </dgm:pt>
    <dgm:pt modelId="{2B88E854-2848-47BD-AEB6-2D6416A43C5E}" type="parTrans" cxnId="{12C3F4F8-E20A-47AC-BE45-44183950730C}">
      <dgm:prSet/>
      <dgm:spPr/>
      <dgm:t>
        <a:bodyPr/>
        <a:lstStyle/>
        <a:p>
          <a:endParaRPr lang="ru-RU"/>
        </a:p>
      </dgm:t>
    </dgm:pt>
    <dgm:pt modelId="{6D348450-8893-470E-A1A5-A4702FDB5775}" type="sibTrans" cxnId="{12C3F4F8-E20A-47AC-BE45-44183950730C}">
      <dgm:prSet/>
      <dgm:spPr/>
      <dgm:t>
        <a:bodyPr/>
        <a:lstStyle/>
        <a:p>
          <a:endParaRPr lang="ru-RU"/>
        </a:p>
      </dgm:t>
    </dgm:pt>
    <dgm:pt modelId="{B0488520-BADA-460B-8873-4BC895294669}" type="pres">
      <dgm:prSet presAssocID="{34877899-BC82-4F3C-9C17-81DE0A97834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25C6867-569D-4B7D-B75D-AE1B4E2562FF}" type="pres">
      <dgm:prSet presAssocID="{34877899-BC82-4F3C-9C17-81DE0A978349}" presName="pyramid" presStyleLbl="node1" presStyleIdx="0" presStyleCnt="1"/>
      <dgm:spPr/>
    </dgm:pt>
    <dgm:pt modelId="{21A2DBE1-3331-4B19-86F3-F98C3AAA7A77}" type="pres">
      <dgm:prSet presAssocID="{34877899-BC82-4F3C-9C17-81DE0A978349}" presName="theList" presStyleCnt="0"/>
      <dgm:spPr/>
    </dgm:pt>
    <dgm:pt modelId="{66D7F762-BEAA-4817-8EF8-352AF1789B1F}" type="pres">
      <dgm:prSet presAssocID="{AF343500-A2AD-4C1C-A0E1-448EE5CA25C1}" presName="aNode" presStyleLbl="fgAcc1" presStyleIdx="0" presStyleCnt="1" custScaleX="180898" custScaleY="140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E8F99-E990-4D82-A813-A57E72B2122A}" type="pres">
      <dgm:prSet presAssocID="{AF343500-A2AD-4C1C-A0E1-448EE5CA25C1}" presName="aSpace" presStyleCnt="0"/>
      <dgm:spPr/>
    </dgm:pt>
  </dgm:ptLst>
  <dgm:cxnLst>
    <dgm:cxn modelId="{12C3F4F8-E20A-47AC-BE45-44183950730C}" srcId="{34877899-BC82-4F3C-9C17-81DE0A978349}" destId="{AF343500-A2AD-4C1C-A0E1-448EE5CA25C1}" srcOrd="0" destOrd="0" parTransId="{2B88E854-2848-47BD-AEB6-2D6416A43C5E}" sibTransId="{6D348450-8893-470E-A1A5-A4702FDB5775}"/>
    <dgm:cxn modelId="{611467D9-28DB-4E7E-97C0-4FF043849523}" type="presOf" srcId="{34877899-BC82-4F3C-9C17-81DE0A978349}" destId="{B0488520-BADA-460B-8873-4BC895294669}" srcOrd="0" destOrd="0" presId="urn:microsoft.com/office/officeart/2005/8/layout/pyramid2"/>
    <dgm:cxn modelId="{6E0CE23A-7AA4-49F0-9365-0430ECFEA9B2}" type="presOf" srcId="{AF343500-A2AD-4C1C-A0E1-448EE5CA25C1}" destId="{66D7F762-BEAA-4817-8EF8-352AF1789B1F}" srcOrd="0" destOrd="0" presId="urn:microsoft.com/office/officeart/2005/8/layout/pyramid2"/>
    <dgm:cxn modelId="{CF3EAB2D-AD11-4486-BDB5-18F873C8CEAD}" type="presParOf" srcId="{B0488520-BADA-460B-8873-4BC895294669}" destId="{125C6867-569D-4B7D-B75D-AE1B4E2562FF}" srcOrd="0" destOrd="0" presId="urn:microsoft.com/office/officeart/2005/8/layout/pyramid2"/>
    <dgm:cxn modelId="{DCB3156E-2F91-41C8-886C-8A8172FC9571}" type="presParOf" srcId="{B0488520-BADA-460B-8873-4BC895294669}" destId="{21A2DBE1-3331-4B19-86F3-F98C3AAA7A77}" srcOrd="1" destOrd="0" presId="urn:microsoft.com/office/officeart/2005/8/layout/pyramid2"/>
    <dgm:cxn modelId="{B8D104F9-00F0-43C0-BB0F-B7A8029BF9CE}" type="presParOf" srcId="{21A2DBE1-3331-4B19-86F3-F98C3AAA7A77}" destId="{66D7F762-BEAA-4817-8EF8-352AF1789B1F}" srcOrd="0" destOrd="0" presId="urn:microsoft.com/office/officeart/2005/8/layout/pyramid2"/>
    <dgm:cxn modelId="{6D2506E1-B87A-4180-B095-9AE574A2CC14}" type="presParOf" srcId="{21A2DBE1-3331-4B19-86F3-F98C3AAA7A77}" destId="{57EE8F99-E990-4D82-A813-A57E72B2122A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8B0CD78-80B8-40B5-94CB-8B4D62249E8D}" type="doc">
      <dgm:prSet loTypeId="urn:microsoft.com/office/officeart/2005/8/layout/target3" loCatId="relationship" qsTypeId="urn:microsoft.com/office/officeart/2005/8/quickstyle/3d5" qsCatId="3D" csTypeId="urn:microsoft.com/office/officeart/2005/8/colors/accent2_4" csCatId="accent2"/>
      <dgm:spPr/>
      <dgm:t>
        <a:bodyPr/>
        <a:lstStyle/>
        <a:p>
          <a:endParaRPr lang="ru-RU"/>
        </a:p>
      </dgm:t>
    </dgm:pt>
    <dgm:pt modelId="{194BD2F9-7485-41B9-A372-55949B4A6517}">
      <dgm:prSet/>
      <dgm:spPr/>
      <dgm:t>
        <a:bodyPr/>
        <a:lstStyle/>
        <a:p>
          <a:pPr rtl="0"/>
          <a:r>
            <a:rPr lang="uk-UA" b="1" smtClean="0"/>
            <a:t>Особи</a:t>
          </a:r>
          <a:endParaRPr lang="ru-RU"/>
        </a:p>
      </dgm:t>
    </dgm:pt>
    <dgm:pt modelId="{7CF27960-D958-4B05-9DA3-C59D9CCB3D69}" type="parTrans" cxnId="{844E2DD8-5EFC-4FEC-BA83-4E8C5EAF5ACF}">
      <dgm:prSet/>
      <dgm:spPr/>
      <dgm:t>
        <a:bodyPr/>
        <a:lstStyle/>
        <a:p>
          <a:endParaRPr lang="ru-RU"/>
        </a:p>
      </dgm:t>
    </dgm:pt>
    <dgm:pt modelId="{C08E73DB-1AF7-4D57-ACD2-3C8B88301A4E}" type="sibTrans" cxnId="{844E2DD8-5EFC-4FEC-BA83-4E8C5EAF5ACF}">
      <dgm:prSet/>
      <dgm:spPr/>
      <dgm:t>
        <a:bodyPr/>
        <a:lstStyle/>
        <a:p>
          <a:endParaRPr lang="ru-RU"/>
        </a:p>
      </dgm:t>
    </dgm:pt>
    <dgm:pt modelId="{BAE570DE-80E5-4507-9193-9DFAF823D068}">
      <dgm:prSet/>
      <dgm:spPr/>
      <dgm:t>
        <a:bodyPr/>
        <a:lstStyle/>
        <a:p>
          <a:pPr rtl="0"/>
          <a:r>
            <a:rPr lang="uk-UA" smtClean="0"/>
            <a:t>2одн.(ти)</a:t>
          </a:r>
          <a:endParaRPr lang="ru-RU"/>
        </a:p>
      </dgm:t>
    </dgm:pt>
    <dgm:pt modelId="{72688ED0-CA31-4AD9-9A7E-070B7CCE6CD6}" type="parTrans" cxnId="{047420A5-BAFB-4C11-9A19-CF0885E93DF6}">
      <dgm:prSet/>
      <dgm:spPr/>
      <dgm:t>
        <a:bodyPr/>
        <a:lstStyle/>
        <a:p>
          <a:endParaRPr lang="ru-RU"/>
        </a:p>
      </dgm:t>
    </dgm:pt>
    <dgm:pt modelId="{A2059F62-88BD-43C4-AFD6-D285CB548C60}" type="sibTrans" cxnId="{047420A5-BAFB-4C11-9A19-CF0885E93DF6}">
      <dgm:prSet/>
      <dgm:spPr/>
      <dgm:t>
        <a:bodyPr/>
        <a:lstStyle/>
        <a:p>
          <a:endParaRPr lang="ru-RU"/>
        </a:p>
      </dgm:t>
    </dgm:pt>
    <dgm:pt modelId="{22DE54A5-7924-49C3-A061-0FBBD87E1A34}">
      <dgm:prSet/>
      <dgm:spPr/>
      <dgm:t>
        <a:bodyPr/>
        <a:lstStyle/>
        <a:p>
          <a:pPr rtl="0"/>
          <a:r>
            <a:rPr lang="uk-UA" smtClean="0"/>
            <a:t>1,2 мн.(ми,ви)</a:t>
          </a:r>
          <a:endParaRPr lang="ru-RU"/>
        </a:p>
      </dgm:t>
    </dgm:pt>
    <dgm:pt modelId="{C441EF81-B629-4C49-ACF3-1413F7CC9909}" type="parTrans" cxnId="{B85D0DF5-B121-460A-AAD4-1AF3BE670988}">
      <dgm:prSet/>
      <dgm:spPr/>
      <dgm:t>
        <a:bodyPr/>
        <a:lstStyle/>
        <a:p>
          <a:endParaRPr lang="ru-RU"/>
        </a:p>
      </dgm:t>
    </dgm:pt>
    <dgm:pt modelId="{954BF4D2-D639-4802-B4C7-E142A169602C}" type="sibTrans" cxnId="{B85D0DF5-B121-460A-AAD4-1AF3BE670988}">
      <dgm:prSet/>
      <dgm:spPr/>
      <dgm:t>
        <a:bodyPr/>
        <a:lstStyle/>
        <a:p>
          <a:endParaRPr lang="ru-RU"/>
        </a:p>
      </dgm:t>
    </dgm:pt>
    <dgm:pt modelId="{504B4E97-8BB6-4AE6-9B9F-90A98BED1A2A}">
      <dgm:prSet/>
      <dgm:spPr/>
      <dgm:t>
        <a:bodyPr/>
        <a:lstStyle/>
        <a:p>
          <a:pPr rtl="0"/>
          <a:r>
            <a:rPr lang="uk-UA" smtClean="0"/>
            <a:t>3 одн. І мн.+хай.нехай</a:t>
          </a:r>
          <a:endParaRPr lang="ru-RU"/>
        </a:p>
      </dgm:t>
    </dgm:pt>
    <dgm:pt modelId="{6C52BD0C-1C0A-45DD-96C9-02E1B93E81F6}" type="parTrans" cxnId="{33974F5B-066C-42EE-AC2C-39B1767A5E8F}">
      <dgm:prSet/>
      <dgm:spPr/>
      <dgm:t>
        <a:bodyPr/>
        <a:lstStyle/>
        <a:p>
          <a:endParaRPr lang="ru-RU"/>
        </a:p>
      </dgm:t>
    </dgm:pt>
    <dgm:pt modelId="{8A4BF562-6F5C-4CC3-A886-6D6BEDD4B0DB}" type="sibTrans" cxnId="{33974F5B-066C-42EE-AC2C-39B1767A5E8F}">
      <dgm:prSet/>
      <dgm:spPr/>
      <dgm:t>
        <a:bodyPr/>
        <a:lstStyle/>
        <a:p>
          <a:endParaRPr lang="ru-RU"/>
        </a:p>
      </dgm:t>
    </dgm:pt>
    <dgm:pt modelId="{DE8B97EF-07C1-44FE-8D7A-A7B9900901DA}" type="pres">
      <dgm:prSet presAssocID="{18B0CD78-80B8-40B5-94CB-8B4D62249E8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8694DC-83C3-4DD7-90A5-E20716786B1D}" type="pres">
      <dgm:prSet presAssocID="{194BD2F9-7485-41B9-A372-55949B4A6517}" presName="circle1" presStyleLbl="node1" presStyleIdx="0" presStyleCnt="4"/>
      <dgm:spPr/>
    </dgm:pt>
    <dgm:pt modelId="{742A0AF8-CD6C-4172-B140-124ED9499C23}" type="pres">
      <dgm:prSet presAssocID="{194BD2F9-7485-41B9-A372-55949B4A6517}" presName="space" presStyleCnt="0"/>
      <dgm:spPr/>
    </dgm:pt>
    <dgm:pt modelId="{9BBD3168-74B0-4F8B-9400-849FA5F209A2}" type="pres">
      <dgm:prSet presAssocID="{194BD2F9-7485-41B9-A372-55949B4A6517}" presName="rect1" presStyleLbl="alignAcc1" presStyleIdx="0" presStyleCnt="4"/>
      <dgm:spPr/>
      <dgm:t>
        <a:bodyPr/>
        <a:lstStyle/>
        <a:p>
          <a:endParaRPr lang="ru-RU"/>
        </a:p>
      </dgm:t>
    </dgm:pt>
    <dgm:pt modelId="{B5CA5718-3ECA-462C-BB80-BED90CADB514}" type="pres">
      <dgm:prSet presAssocID="{BAE570DE-80E5-4507-9193-9DFAF823D068}" presName="vertSpace2" presStyleLbl="node1" presStyleIdx="0" presStyleCnt="4"/>
      <dgm:spPr/>
    </dgm:pt>
    <dgm:pt modelId="{72BD620E-BCF5-4FF1-8C29-3344AD7AA10C}" type="pres">
      <dgm:prSet presAssocID="{BAE570DE-80E5-4507-9193-9DFAF823D068}" presName="circle2" presStyleLbl="node1" presStyleIdx="1" presStyleCnt="4"/>
      <dgm:spPr/>
    </dgm:pt>
    <dgm:pt modelId="{8E7A27CB-CD05-4D6D-A88A-3B68988FCF36}" type="pres">
      <dgm:prSet presAssocID="{BAE570DE-80E5-4507-9193-9DFAF823D068}" presName="rect2" presStyleLbl="alignAcc1" presStyleIdx="1" presStyleCnt="4"/>
      <dgm:spPr/>
      <dgm:t>
        <a:bodyPr/>
        <a:lstStyle/>
        <a:p>
          <a:endParaRPr lang="ru-RU"/>
        </a:p>
      </dgm:t>
    </dgm:pt>
    <dgm:pt modelId="{D6CB976F-3EB6-44C6-BE9E-9CF6130CE142}" type="pres">
      <dgm:prSet presAssocID="{22DE54A5-7924-49C3-A061-0FBBD87E1A34}" presName="vertSpace3" presStyleLbl="node1" presStyleIdx="1" presStyleCnt="4"/>
      <dgm:spPr/>
    </dgm:pt>
    <dgm:pt modelId="{CC6756DB-A2A6-4A38-A021-3C9DA2E1789B}" type="pres">
      <dgm:prSet presAssocID="{22DE54A5-7924-49C3-A061-0FBBD87E1A34}" presName="circle3" presStyleLbl="node1" presStyleIdx="2" presStyleCnt="4"/>
      <dgm:spPr/>
    </dgm:pt>
    <dgm:pt modelId="{82183068-05ED-4EB4-BE59-985EDCB5293E}" type="pres">
      <dgm:prSet presAssocID="{22DE54A5-7924-49C3-A061-0FBBD87E1A34}" presName="rect3" presStyleLbl="alignAcc1" presStyleIdx="2" presStyleCnt="4"/>
      <dgm:spPr/>
      <dgm:t>
        <a:bodyPr/>
        <a:lstStyle/>
        <a:p>
          <a:endParaRPr lang="ru-RU"/>
        </a:p>
      </dgm:t>
    </dgm:pt>
    <dgm:pt modelId="{F2FE200B-34F4-4D09-BBBF-51373D69AE92}" type="pres">
      <dgm:prSet presAssocID="{504B4E97-8BB6-4AE6-9B9F-90A98BED1A2A}" presName="vertSpace4" presStyleLbl="node1" presStyleIdx="2" presStyleCnt="4"/>
      <dgm:spPr/>
    </dgm:pt>
    <dgm:pt modelId="{0B00CBC0-C049-406E-AB53-03DD692ADF07}" type="pres">
      <dgm:prSet presAssocID="{504B4E97-8BB6-4AE6-9B9F-90A98BED1A2A}" presName="circle4" presStyleLbl="node1" presStyleIdx="3" presStyleCnt="4"/>
      <dgm:spPr/>
    </dgm:pt>
    <dgm:pt modelId="{793804FA-ACE9-477E-BBC9-391644B69FDA}" type="pres">
      <dgm:prSet presAssocID="{504B4E97-8BB6-4AE6-9B9F-90A98BED1A2A}" presName="rect4" presStyleLbl="alignAcc1" presStyleIdx="3" presStyleCnt="4"/>
      <dgm:spPr/>
      <dgm:t>
        <a:bodyPr/>
        <a:lstStyle/>
        <a:p>
          <a:endParaRPr lang="ru-RU"/>
        </a:p>
      </dgm:t>
    </dgm:pt>
    <dgm:pt modelId="{525457E6-3E7E-4DD9-A3A9-1E3DC25E838F}" type="pres">
      <dgm:prSet presAssocID="{194BD2F9-7485-41B9-A372-55949B4A6517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62805-F877-42AE-A759-E3EE2D9CA391}" type="pres">
      <dgm:prSet presAssocID="{BAE570DE-80E5-4507-9193-9DFAF823D068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746C9D-AD92-41F5-BED9-E143AA78D343}" type="pres">
      <dgm:prSet presAssocID="{22DE54A5-7924-49C3-A061-0FBBD87E1A34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B256F-9AD7-4710-AB43-6DEA71BC6E57}" type="pres">
      <dgm:prSet presAssocID="{504B4E97-8BB6-4AE6-9B9F-90A98BED1A2A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974F5B-066C-42EE-AC2C-39B1767A5E8F}" srcId="{18B0CD78-80B8-40B5-94CB-8B4D62249E8D}" destId="{504B4E97-8BB6-4AE6-9B9F-90A98BED1A2A}" srcOrd="3" destOrd="0" parTransId="{6C52BD0C-1C0A-45DD-96C9-02E1B93E81F6}" sibTransId="{8A4BF562-6F5C-4CC3-A886-6D6BEDD4B0DB}"/>
    <dgm:cxn modelId="{70F3CBA4-2402-4559-9947-02040F1BF895}" type="presOf" srcId="{504B4E97-8BB6-4AE6-9B9F-90A98BED1A2A}" destId="{49FB256F-9AD7-4710-AB43-6DEA71BC6E57}" srcOrd="1" destOrd="0" presId="urn:microsoft.com/office/officeart/2005/8/layout/target3"/>
    <dgm:cxn modelId="{36432141-CE0E-45C1-9F8C-E718E7E90A6A}" type="presOf" srcId="{18B0CD78-80B8-40B5-94CB-8B4D62249E8D}" destId="{DE8B97EF-07C1-44FE-8D7A-A7B9900901DA}" srcOrd="0" destOrd="0" presId="urn:microsoft.com/office/officeart/2005/8/layout/target3"/>
    <dgm:cxn modelId="{E070B72E-A6A4-4386-84DC-6625080C8614}" type="presOf" srcId="{22DE54A5-7924-49C3-A061-0FBBD87E1A34}" destId="{0A746C9D-AD92-41F5-BED9-E143AA78D343}" srcOrd="1" destOrd="0" presId="urn:microsoft.com/office/officeart/2005/8/layout/target3"/>
    <dgm:cxn modelId="{047420A5-BAFB-4C11-9A19-CF0885E93DF6}" srcId="{18B0CD78-80B8-40B5-94CB-8B4D62249E8D}" destId="{BAE570DE-80E5-4507-9193-9DFAF823D068}" srcOrd="1" destOrd="0" parTransId="{72688ED0-CA31-4AD9-9A7E-070B7CCE6CD6}" sibTransId="{A2059F62-88BD-43C4-AFD6-D285CB548C60}"/>
    <dgm:cxn modelId="{437D91AE-9713-46F9-966B-7612E1B84275}" type="presOf" srcId="{BAE570DE-80E5-4507-9193-9DFAF823D068}" destId="{AE762805-F877-42AE-A759-E3EE2D9CA391}" srcOrd="1" destOrd="0" presId="urn:microsoft.com/office/officeart/2005/8/layout/target3"/>
    <dgm:cxn modelId="{B85D0DF5-B121-460A-AAD4-1AF3BE670988}" srcId="{18B0CD78-80B8-40B5-94CB-8B4D62249E8D}" destId="{22DE54A5-7924-49C3-A061-0FBBD87E1A34}" srcOrd="2" destOrd="0" parTransId="{C441EF81-B629-4C49-ACF3-1413F7CC9909}" sibTransId="{954BF4D2-D639-4802-B4C7-E142A169602C}"/>
    <dgm:cxn modelId="{FC99FB7C-ED3B-4FEF-B482-9ABDD0F55223}" type="presOf" srcId="{194BD2F9-7485-41B9-A372-55949B4A6517}" destId="{525457E6-3E7E-4DD9-A3A9-1E3DC25E838F}" srcOrd="1" destOrd="0" presId="urn:microsoft.com/office/officeart/2005/8/layout/target3"/>
    <dgm:cxn modelId="{A2F93327-5880-4811-93FD-B02695D4282E}" type="presOf" srcId="{194BD2F9-7485-41B9-A372-55949B4A6517}" destId="{9BBD3168-74B0-4F8B-9400-849FA5F209A2}" srcOrd="0" destOrd="0" presId="urn:microsoft.com/office/officeart/2005/8/layout/target3"/>
    <dgm:cxn modelId="{844E2DD8-5EFC-4FEC-BA83-4E8C5EAF5ACF}" srcId="{18B0CD78-80B8-40B5-94CB-8B4D62249E8D}" destId="{194BD2F9-7485-41B9-A372-55949B4A6517}" srcOrd="0" destOrd="0" parTransId="{7CF27960-D958-4B05-9DA3-C59D9CCB3D69}" sibTransId="{C08E73DB-1AF7-4D57-ACD2-3C8B88301A4E}"/>
    <dgm:cxn modelId="{026DDCDC-0AD6-42C5-B140-AE85BB9D44D5}" type="presOf" srcId="{22DE54A5-7924-49C3-A061-0FBBD87E1A34}" destId="{82183068-05ED-4EB4-BE59-985EDCB5293E}" srcOrd="0" destOrd="0" presId="urn:microsoft.com/office/officeart/2005/8/layout/target3"/>
    <dgm:cxn modelId="{5F2AAB16-C8D3-4D44-8F75-3597B4661AD0}" type="presOf" srcId="{504B4E97-8BB6-4AE6-9B9F-90A98BED1A2A}" destId="{793804FA-ACE9-477E-BBC9-391644B69FDA}" srcOrd="0" destOrd="0" presId="urn:microsoft.com/office/officeart/2005/8/layout/target3"/>
    <dgm:cxn modelId="{61ABDCE2-45DE-48C6-8166-36345273D26B}" type="presOf" srcId="{BAE570DE-80E5-4507-9193-9DFAF823D068}" destId="{8E7A27CB-CD05-4D6D-A88A-3B68988FCF36}" srcOrd="0" destOrd="0" presId="urn:microsoft.com/office/officeart/2005/8/layout/target3"/>
    <dgm:cxn modelId="{272F0A75-610B-466B-8143-9C8D73A90626}" type="presParOf" srcId="{DE8B97EF-07C1-44FE-8D7A-A7B9900901DA}" destId="{188694DC-83C3-4DD7-90A5-E20716786B1D}" srcOrd="0" destOrd="0" presId="urn:microsoft.com/office/officeart/2005/8/layout/target3"/>
    <dgm:cxn modelId="{73733BC0-9970-4011-8856-553C89AA2A72}" type="presParOf" srcId="{DE8B97EF-07C1-44FE-8D7A-A7B9900901DA}" destId="{742A0AF8-CD6C-4172-B140-124ED9499C23}" srcOrd="1" destOrd="0" presId="urn:microsoft.com/office/officeart/2005/8/layout/target3"/>
    <dgm:cxn modelId="{7AA17AF9-6A99-40E5-B872-474590A6B300}" type="presParOf" srcId="{DE8B97EF-07C1-44FE-8D7A-A7B9900901DA}" destId="{9BBD3168-74B0-4F8B-9400-849FA5F209A2}" srcOrd="2" destOrd="0" presId="urn:microsoft.com/office/officeart/2005/8/layout/target3"/>
    <dgm:cxn modelId="{4048B4E3-11B4-4936-A23B-B2570021097B}" type="presParOf" srcId="{DE8B97EF-07C1-44FE-8D7A-A7B9900901DA}" destId="{B5CA5718-3ECA-462C-BB80-BED90CADB514}" srcOrd="3" destOrd="0" presId="urn:microsoft.com/office/officeart/2005/8/layout/target3"/>
    <dgm:cxn modelId="{965A7C8F-B574-4061-A93C-639503BBB541}" type="presParOf" srcId="{DE8B97EF-07C1-44FE-8D7A-A7B9900901DA}" destId="{72BD620E-BCF5-4FF1-8C29-3344AD7AA10C}" srcOrd="4" destOrd="0" presId="urn:microsoft.com/office/officeart/2005/8/layout/target3"/>
    <dgm:cxn modelId="{14C98A27-7F71-4962-9C4C-A269CD422D07}" type="presParOf" srcId="{DE8B97EF-07C1-44FE-8D7A-A7B9900901DA}" destId="{8E7A27CB-CD05-4D6D-A88A-3B68988FCF36}" srcOrd="5" destOrd="0" presId="urn:microsoft.com/office/officeart/2005/8/layout/target3"/>
    <dgm:cxn modelId="{DEF6708E-ABAC-4A56-A2E8-4A53926EDFDD}" type="presParOf" srcId="{DE8B97EF-07C1-44FE-8D7A-A7B9900901DA}" destId="{D6CB976F-3EB6-44C6-BE9E-9CF6130CE142}" srcOrd="6" destOrd="0" presId="urn:microsoft.com/office/officeart/2005/8/layout/target3"/>
    <dgm:cxn modelId="{061A4657-1ADC-442B-A2AE-F7FFFB0164E6}" type="presParOf" srcId="{DE8B97EF-07C1-44FE-8D7A-A7B9900901DA}" destId="{CC6756DB-A2A6-4A38-A021-3C9DA2E1789B}" srcOrd="7" destOrd="0" presId="urn:microsoft.com/office/officeart/2005/8/layout/target3"/>
    <dgm:cxn modelId="{27C6FC08-19FA-45D9-A430-A7DE398827ED}" type="presParOf" srcId="{DE8B97EF-07C1-44FE-8D7A-A7B9900901DA}" destId="{82183068-05ED-4EB4-BE59-985EDCB5293E}" srcOrd="8" destOrd="0" presId="urn:microsoft.com/office/officeart/2005/8/layout/target3"/>
    <dgm:cxn modelId="{E6D41552-81AF-4C9C-AFB9-FFF83172D29E}" type="presParOf" srcId="{DE8B97EF-07C1-44FE-8D7A-A7B9900901DA}" destId="{F2FE200B-34F4-4D09-BBBF-51373D69AE92}" srcOrd="9" destOrd="0" presId="urn:microsoft.com/office/officeart/2005/8/layout/target3"/>
    <dgm:cxn modelId="{9F8F20AE-0FE8-4495-B158-801F89E4104D}" type="presParOf" srcId="{DE8B97EF-07C1-44FE-8D7A-A7B9900901DA}" destId="{0B00CBC0-C049-406E-AB53-03DD692ADF07}" srcOrd="10" destOrd="0" presId="urn:microsoft.com/office/officeart/2005/8/layout/target3"/>
    <dgm:cxn modelId="{17960C86-EE5E-4A2A-95FF-E40CC5E3EE49}" type="presParOf" srcId="{DE8B97EF-07C1-44FE-8D7A-A7B9900901DA}" destId="{793804FA-ACE9-477E-BBC9-391644B69FDA}" srcOrd="11" destOrd="0" presId="urn:microsoft.com/office/officeart/2005/8/layout/target3"/>
    <dgm:cxn modelId="{A2C87FC2-4FC0-4FF5-BC57-3B29A9C0E74D}" type="presParOf" srcId="{DE8B97EF-07C1-44FE-8D7A-A7B9900901DA}" destId="{525457E6-3E7E-4DD9-A3A9-1E3DC25E838F}" srcOrd="12" destOrd="0" presId="urn:microsoft.com/office/officeart/2005/8/layout/target3"/>
    <dgm:cxn modelId="{E532B9B3-09F3-41AC-BDFE-0F0CED3B0376}" type="presParOf" srcId="{DE8B97EF-07C1-44FE-8D7A-A7B9900901DA}" destId="{AE762805-F877-42AE-A759-E3EE2D9CA391}" srcOrd="13" destOrd="0" presId="urn:microsoft.com/office/officeart/2005/8/layout/target3"/>
    <dgm:cxn modelId="{7B7A585C-873D-43E8-89B8-F7198BC352EB}" type="presParOf" srcId="{DE8B97EF-07C1-44FE-8D7A-A7B9900901DA}" destId="{0A746C9D-AD92-41F5-BED9-E143AA78D343}" srcOrd="14" destOrd="0" presId="urn:microsoft.com/office/officeart/2005/8/layout/target3"/>
    <dgm:cxn modelId="{9C7144BF-187C-45E3-B342-42F3253AD905}" type="presParOf" srcId="{DE8B97EF-07C1-44FE-8D7A-A7B9900901DA}" destId="{49FB256F-9AD7-4710-AB43-6DEA71BC6E57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A2E68FE-CF8E-45A5-A2FF-314E29403038}" type="doc">
      <dgm:prSet loTypeId="urn:microsoft.com/office/officeart/2005/8/layout/hProcess9" loCatId="process" qsTypeId="urn:microsoft.com/office/officeart/2005/8/quickstyle/3d1" qsCatId="3D" csTypeId="urn:microsoft.com/office/officeart/2005/8/colors/accent2_5" csCatId="accent2"/>
      <dgm:spPr/>
      <dgm:t>
        <a:bodyPr/>
        <a:lstStyle/>
        <a:p>
          <a:endParaRPr lang="ru-RU"/>
        </a:p>
      </dgm:t>
    </dgm:pt>
    <dgm:pt modelId="{6DAACFAB-5E2F-4F3D-9D3C-432959F7F97F}">
      <dgm:prSet/>
      <dgm:spPr/>
      <dgm:t>
        <a:bodyPr/>
        <a:lstStyle/>
        <a:p>
          <a:pPr rtl="0"/>
          <a:r>
            <a:rPr lang="uk-UA" b="1" smtClean="0"/>
            <a:t>Вид</a:t>
          </a:r>
          <a:endParaRPr lang="ru-RU"/>
        </a:p>
      </dgm:t>
    </dgm:pt>
    <dgm:pt modelId="{91555C16-5BCE-467E-9D97-6062263D0204}" type="parTrans" cxnId="{D4220714-31CC-4246-8343-C26C8382A4AF}">
      <dgm:prSet/>
      <dgm:spPr/>
      <dgm:t>
        <a:bodyPr/>
        <a:lstStyle/>
        <a:p>
          <a:endParaRPr lang="ru-RU"/>
        </a:p>
      </dgm:t>
    </dgm:pt>
    <dgm:pt modelId="{8F3D5DA8-AB76-48B4-80FE-2AE1F4596D8C}" type="sibTrans" cxnId="{D4220714-31CC-4246-8343-C26C8382A4AF}">
      <dgm:prSet/>
      <dgm:spPr/>
      <dgm:t>
        <a:bodyPr/>
        <a:lstStyle/>
        <a:p>
          <a:endParaRPr lang="ru-RU"/>
        </a:p>
      </dgm:t>
    </dgm:pt>
    <dgm:pt modelId="{9B5741DD-EE3E-4B7F-AAF8-6369960AA513}">
      <dgm:prSet/>
      <dgm:spPr/>
      <dgm:t>
        <a:bodyPr/>
        <a:lstStyle/>
        <a:p>
          <a:pPr rtl="0"/>
          <a:r>
            <a:rPr lang="uk-UA" smtClean="0"/>
            <a:t>Недоконаний</a:t>
          </a:r>
          <a:endParaRPr lang="ru-RU"/>
        </a:p>
      </dgm:t>
    </dgm:pt>
    <dgm:pt modelId="{965E5CEB-8D07-477A-ACFA-4C1C9554A014}" type="parTrans" cxnId="{FA5A8BBA-320E-42F8-B554-E1CBAE0522DC}">
      <dgm:prSet/>
      <dgm:spPr/>
      <dgm:t>
        <a:bodyPr/>
        <a:lstStyle/>
        <a:p>
          <a:endParaRPr lang="ru-RU"/>
        </a:p>
      </dgm:t>
    </dgm:pt>
    <dgm:pt modelId="{2ED54C6F-EC01-4AAB-8282-30112A51C624}" type="sibTrans" cxnId="{FA5A8BBA-320E-42F8-B554-E1CBAE0522DC}">
      <dgm:prSet/>
      <dgm:spPr/>
      <dgm:t>
        <a:bodyPr/>
        <a:lstStyle/>
        <a:p>
          <a:endParaRPr lang="ru-RU"/>
        </a:p>
      </dgm:t>
    </dgm:pt>
    <dgm:pt modelId="{B5DBA139-1CC3-4AF9-9A7E-43878D5E9DA6}">
      <dgm:prSet/>
      <dgm:spPr/>
      <dgm:t>
        <a:bodyPr/>
        <a:lstStyle/>
        <a:p>
          <a:pPr rtl="0"/>
          <a:r>
            <a:rPr lang="uk-UA" smtClean="0"/>
            <a:t>Доконаний</a:t>
          </a:r>
          <a:endParaRPr lang="ru-RU"/>
        </a:p>
      </dgm:t>
    </dgm:pt>
    <dgm:pt modelId="{D2173972-6070-4D22-B478-A8B5F31A14C9}" type="parTrans" cxnId="{048E9602-AED6-463D-B364-8A1F22F59A2B}">
      <dgm:prSet/>
      <dgm:spPr/>
      <dgm:t>
        <a:bodyPr/>
        <a:lstStyle/>
        <a:p>
          <a:endParaRPr lang="ru-RU"/>
        </a:p>
      </dgm:t>
    </dgm:pt>
    <dgm:pt modelId="{D6CA8512-2DB1-4051-BEF6-4FD7D9EA82FF}" type="sibTrans" cxnId="{048E9602-AED6-463D-B364-8A1F22F59A2B}">
      <dgm:prSet/>
      <dgm:spPr/>
      <dgm:t>
        <a:bodyPr/>
        <a:lstStyle/>
        <a:p>
          <a:endParaRPr lang="ru-RU"/>
        </a:p>
      </dgm:t>
    </dgm:pt>
    <dgm:pt modelId="{38F50913-AC42-45BE-B731-9DEF2798FA83}" type="pres">
      <dgm:prSet presAssocID="{1A2E68FE-CF8E-45A5-A2FF-314E2940303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3345B5-801B-461D-9331-BDF851C10B8A}" type="pres">
      <dgm:prSet presAssocID="{1A2E68FE-CF8E-45A5-A2FF-314E29403038}" presName="arrow" presStyleLbl="bgShp" presStyleIdx="0" presStyleCnt="1"/>
      <dgm:spPr/>
    </dgm:pt>
    <dgm:pt modelId="{697D0979-8015-4596-9AB3-710AC4BE2EB5}" type="pres">
      <dgm:prSet presAssocID="{1A2E68FE-CF8E-45A5-A2FF-314E29403038}" presName="linearProcess" presStyleCnt="0"/>
      <dgm:spPr/>
    </dgm:pt>
    <dgm:pt modelId="{2CC0E277-E8AA-4368-999A-E82DC69C9A38}" type="pres">
      <dgm:prSet presAssocID="{6DAACFAB-5E2F-4F3D-9D3C-432959F7F97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8345A-B90A-43F8-B204-9826F7D66DCB}" type="pres">
      <dgm:prSet presAssocID="{8F3D5DA8-AB76-48B4-80FE-2AE1F4596D8C}" presName="sibTrans" presStyleCnt="0"/>
      <dgm:spPr/>
    </dgm:pt>
    <dgm:pt modelId="{C9741B12-E795-4225-8DBC-2690EAD792A4}" type="pres">
      <dgm:prSet presAssocID="{9B5741DD-EE3E-4B7F-AAF8-6369960AA51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F808E-FF96-4A58-88C7-4D7FBF67ECE4}" type="pres">
      <dgm:prSet presAssocID="{2ED54C6F-EC01-4AAB-8282-30112A51C624}" presName="sibTrans" presStyleCnt="0"/>
      <dgm:spPr/>
    </dgm:pt>
    <dgm:pt modelId="{80EBCF88-7F52-4156-8509-1CDC47DD9030}" type="pres">
      <dgm:prSet presAssocID="{B5DBA139-1CC3-4AF9-9A7E-43878D5E9DA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220714-31CC-4246-8343-C26C8382A4AF}" srcId="{1A2E68FE-CF8E-45A5-A2FF-314E29403038}" destId="{6DAACFAB-5E2F-4F3D-9D3C-432959F7F97F}" srcOrd="0" destOrd="0" parTransId="{91555C16-5BCE-467E-9D97-6062263D0204}" sibTransId="{8F3D5DA8-AB76-48B4-80FE-2AE1F4596D8C}"/>
    <dgm:cxn modelId="{341BD3F3-EC9F-499A-8BD3-978BB7242D7F}" type="presOf" srcId="{9B5741DD-EE3E-4B7F-AAF8-6369960AA513}" destId="{C9741B12-E795-4225-8DBC-2690EAD792A4}" srcOrd="0" destOrd="0" presId="urn:microsoft.com/office/officeart/2005/8/layout/hProcess9"/>
    <dgm:cxn modelId="{22750261-AE1F-4B71-932B-3D8F4723FA51}" type="presOf" srcId="{B5DBA139-1CC3-4AF9-9A7E-43878D5E9DA6}" destId="{80EBCF88-7F52-4156-8509-1CDC47DD9030}" srcOrd="0" destOrd="0" presId="urn:microsoft.com/office/officeart/2005/8/layout/hProcess9"/>
    <dgm:cxn modelId="{048E9602-AED6-463D-B364-8A1F22F59A2B}" srcId="{1A2E68FE-CF8E-45A5-A2FF-314E29403038}" destId="{B5DBA139-1CC3-4AF9-9A7E-43878D5E9DA6}" srcOrd="2" destOrd="0" parTransId="{D2173972-6070-4D22-B478-A8B5F31A14C9}" sibTransId="{D6CA8512-2DB1-4051-BEF6-4FD7D9EA82FF}"/>
    <dgm:cxn modelId="{FA5A8BBA-320E-42F8-B554-E1CBAE0522DC}" srcId="{1A2E68FE-CF8E-45A5-A2FF-314E29403038}" destId="{9B5741DD-EE3E-4B7F-AAF8-6369960AA513}" srcOrd="1" destOrd="0" parTransId="{965E5CEB-8D07-477A-ACFA-4C1C9554A014}" sibTransId="{2ED54C6F-EC01-4AAB-8282-30112A51C624}"/>
    <dgm:cxn modelId="{B46BAB6E-3E34-4C35-AC94-47375BC125F7}" type="presOf" srcId="{1A2E68FE-CF8E-45A5-A2FF-314E29403038}" destId="{38F50913-AC42-45BE-B731-9DEF2798FA83}" srcOrd="0" destOrd="0" presId="urn:microsoft.com/office/officeart/2005/8/layout/hProcess9"/>
    <dgm:cxn modelId="{B85EBC44-EE3F-4785-9496-48AD83D7B462}" type="presOf" srcId="{6DAACFAB-5E2F-4F3D-9D3C-432959F7F97F}" destId="{2CC0E277-E8AA-4368-999A-E82DC69C9A38}" srcOrd="0" destOrd="0" presId="urn:microsoft.com/office/officeart/2005/8/layout/hProcess9"/>
    <dgm:cxn modelId="{AB50F370-E906-462F-BCD5-B0B50633B602}" type="presParOf" srcId="{38F50913-AC42-45BE-B731-9DEF2798FA83}" destId="{F03345B5-801B-461D-9331-BDF851C10B8A}" srcOrd="0" destOrd="0" presId="urn:microsoft.com/office/officeart/2005/8/layout/hProcess9"/>
    <dgm:cxn modelId="{37598337-A0D7-4BAB-81A9-CEFF2A80CFF3}" type="presParOf" srcId="{38F50913-AC42-45BE-B731-9DEF2798FA83}" destId="{697D0979-8015-4596-9AB3-710AC4BE2EB5}" srcOrd="1" destOrd="0" presId="urn:microsoft.com/office/officeart/2005/8/layout/hProcess9"/>
    <dgm:cxn modelId="{1BFC277A-7294-4C80-968F-06A3A6EA223D}" type="presParOf" srcId="{697D0979-8015-4596-9AB3-710AC4BE2EB5}" destId="{2CC0E277-E8AA-4368-999A-E82DC69C9A38}" srcOrd="0" destOrd="0" presId="urn:microsoft.com/office/officeart/2005/8/layout/hProcess9"/>
    <dgm:cxn modelId="{24AB0388-5307-46F1-85A7-D8866604EA73}" type="presParOf" srcId="{697D0979-8015-4596-9AB3-710AC4BE2EB5}" destId="{1DE8345A-B90A-43F8-B204-9826F7D66DCB}" srcOrd="1" destOrd="0" presId="urn:microsoft.com/office/officeart/2005/8/layout/hProcess9"/>
    <dgm:cxn modelId="{0B1D0A92-E7CE-4ED8-9A96-6BF8F86305D3}" type="presParOf" srcId="{697D0979-8015-4596-9AB3-710AC4BE2EB5}" destId="{C9741B12-E795-4225-8DBC-2690EAD792A4}" srcOrd="2" destOrd="0" presId="urn:microsoft.com/office/officeart/2005/8/layout/hProcess9"/>
    <dgm:cxn modelId="{14D9095B-E922-47FF-AAFC-0F04547074A6}" type="presParOf" srcId="{697D0979-8015-4596-9AB3-710AC4BE2EB5}" destId="{1F9F808E-FF96-4A58-88C7-4D7FBF67ECE4}" srcOrd="3" destOrd="0" presId="urn:microsoft.com/office/officeart/2005/8/layout/hProcess9"/>
    <dgm:cxn modelId="{746C7774-36BA-46B9-8C48-2C002AD546F3}" type="presParOf" srcId="{697D0979-8015-4596-9AB3-710AC4BE2EB5}" destId="{80EBCF88-7F52-4156-8509-1CDC47DD903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7828D56-34B4-45D8-9B46-2DDBF2D1FC77}" type="doc">
      <dgm:prSet loTypeId="urn:microsoft.com/office/officeart/2005/8/layout/pyramid2" loCatId="pyramid" qsTypeId="urn:microsoft.com/office/officeart/2009/2/quickstyle/3d8" qsCatId="3D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0CE15B7D-9CFB-4C8A-85BA-0DA8F6718BA6}">
      <dgm:prSet/>
      <dgm:spPr/>
      <dgm:t>
        <a:bodyPr/>
        <a:lstStyle/>
        <a:p>
          <a:pPr rtl="0"/>
          <a:r>
            <a:rPr lang="uk-UA" smtClean="0"/>
            <a:t>Читав би </a:t>
          </a:r>
          <a:endParaRPr lang="ru-RU"/>
        </a:p>
      </dgm:t>
    </dgm:pt>
    <dgm:pt modelId="{035FE9BE-FA6D-47EB-9C05-8F396A49FB0A}" type="parTrans" cxnId="{F064774D-52F4-4FD7-9304-70D5D61B1996}">
      <dgm:prSet/>
      <dgm:spPr/>
      <dgm:t>
        <a:bodyPr/>
        <a:lstStyle/>
        <a:p>
          <a:endParaRPr lang="ru-RU"/>
        </a:p>
      </dgm:t>
    </dgm:pt>
    <dgm:pt modelId="{2E39B6D3-00E5-46F9-974F-AE3D8EAF2875}" type="sibTrans" cxnId="{F064774D-52F4-4FD7-9304-70D5D61B1996}">
      <dgm:prSet/>
      <dgm:spPr/>
      <dgm:t>
        <a:bodyPr/>
        <a:lstStyle/>
        <a:p>
          <a:endParaRPr lang="ru-RU"/>
        </a:p>
      </dgm:t>
    </dgm:pt>
    <dgm:pt modelId="{05119C60-6D8B-4BFC-A9E0-E16C3AE8D245}">
      <dgm:prSet/>
      <dgm:spPr/>
      <dgm:t>
        <a:bodyPr/>
        <a:lstStyle/>
        <a:p>
          <a:pPr rtl="0"/>
          <a:r>
            <a:rPr lang="uk-UA" smtClean="0"/>
            <a:t>Читала б </a:t>
          </a:r>
          <a:endParaRPr lang="ru-RU"/>
        </a:p>
      </dgm:t>
    </dgm:pt>
    <dgm:pt modelId="{2637224B-5038-4F7D-86EC-16556F6DB415}" type="parTrans" cxnId="{6776F101-D1D5-45E1-B4CB-16A2DC45C76C}">
      <dgm:prSet/>
      <dgm:spPr/>
      <dgm:t>
        <a:bodyPr/>
        <a:lstStyle/>
        <a:p>
          <a:endParaRPr lang="ru-RU"/>
        </a:p>
      </dgm:t>
    </dgm:pt>
    <dgm:pt modelId="{DAC72C77-0F73-4932-BE14-79AA8490902C}" type="sibTrans" cxnId="{6776F101-D1D5-45E1-B4CB-16A2DC45C76C}">
      <dgm:prSet/>
      <dgm:spPr/>
      <dgm:t>
        <a:bodyPr/>
        <a:lstStyle/>
        <a:p>
          <a:endParaRPr lang="ru-RU"/>
        </a:p>
      </dgm:t>
    </dgm:pt>
    <dgm:pt modelId="{0B38C164-234A-457F-8881-26F510AC909A}">
      <dgm:prSet/>
      <dgm:spPr/>
      <dgm:t>
        <a:bodyPr/>
        <a:lstStyle/>
        <a:p>
          <a:pPr rtl="0"/>
          <a:r>
            <a:rPr lang="uk-UA" smtClean="0"/>
            <a:t>Читало б </a:t>
          </a:r>
          <a:endParaRPr lang="ru-RU"/>
        </a:p>
      </dgm:t>
    </dgm:pt>
    <dgm:pt modelId="{9474C2F4-176A-4A5F-80C3-44B879101AE1}" type="parTrans" cxnId="{D126FA71-B3FB-4A1B-93BE-E5A3BAC4CBDC}">
      <dgm:prSet/>
      <dgm:spPr/>
      <dgm:t>
        <a:bodyPr/>
        <a:lstStyle/>
        <a:p>
          <a:endParaRPr lang="ru-RU"/>
        </a:p>
      </dgm:t>
    </dgm:pt>
    <dgm:pt modelId="{805E19C8-83FA-40BD-8CB1-ABABD5B4E143}" type="sibTrans" cxnId="{D126FA71-B3FB-4A1B-93BE-E5A3BAC4CBDC}">
      <dgm:prSet/>
      <dgm:spPr/>
      <dgm:t>
        <a:bodyPr/>
        <a:lstStyle/>
        <a:p>
          <a:endParaRPr lang="ru-RU"/>
        </a:p>
      </dgm:t>
    </dgm:pt>
    <dgm:pt modelId="{BDAF59AC-472A-402A-A0B6-5D536722B49E}">
      <dgm:prSet/>
      <dgm:spPr/>
      <dgm:t>
        <a:bodyPr/>
        <a:lstStyle/>
        <a:p>
          <a:pPr rtl="0"/>
          <a:r>
            <a:rPr lang="uk-UA" smtClean="0"/>
            <a:t>Читали б  </a:t>
          </a:r>
          <a:endParaRPr lang="ru-RU"/>
        </a:p>
      </dgm:t>
    </dgm:pt>
    <dgm:pt modelId="{319C9B97-55F2-4B69-8517-2DD6BB4E0C8C}" type="parTrans" cxnId="{56C9D543-7D66-4DD7-80B7-AF4CC5E06FCA}">
      <dgm:prSet/>
      <dgm:spPr/>
      <dgm:t>
        <a:bodyPr/>
        <a:lstStyle/>
        <a:p>
          <a:endParaRPr lang="ru-RU"/>
        </a:p>
      </dgm:t>
    </dgm:pt>
    <dgm:pt modelId="{F8EABCE9-07DA-4A20-8F2C-579011D39B6C}" type="sibTrans" cxnId="{56C9D543-7D66-4DD7-80B7-AF4CC5E06FCA}">
      <dgm:prSet/>
      <dgm:spPr/>
      <dgm:t>
        <a:bodyPr/>
        <a:lstStyle/>
        <a:p>
          <a:endParaRPr lang="ru-RU"/>
        </a:p>
      </dgm:t>
    </dgm:pt>
    <dgm:pt modelId="{C4FBD770-70BD-4381-A7FA-B9EAE45339CD}" type="pres">
      <dgm:prSet presAssocID="{37828D56-34B4-45D8-9B46-2DDBF2D1FC7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EBC14F6-537E-4663-8313-8887DC1F4D35}" type="pres">
      <dgm:prSet presAssocID="{37828D56-34B4-45D8-9B46-2DDBF2D1FC77}" presName="pyramid" presStyleLbl="node1" presStyleIdx="0" presStyleCnt="1"/>
      <dgm:spPr/>
    </dgm:pt>
    <dgm:pt modelId="{E1A13E6D-3112-4935-BF46-A4E7E9F9B276}" type="pres">
      <dgm:prSet presAssocID="{37828D56-34B4-45D8-9B46-2DDBF2D1FC77}" presName="theList" presStyleCnt="0"/>
      <dgm:spPr/>
    </dgm:pt>
    <dgm:pt modelId="{43086E38-067B-4A01-880E-6625CF185C92}" type="pres">
      <dgm:prSet presAssocID="{0CE15B7D-9CFB-4C8A-85BA-0DA8F6718BA6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D47B1-1F89-4493-98A5-FFBA34BE0CDF}" type="pres">
      <dgm:prSet presAssocID="{0CE15B7D-9CFB-4C8A-85BA-0DA8F6718BA6}" presName="aSpace" presStyleCnt="0"/>
      <dgm:spPr/>
    </dgm:pt>
    <dgm:pt modelId="{49938328-459D-4880-B169-FBC5445673B6}" type="pres">
      <dgm:prSet presAssocID="{05119C60-6D8B-4BFC-A9E0-E16C3AE8D245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E7B9F8-A45F-45E5-ACD7-12B926B1519C}" type="pres">
      <dgm:prSet presAssocID="{05119C60-6D8B-4BFC-A9E0-E16C3AE8D245}" presName="aSpace" presStyleCnt="0"/>
      <dgm:spPr/>
    </dgm:pt>
    <dgm:pt modelId="{C60F4723-95A3-4529-8268-FF6E8A62AAA8}" type="pres">
      <dgm:prSet presAssocID="{0B38C164-234A-457F-8881-26F510AC909A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A193F-AB8A-45CC-81B8-9A91C5846B40}" type="pres">
      <dgm:prSet presAssocID="{0B38C164-234A-457F-8881-26F510AC909A}" presName="aSpace" presStyleCnt="0"/>
      <dgm:spPr/>
    </dgm:pt>
    <dgm:pt modelId="{14240026-2D4F-46D6-8579-8236D00E7F37}" type="pres">
      <dgm:prSet presAssocID="{BDAF59AC-472A-402A-A0B6-5D536722B49E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34A0A-74F6-469B-BA72-35EF0FF26F7D}" type="pres">
      <dgm:prSet presAssocID="{BDAF59AC-472A-402A-A0B6-5D536722B49E}" presName="aSpace" presStyleCnt="0"/>
      <dgm:spPr/>
    </dgm:pt>
  </dgm:ptLst>
  <dgm:cxnLst>
    <dgm:cxn modelId="{14161015-812E-4B11-8240-D81DDF413DC5}" type="presOf" srcId="{0B38C164-234A-457F-8881-26F510AC909A}" destId="{C60F4723-95A3-4529-8268-FF6E8A62AAA8}" srcOrd="0" destOrd="0" presId="urn:microsoft.com/office/officeart/2005/8/layout/pyramid2"/>
    <dgm:cxn modelId="{0D3D0BBB-CBAE-4CD6-B994-FBFC737783BB}" type="presOf" srcId="{05119C60-6D8B-4BFC-A9E0-E16C3AE8D245}" destId="{49938328-459D-4880-B169-FBC5445673B6}" srcOrd="0" destOrd="0" presId="urn:microsoft.com/office/officeart/2005/8/layout/pyramid2"/>
    <dgm:cxn modelId="{56C9D543-7D66-4DD7-80B7-AF4CC5E06FCA}" srcId="{37828D56-34B4-45D8-9B46-2DDBF2D1FC77}" destId="{BDAF59AC-472A-402A-A0B6-5D536722B49E}" srcOrd="3" destOrd="0" parTransId="{319C9B97-55F2-4B69-8517-2DD6BB4E0C8C}" sibTransId="{F8EABCE9-07DA-4A20-8F2C-579011D39B6C}"/>
    <dgm:cxn modelId="{A2111B93-F735-42D3-B463-9B92C34F17EA}" type="presOf" srcId="{37828D56-34B4-45D8-9B46-2DDBF2D1FC77}" destId="{C4FBD770-70BD-4381-A7FA-B9EAE45339CD}" srcOrd="0" destOrd="0" presId="urn:microsoft.com/office/officeart/2005/8/layout/pyramid2"/>
    <dgm:cxn modelId="{6776F101-D1D5-45E1-B4CB-16A2DC45C76C}" srcId="{37828D56-34B4-45D8-9B46-2DDBF2D1FC77}" destId="{05119C60-6D8B-4BFC-A9E0-E16C3AE8D245}" srcOrd="1" destOrd="0" parTransId="{2637224B-5038-4F7D-86EC-16556F6DB415}" sibTransId="{DAC72C77-0F73-4932-BE14-79AA8490902C}"/>
    <dgm:cxn modelId="{D126FA71-B3FB-4A1B-93BE-E5A3BAC4CBDC}" srcId="{37828D56-34B4-45D8-9B46-2DDBF2D1FC77}" destId="{0B38C164-234A-457F-8881-26F510AC909A}" srcOrd="2" destOrd="0" parTransId="{9474C2F4-176A-4A5F-80C3-44B879101AE1}" sibTransId="{805E19C8-83FA-40BD-8CB1-ABABD5B4E143}"/>
    <dgm:cxn modelId="{259F2EA8-F558-4C6F-B803-42AE78452827}" type="presOf" srcId="{BDAF59AC-472A-402A-A0B6-5D536722B49E}" destId="{14240026-2D4F-46D6-8579-8236D00E7F37}" srcOrd="0" destOrd="0" presId="urn:microsoft.com/office/officeart/2005/8/layout/pyramid2"/>
    <dgm:cxn modelId="{467DF79D-955E-4127-820A-35A32415F3F5}" type="presOf" srcId="{0CE15B7D-9CFB-4C8A-85BA-0DA8F6718BA6}" destId="{43086E38-067B-4A01-880E-6625CF185C92}" srcOrd="0" destOrd="0" presId="urn:microsoft.com/office/officeart/2005/8/layout/pyramid2"/>
    <dgm:cxn modelId="{F064774D-52F4-4FD7-9304-70D5D61B1996}" srcId="{37828D56-34B4-45D8-9B46-2DDBF2D1FC77}" destId="{0CE15B7D-9CFB-4C8A-85BA-0DA8F6718BA6}" srcOrd="0" destOrd="0" parTransId="{035FE9BE-FA6D-47EB-9C05-8F396A49FB0A}" sibTransId="{2E39B6D3-00E5-46F9-974F-AE3D8EAF2875}"/>
    <dgm:cxn modelId="{B466348F-32F7-4436-B9C1-4B39DC9ACA5D}" type="presParOf" srcId="{C4FBD770-70BD-4381-A7FA-B9EAE45339CD}" destId="{7EBC14F6-537E-4663-8313-8887DC1F4D35}" srcOrd="0" destOrd="0" presId="urn:microsoft.com/office/officeart/2005/8/layout/pyramid2"/>
    <dgm:cxn modelId="{9727CC29-516D-4EBC-848C-BA97CCC0924F}" type="presParOf" srcId="{C4FBD770-70BD-4381-A7FA-B9EAE45339CD}" destId="{E1A13E6D-3112-4935-BF46-A4E7E9F9B276}" srcOrd="1" destOrd="0" presId="urn:microsoft.com/office/officeart/2005/8/layout/pyramid2"/>
    <dgm:cxn modelId="{199E838F-2A7E-41F1-9AFE-E752F0037FD3}" type="presParOf" srcId="{E1A13E6D-3112-4935-BF46-A4E7E9F9B276}" destId="{43086E38-067B-4A01-880E-6625CF185C92}" srcOrd="0" destOrd="0" presId="urn:microsoft.com/office/officeart/2005/8/layout/pyramid2"/>
    <dgm:cxn modelId="{1D816244-0406-4C40-8ECA-B3B51021EAF2}" type="presParOf" srcId="{E1A13E6D-3112-4935-BF46-A4E7E9F9B276}" destId="{CCAD47B1-1F89-4493-98A5-FFBA34BE0CDF}" srcOrd="1" destOrd="0" presId="urn:microsoft.com/office/officeart/2005/8/layout/pyramid2"/>
    <dgm:cxn modelId="{B4418D55-D4D2-4FD9-A537-7D63BFC034E0}" type="presParOf" srcId="{E1A13E6D-3112-4935-BF46-A4E7E9F9B276}" destId="{49938328-459D-4880-B169-FBC5445673B6}" srcOrd="2" destOrd="0" presId="urn:microsoft.com/office/officeart/2005/8/layout/pyramid2"/>
    <dgm:cxn modelId="{994F2C1C-F53A-41FE-8CF9-F83ADF991D8F}" type="presParOf" srcId="{E1A13E6D-3112-4935-BF46-A4E7E9F9B276}" destId="{61E7B9F8-A45F-45E5-ACD7-12B926B1519C}" srcOrd="3" destOrd="0" presId="urn:microsoft.com/office/officeart/2005/8/layout/pyramid2"/>
    <dgm:cxn modelId="{35BEB838-C27A-4951-B09E-9E789A3E6A20}" type="presParOf" srcId="{E1A13E6D-3112-4935-BF46-A4E7E9F9B276}" destId="{C60F4723-95A3-4529-8268-FF6E8A62AAA8}" srcOrd="4" destOrd="0" presId="urn:microsoft.com/office/officeart/2005/8/layout/pyramid2"/>
    <dgm:cxn modelId="{B887CA45-665A-4ADE-9F3D-3F4840D85E45}" type="presParOf" srcId="{E1A13E6D-3112-4935-BF46-A4E7E9F9B276}" destId="{124A193F-AB8A-45CC-81B8-9A91C5846B40}" srcOrd="5" destOrd="0" presId="urn:microsoft.com/office/officeart/2005/8/layout/pyramid2"/>
    <dgm:cxn modelId="{6AA9B31A-244F-468E-83AE-5146264910B6}" type="presParOf" srcId="{E1A13E6D-3112-4935-BF46-A4E7E9F9B276}" destId="{14240026-2D4F-46D6-8579-8236D00E7F37}" srcOrd="6" destOrd="0" presId="urn:microsoft.com/office/officeart/2005/8/layout/pyramid2"/>
    <dgm:cxn modelId="{381A4944-AE42-455D-949A-64518992E102}" type="presParOf" srcId="{E1A13E6D-3112-4935-BF46-A4E7E9F9B276}" destId="{95334A0A-74F6-469B-BA72-35EF0FF26F7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5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7F671FE-185C-481B-AB56-AFBF104BE102}" type="doc">
      <dgm:prSet loTypeId="urn:microsoft.com/office/officeart/2005/8/layout/pyramid2" loCatId="pyramid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0E915CB-1189-4200-852D-DD32CEB29E8A}">
      <dgm:prSet/>
      <dgm:spPr/>
      <dgm:t>
        <a:bodyPr/>
        <a:lstStyle/>
        <a:p>
          <a:pPr rtl="0"/>
          <a:r>
            <a:rPr lang="uk-UA" b="1" i="0" baseline="0" dirty="0" smtClean="0"/>
            <a:t>Теперішній час</a:t>
          </a:r>
          <a:endParaRPr lang="ru-RU" b="1" dirty="0"/>
        </a:p>
      </dgm:t>
    </dgm:pt>
    <dgm:pt modelId="{41EC35BE-63D6-4599-A7B8-553CAE68D26B}" type="parTrans" cxnId="{6618CBA5-8C1E-4A38-9C3D-250F5AC1797D}">
      <dgm:prSet/>
      <dgm:spPr/>
      <dgm:t>
        <a:bodyPr/>
        <a:lstStyle/>
        <a:p>
          <a:endParaRPr lang="ru-RU"/>
        </a:p>
      </dgm:t>
    </dgm:pt>
    <dgm:pt modelId="{48ABDB8C-1835-4660-A4A0-54CBBC691EED}" type="sibTrans" cxnId="{6618CBA5-8C1E-4A38-9C3D-250F5AC1797D}">
      <dgm:prSet/>
      <dgm:spPr/>
      <dgm:t>
        <a:bodyPr/>
        <a:lstStyle/>
        <a:p>
          <a:endParaRPr lang="ru-RU"/>
        </a:p>
      </dgm:t>
    </dgm:pt>
    <dgm:pt modelId="{E8BE11B0-045C-4DD8-9B12-CE1113B0A2A5}" type="pres">
      <dgm:prSet presAssocID="{17F671FE-185C-481B-AB56-AFBF104BE10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6ECF409-A3E3-47C3-ADC7-8DA07FD21A8D}" type="pres">
      <dgm:prSet presAssocID="{17F671FE-185C-481B-AB56-AFBF104BE102}" presName="pyramid" presStyleLbl="node1" presStyleIdx="0" presStyleCnt="1"/>
      <dgm:spPr/>
    </dgm:pt>
    <dgm:pt modelId="{B43A27C1-49F2-4462-93B6-75B7E96A3D61}" type="pres">
      <dgm:prSet presAssocID="{17F671FE-185C-481B-AB56-AFBF104BE102}" presName="theList" presStyleCnt="0"/>
      <dgm:spPr/>
    </dgm:pt>
    <dgm:pt modelId="{2AB9BDC6-587A-4A33-98DD-5FD0C173EC11}" type="pres">
      <dgm:prSet presAssocID="{E0E915CB-1189-4200-852D-DD32CEB29E8A}" presName="aNode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EF945-EF50-402B-B3F0-D40EE4D57779}" type="pres">
      <dgm:prSet presAssocID="{E0E915CB-1189-4200-852D-DD32CEB29E8A}" presName="aSpace" presStyleCnt="0"/>
      <dgm:spPr/>
    </dgm:pt>
  </dgm:ptLst>
  <dgm:cxnLst>
    <dgm:cxn modelId="{6618CBA5-8C1E-4A38-9C3D-250F5AC1797D}" srcId="{17F671FE-185C-481B-AB56-AFBF104BE102}" destId="{E0E915CB-1189-4200-852D-DD32CEB29E8A}" srcOrd="0" destOrd="0" parTransId="{41EC35BE-63D6-4599-A7B8-553CAE68D26B}" sibTransId="{48ABDB8C-1835-4660-A4A0-54CBBC691EED}"/>
    <dgm:cxn modelId="{BBFC36D2-F776-4B53-B418-CF473FB74B57}" type="presOf" srcId="{E0E915CB-1189-4200-852D-DD32CEB29E8A}" destId="{2AB9BDC6-587A-4A33-98DD-5FD0C173EC11}" srcOrd="0" destOrd="0" presId="urn:microsoft.com/office/officeart/2005/8/layout/pyramid2"/>
    <dgm:cxn modelId="{5EFB0265-27BF-491A-879B-E4E4F7247E10}" type="presOf" srcId="{17F671FE-185C-481B-AB56-AFBF104BE102}" destId="{E8BE11B0-045C-4DD8-9B12-CE1113B0A2A5}" srcOrd="0" destOrd="0" presId="urn:microsoft.com/office/officeart/2005/8/layout/pyramid2"/>
    <dgm:cxn modelId="{6A3651F7-F127-4C7E-98E5-87C84941843C}" type="presParOf" srcId="{E8BE11B0-045C-4DD8-9B12-CE1113B0A2A5}" destId="{E6ECF409-A3E3-47C3-ADC7-8DA07FD21A8D}" srcOrd="0" destOrd="0" presId="urn:microsoft.com/office/officeart/2005/8/layout/pyramid2"/>
    <dgm:cxn modelId="{DAB756A3-A9E6-469E-AF79-F6ABF06496C0}" type="presParOf" srcId="{E8BE11B0-045C-4DD8-9B12-CE1113B0A2A5}" destId="{B43A27C1-49F2-4462-93B6-75B7E96A3D61}" srcOrd="1" destOrd="0" presId="urn:microsoft.com/office/officeart/2005/8/layout/pyramid2"/>
    <dgm:cxn modelId="{8007C47E-2968-4E97-AB07-6F8B8DCBCF45}" type="presParOf" srcId="{B43A27C1-49F2-4462-93B6-75B7E96A3D61}" destId="{2AB9BDC6-587A-4A33-98DD-5FD0C173EC11}" srcOrd="0" destOrd="0" presId="urn:microsoft.com/office/officeart/2005/8/layout/pyramid2"/>
    <dgm:cxn modelId="{A0360E48-EB02-43F6-8DCB-8E674605B531}" type="presParOf" srcId="{B43A27C1-49F2-4462-93B6-75B7E96A3D61}" destId="{D72EF945-EF50-402B-B3F0-D40EE4D57779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8FB0C62-CC7B-4BA6-AAC5-F780429FE0D9}" type="doc">
      <dgm:prSet loTypeId="urn:microsoft.com/office/officeart/2005/8/layout/pyramid2" loCatId="pyramid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AE9CB66-9B9B-4982-BD85-A55EAE701220}">
      <dgm:prSet/>
      <dgm:spPr/>
      <dgm:t>
        <a:bodyPr/>
        <a:lstStyle/>
        <a:p>
          <a:pPr rtl="0"/>
          <a:r>
            <a:rPr lang="uk-UA" b="1" i="0" baseline="0" dirty="0" smtClean="0"/>
            <a:t>Майбутній час</a:t>
          </a:r>
          <a:endParaRPr lang="ru-RU" b="1" dirty="0"/>
        </a:p>
      </dgm:t>
    </dgm:pt>
    <dgm:pt modelId="{DD41F2ED-2A6E-43F2-8224-984D1EA126AA}" type="parTrans" cxnId="{CD5EB782-5841-420D-8D35-79911E397AAB}">
      <dgm:prSet/>
      <dgm:spPr/>
      <dgm:t>
        <a:bodyPr/>
        <a:lstStyle/>
        <a:p>
          <a:endParaRPr lang="ru-RU"/>
        </a:p>
      </dgm:t>
    </dgm:pt>
    <dgm:pt modelId="{CF07779A-EB11-44D3-8422-94665687E717}" type="sibTrans" cxnId="{CD5EB782-5841-420D-8D35-79911E397AAB}">
      <dgm:prSet/>
      <dgm:spPr/>
      <dgm:t>
        <a:bodyPr/>
        <a:lstStyle/>
        <a:p>
          <a:endParaRPr lang="ru-RU"/>
        </a:p>
      </dgm:t>
    </dgm:pt>
    <dgm:pt modelId="{4E167B84-3629-49B9-B5BF-CF1F06BD6B34}" type="pres">
      <dgm:prSet presAssocID="{F8FB0C62-CC7B-4BA6-AAC5-F780429FE0D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91F5073-58F1-42B4-97AF-1BFC76B68131}" type="pres">
      <dgm:prSet presAssocID="{F8FB0C62-CC7B-4BA6-AAC5-F780429FE0D9}" presName="pyramid" presStyleLbl="node1" presStyleIdx="0" presStyleCnt="1"/>
      <dgm:spPr/>
    </dgm:pt>
    <dgm:pt modelId="{23CD8E15-4E7C-4460-B4DB-4D139BA3A244}" type="pres">
      <dgm:prSet presAssocID="{F8FB0C62-CC7B-4BA6-AAC5-F780429FE0D9}" presName="theList" presStyleCnt="0"/>
      <dgm:spPr/>
    </dgm:pt>
    <dgm:pt modelId="{9AE5155B-0320-4C68-ACFC-0AD9734E8889}" type="pres">
      <dgm:prSet presAssocID="{0AE9CB66-9B9B-4982-BD85-A55EAE701220}" presName="aNode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1FC69-B518-4FB4-9023-8DB388033FA8}" type="pres">
      <dgm:prSet presAssocID="{0AE9CB66-9B9B-4982-BD85-A55EAE701220}" presName="aSpace" presStyleCnt="0"/>
      <dgm:spPr/>
    </dgm:pt>
  </dgm:ptLst>
  <dgm:cxnLst>
    <dgm:cxn modelId="{A31F6395-ED4F-42BD-BBBF-9146ED3BDF5A}" type="presOf" srcId="{F8FB0C62-CC7B-4BA6-AAC5-F780429FE0D9}" destId="{4E167B84-3629-49B9-B5BF-CF1F06BD6B34}" srcOrd="0" destOrd="0" presId="urn:microsoft.com/office/officeart/2005/8/layout/pyramid2"/>
    <dgm:cxn modelId="{CD5EB782-5841-420D-8D35-79911E397AAB}" srcId="{F8FB0C62-CC7B-4BA6-AAC5-F780429FE0D9}" destId="{0AE9CB66-9B9B-4982-BD85-A55EAE701220}" srcOrd="0" destOrd="0" parTransId="{DD41F2ED-2A6E-43F2-8224-984D1EA126AA}" sibTransId="{CF07779A-EB11-44D3-8422-94665687E717}"/>
    <dgm:cxn modelId="{11097170-EEEE-49F8-AEBE-116417296DB3}" type="presOf" srcId="{0AE9CB66-9B9B-4982-BD85-A55EAE701220}" destId="{9AE5155B-0320-4C68-ACFC-0AD9734E8889}" srcOrd="0" destOrd="0" presId="urn:microsoft.com/office/officeart/2005/8/layout/pyramid2"/>
    <dgm:cxn modelId="{4B58BF6B-56B9-4195-93BA-D9EEA29F3666}" type="presParOf" srcId="{4E167B84-3629-49B9-B5BF-CF1F06BD6B34}" destId="{191F5073-58F1-42B4-97AF-1BFC76B68131}" srcOrd="0" destOrd="0" presId="urn:microsoft.com/office/officeart/2005/8/layout/pyramid2"/>
    <dgm:cxn modelId="{75190D8D-A48F-4FF9-9749-5FF236D2B205}" type="presParOf" srcId="{4E167B84-3629-49B9-B5BF-CF1F06BD6B34}" destId="{23CD8E15-4E7C-4460-B4DB-4D139BA3A244}" srcOrd="1" destOrd="0" presId="urn:microsoft.com/office/officeart/2005/8/layout/pyramid2"/>
    <dgm:cxn modelId="{8FB17E07-0DB0-4472-8408-D1EB6DD86645}" type="presParOf" srcId="{23CD8E15-4E7C-4460-B4DB-4D139BA3A244}" destId="{9AE5155B-0320-4C68-ACFC-0AD9734E8889}" srcOrd="0" destOrd="0" presId="urn:microsoft.com/office/officeart/2005/8/layout/pyramid2"/>
    <dgm:cxn modelId="{EDD1AD72-BDAA-424D-91A2-B5550F4DF3CD}" type="presParOf" srcId="{23CD8E15-4E7C-4460-B4DB-4D139BA3A244}" destId="{D5F1FC69-B518-4FB4-9023-8DB388033FA8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297993C-76D2-423F-9BBD-1B2DEA6A6078}" type="doc">
      <dgm:prSet loTypeId="urn:microsoft.com/office/officeart/2005/8/layout/hProcess9" loCatId="process" qsTypeId="urn:microsoft.com/office/officeart/2005/8/quickstyle/3d6" qsCatId="3D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0717E980-8DCD-4AB9-B8C0-26470481B1F3}">
      <dgm:prSet/>
      <dgm:spPr/>
      <dgm:t>
        <a:bodyPr/>
        <a:lstStyle/>
        <a:p>
          <a:pPr rtl="0"/>
          <a:r>
            <a:rPr lang="uk-UA" b="1" i="0" baseline="0" dirty="0" smtClean="0">
              <a:solidFill>
                <a:schemeClr val="tx1"/>
              </a:solidFill>
            </a:rPr>
            <a:t>За родами</a:t>
          </a:r>
          <a:endParaRPr lang="ru-RU" b="1" dirty="0">
            <a:solidFill>
              <a:schemeClr val="tx1"/>
            </a:solidFill>
          </a:endParaRPr>
        </a:p>
      </dgm:t>
    </dgm:pt>
    <dgm:pt modelId="{B20AAD8A-AF6D-4598-AE31-196A775DBBEC}" type="parTrans" cxnId="{5D000961-6B5B-4DC7-B2E9-E3C5E5760A96}">
      <dgm:prSet/>
      <dgm:spPr/>
      <dgm:t>
        <a:bodyPr/>
        <a:lstStyle/>
        <a:p>
          <a:endParaRPr lang="ru-RU"/>
        </a:p>
      </dgm:t>
    </dgm:pt>
    <dgm:pt modelId="{47A576D8-723B-43E2-B0C9-AB64944B09D8}" type="sibTrans" cxnId="{5D000961-6B5B-4DC7-B2E9-E3C5E5760A96}">
      <dgm:prSet/>
      <dgm:spPr/>
      <dgm:t>
        <a:bodyPr/>
        <a:lstStyle/>
        <a:p>
          <a:endParaRPr lang="ru-RU"/>
        </a:p>
      </dgm:t>
    </dgm:pt>
    <dgm:pt modelId="{163924CA-0FA8-451C-AEF6-AC71F5CEE39B}" type="pres">
      <dgm:prSet presAssocID="{8297993C-76D2-423F-9BBD-1B2DEA6A607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C8C248-D4DC-4BB5-B9F1-17D4202C13B2}" type="pres">
      <dgm:prSet presAssocID="{8297993C-76D2-423F-9BBD-1B2DEA6A6078}" presName="arrow" presStyleLbl="bgShp" presStyleIdx="0" presStyleCnt="1"/>
      <dgm:spPr/>
    </dgm:pt>
    <dgm:pt modelId="{92FA5611-EAEE-4631-83AE-17D4B492FA88}" type="pres">
      <dgm:prSet presAssocID="{8297993C-76D2-423F-9BBD-1B2DEA6A6078}" presName="linearProcess" presStyleCnt="0"/>
      <dgm:spPr/>
    </dgm:pt>
    <dgm:pt modelId="{03377AD3-E7D4-4D05-B7F3-B152A797215C}" type="pres">
      <dgm:prSet presAssocID="{0717E980-8DCD-4AB9-B8C0-26470481B1F3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000961-6B5B-4DC7-B2E9-E3C5E5760A96}" srcId="{8297993C-76D2-423F-9BBD-1B2DEA6A6078}" destId="{0717E980-8DCD-4AB9-B8C0-26470481B1F3}" srcOrd="0" destOrd="0" parTransId="{B20AAD8A-AF6D-4598-AE31-196A775DBBEC}" sibTransId="{47A576D8-723B-43E2-B0C9-AB64944B09D8}"/>
    <dgm:cxn modelId="{E9950853-253D-40E9-A33D-94D19BF91CBA}" type="presOf" srcId="{8297993C-76D2-423F-9BBD-1B2DEA6A6078}" destId="{163924CA-0FA8-451C-AEF6-AC71F5CEE39B}" srcOrd="0" destOrd="0" presId="urn:microsoft.com/office/officeart/2005/8/layout/hProcess9"/>
    <dgm:cxn modelId="{148920DC-A30E-45AE-A730-613250AD6539}" type="presOf" srcId="{0717E980-8DCD-4AB9-B8C0-26470481B1F3}" destId="{03377AD3-E7D4-4D05-B7F3-B152A797215C}" srcOrd="0" destOrd="0" presId="urn:microsoft.com/office/officeart/2005/8/layout/hProcess9"/>
    <dgm:cxn modelId="{01EE0C71-DF98-4157-AA27-10FBED066042}" type="presParOf" srcId="{163924CA-0FA8-451C-AEF6-AC71F5CEE39B}" destId="{2DC8C248-D4DC-4BB5-B9F1-17D4202C13B2}" srcOrd="0" destOrd="0" presId="urn:microsoft.com/office/officeart/2005/8/layout/hProcess9"/>
    <dgm:cxn modelId="{16858E5C-02B5-4AC0-88F8-D4A4BDD90136}" type="presParOf" srcId="{163924CA-0FA8-451C-AEF6-AC71F5CEE39B}" destId="{92FA5611-EAEE-4631-83AE-17D4B492FA88}" srcOrd="1" destOrd="0" presId="urn:microsoft.com/office/officeart/2005/8/layout/hProcess9"/>
    <dgm:cxn modelId="{84C4140F-4EC6-4F17-9DB0-8EED5EFEA23C}" type="presParOf" srcId="{92FA5611-EAEE-4631-83AE-17D4B492FA88}" destId="{03377AD3-E7D4-4D05-B7F3-B152A797215C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54F7555-9FCB-4484-A09D-CD31354D941A}" type="doc">
      <dgm:prSet loTypeId="urn:microsoft.com/office/officeart/2005/8/layout/hProcess9" loCatId="process" qsTypeId="urn:microsoft.com/office/officeart/2005/8/quickstyle/3d6" qsCatId="3D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D914A1B8-CCD3-4FC9-A1F0-5DE382102120}">
      <dgm:prSet/>
      <dgm:spPr/>
      <dgm:t>
        <a:bodyPr/>
        <a:lstStyle/>
        <a:p>
          <a:pPr rtl="0"/>
          <a:r>
            <a:rPr lang="uk-UA" b="1" i="0" baseline="0" dirty="0" smtClean="0"/>
            <a:t>За особами і числами</a:t>
          </a:r>
          <a:endParaRPr lang="ru-RU" b="1" dirty="0"/>
        </a:p>
      </dgm:t>
    </dgm:pt>
    <dgm:pt modelId="{A9B54070-440C-462D-A7F4-533AE5C78979}" type="parTrans" cxnId="{FF113907-C697-4D57-A48B-131D0E473C25}">
      <dgm:prSet/>
      <dgm:spPr/>
      <dgm:t>
        <a:bodyPr/>
        <a:lstStyle/>
        <a:p>
          <a:endParaRPr lang="ru-RU"/>
        </a:p>
      </dgm:t>
    </dgm:pt>
    <dgm:pt modelId="{47AF67EE-18CE-4D84-92F6-13C4855FDF14}" type="sibTrans" cxnId="{FF113907-C697-4D57-A48B-131D0E473C25}">
      <dgm:prSet/>
      <dgm:spPr/>
      <dgm:t>
        <a:bodyPr/>
        <a:lstStyle/>
        <a:p>
          <a:endParaRPr lang="ru-RU"/>
        </a:p>
      </dgm:t>
    </dgm:pt>
    <dgm:pt modelId="{1E9DCFBB-2D72-4959-B199-BBF12B46E5D1}" type="pres">
      <dgm:prSet presAssocID="{854F7555-9FCB-4484-A09D-CD31354D941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26F5CD-D354-49DA-A579-044C62D735FE}" type="pres">
      <dgm:prSet presAssocID="{854F7555-9FCB-4484-A09D-CD31354D941A}" presName="arrow" presStyleLbl="bgShp" presStyleIdx="0" presStyleCnt="1"/>
      <dgm:spPr/>
    </dgm:pt>
    <dgm:pt modelId="{1F6E7366-97AC-4CEE-B5D2-84F77752D07F}" type="pres">
      <dgm:prSet presAssocID="{854F7555-9FCB-4484-A09D-CD31354D941A}" presName="linearProcess" presStyleCnt="0"/>
      <dgm:spPr/>
    </dgm:pt>
    <dgm:pt modelId="{553006F1-DD3A-4DC1-93D5-9BD094E11B96}" type="pres">
      <dgm:prSet presAssocID="{D914A1B8-CCD3-4FC9-A1F0-5DE382102120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93F601-C9C2-4E89-8FEE-99E634A06620}" type="presOf" srcId="{D914A1B8-CCD3-4FC9-A1F0-5DE382102120}" destId="{553006F1-DD3A-4DC1-93D5-9BD094E11B96}" srcOrd="0" destOrd="0" presId="urn:microsoft.com/office/officeart/2005/8/layout/hProcess9"/>
    <dgm:cxn modelId="{484375CB-CD9E-4CC2-A318-4E8EB0FABFE3}" type="presOf" srcId="{854F7555-9FCB-4484-A09D-CD31354D941A}" destId="{1E9DCFBB-2D72-4959-B199-BBF12B46E5D1}" srcOrd="0" destOrd="0" presId="urn:microsoft.com/office/officeart/2005/8/layout/hProcess9"/>
    <dgm:cxn modelId="{FF113907-C697-4D57-A48B-131D0E473C25}" srcId="{854F7555-9FCB-4484-A09D-CD31354D941A}" destId="{D914A1B8-CCD3-4FC9-A1F0-5DE382102120}" srcOrd="0" destOrd="0" parTransId="{A9B54070-440C-462D-A7F4-533AE5C78979}" sibTransId="{47AF67EE-18CE-4D84-92F6-13C4855FDF14}"/>
    <dgm:cxn modelId="{47ABC7E1-102C-4427-8538-B836C8A00327}" type="presParOf" srcId="{1E9DCFBB-2D72-4959-B199-BBF12B46E5D1}" destId="{DD26F5CD-D354-49DA-A579-044C62D735FE}" srcOrd="0" destOrd="0" presId="urn:microsoft.com/office/officeart/2005/8/layout/hProcess9"/>
    <dgm:cxn modelId="{BF7A20B5-D789-4D1B-9D82-1E68F9C7289B}" type="presParOf" srcId="{1E9DCFBB-2D72-4959-B199-BBF12B46E5D1}" destId="{1F6E7366-97AC-4CEE-B5D2-84F77752D07F}" srcOrd="1" destOrd="0" presId="urn:microsoft.com/office/officeart/2005/8/layout/hProcess9"/>
    <dgm:cxn modelId="{A3374B6B-18D9-4DD7-8F25-FB5EE8CB3F54}" type="presParOf" srcId="{1F6E7366-97AC-4CEE-B5D2-84F77752D07F}" destId="{553006F1-DD3A-4DC1-93D5-9BD094E11B96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FA8A6AD-5F5D-42D1-8121-0780CC22391F}" type="doc">
      <dgm:prSet loTypeId="urn:microsoft.com/office/officeart/2005/8/layout/pyramid2" loCatId="pyramid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A717D49-4691-4B93-8347-8BB6EF8692B4}">
      <dgm:prSet/>
      <dgm:spPr/>
      <dgm:t>
        <a:bodyPr/>
        <a:lstStyle/>
        <a:p>
          <a:pPr rtl="0"/>
          <a:r>
            <a:rPr lang="uk-UA" b="1" i="0" baseline="0" dirty="0" smtClean="0"/>
            <a:t>Минулий час</a:t>
          </a:r>
          <a:endParaRPr lang="ru-RU" b="1" dirty="0"/>
        </a:p>
      </dgm:t>
    </dgm:pt>
    <dgm:pt modelId="{9868DBF1-A003-41D4-883C-95F517EC5EDD}" type="parTrans" cxnId="{246B3513-FFA6-48DA-A4D6-C337451F019E}">
      <dgm:prSet/>
      <dgm:spPr/>
      <dgm:t>
        <a:bodyPr/>
        <a:lstStyle/>
        <a:p>
          <a:endParaRPr lang="ru-RU"/>
        </a:p>
      </dgm:t>
    </dgm:pt>
    <dgm:pt modelId="{1907169C-81EC-4A98-804C-635720B1181F}" type="sibTrans" cxnId="{246B3513-FFA6-48DA-A4D6-C337451F019E}">
      <dgm:prSet/>
      <dgm:spPr/>
      <dgm:t>
        <a:bodyPr/>
        <a:lstStyle/>
        <a:p>
          <a:endParaRPr lang="ru-RU"/>
        </a:p>
      </dgm:t>
    </dgm:pt>
    <dgm:pt modelId="{21FF99C5-357D-4121-A537-1ECFC2A62075}" type="pres">
      <dgm:prSet presAssocID="{CFA8A6AD-5F5D-42D1-8121-0780CC22391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7BFE4B5-6240-4988-9798-D0868215727A}" type="pres">
      <dgm:prSet presAssocID="{CFA8A6AD-5F5D-42D1-8121-0780CC22391F}" presName="pyramid" presStyleLbl="node1" presStyleIdx="0" presStyleCnt="1"/>
      <dgm:spPr/>
    </dgm:pt>
    <dgm:pt modelId="{06E3AA0E-C286-48BD-AE80-46DF5F84E402}" type="pres">
      <dgm:prSet presAssocID="{CFA8A6AD-5F5D-42D1-8121-0780CC22391F}" presName="theList" presStyleCnt="0"/>
      <dgm:spPr/>
    </dgm:pt>
    <dgm:pt modelId="{B399CD53-603B-49BE-9AAA-46FD02F423AE}" type="pres">
      <dgm:prSet presAssocID="{EA717D49-4691-4B93-8347-8BB6EF8692B4}" presName="aNode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2754D-6113-4A64-B4E1-41EF587E4278}" type="pres">
      <dgm:prSet presAssocID="{EA717D49-4691-4B93-8347-8BB6EF8692B4}" presName="aSpace" presStyleCnt="0"/>
      <dgm:spPr/>
    </dgm:pt>
  </dgm:ptLst>
  <dgm:cxnLst>
    <dgm:cxn modelId="{246B3513-FFA6-48DA-A4D6-C337451F019E}" srcId="{CFA8A6AD-5F5D-42D1-8121-0780CC22391F}" destId="{EA717D49-4691-4B93-8347-8BB6EF8692B4}" srcOrd="0" destOrd="0" parTransId="{9868DBF1-A003-41D4-883C-95F517EC5EDD}" sibTransId="{1907169C-81EC-4A98-804C-635720B1181F}"/>
    <dgm:cxn modelId="{06DF4719-0DD7-4379-879A-7273F9A8826C}" type="presOf" srcId="{CFA8A6AD-5F5D-42D1-8121-0780CC22391F}" destId="{21FF99C5-357D-4121-A537-1ECFC2A62075}" srcOrd="0" destOrd="0" presId="urn:microsoft.com/office/officeart/2005/8/layout/pyramid2"/>
    <dgm:cxn modelId="{0D395DEA-5DA4-4941-AE5A-9FB8B0FA47BC}" type="presOf" srcId="{EA717D49-4691-4B93-8347-8BB6EF8692B4}" destId="{B399CD53-603B-49BE-9AAA-46FD02F423AE}" srcOrd="0" destOrd="0" presId="urn:microsoft.com/office/officeart/2005/8/layout/pyramid2"/>
    <dgm:cxn modelId="{54B989D1-1834-4031-B2AD-5A9E52F4E8BF}" type="presParOf" srcId="{21FF99C5-357D-4121-A537-1ECFC2A62075}" destId="{C7BFE4B5-6240-4988-9798-D0868215727A}" srcOrd="0" destOrd="0" presId="urn:microsoft.com/office/officeart/2005/8/layout/pyramid2"/>
    <dgm:cxn modelId="{95A65D51-5D5C-43C5-BD1E-CA55CDE2AB2A}" type="presParOf" srcId="{21FF99C5-357D-4121-A537-1ECFC2A62075}" destId="{06E3AA0E-C286-48BD-AE80-46DF5F84E402}" srcOrd="1" destOrd="0" presId="urn:microsoft.com/office/officeart/2005/8/layout/pyramid2"/>
    <dgm:cxn modelId="{B44D6CBF-60A8-4CF4-9CB4-966CA5D81E8B}" type="presParOf" srcId="{06E3AA0E-C286-48BD-AE80-46DF5F84E402}" destId="{B399CD53-603B-49BE-9AAA-46FD02F423AE}" srcOrd="0" destOrd="0" presId="urn:microsoft.com/office/officeart/2005/8/layout/pyramid2"/>
    <dgm:cxn modelId="{C156D6F3-DDEB-4537-B816-D371BDF091B5}" type="presParOf" srcId="{06E3AA0E-C286-48BD-AE80-46DF5F84E402}" destId="{3D22754D-6113-4A64-B4E1-41EF587E4278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C5C28A2-069E-477D-9ABA-016A1640C16F}" type="doc">
      <dgm:prSet loTypeId="urn:microsoft.com/office/officeart/2005/8/layout/target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48488A-3CD5-44AF-AC06-ECB110415A55}">
      <dgm:prSet/>
      <dgm:spPr/>
      <dgm:t>
        <a:bodyPr/>
        <a:lstStyle/>
        <a:p>
          <a:pPr rtl="0"/>
          <a:r>
            <a:rPr lang="uk-UA" b="1" i="0" baseline="0" dirty="0" smtClean="0"/>
            <a:t>проста</a:t>
          </a:r>
          <a:endParaRPr lang="ru-RU" b="1" dirty="0"/>
        </a:p>
      </dgm:t>
    </dgm:pt>
    <dgm:pt modelId="{BD3E3D5E-FB3F-40E3-8044-F13AC35F6617}" type="parTrans" cxnId="{D1DE4F82-9B8C-4559-8312-13117A329F41}">
      <dgm:prSet/>
      <dgm:spPr/>
      <dgm:t>
        <a:bodyPr/>
        <a:lstStyle/>
        <a:p>
          <a:endParaRPr lang="ru-RU"/>
        </a:p>
      </dgm:t>
    </dgm:pt>
    <dgm:pt modelId="{DAFC049E-A1EF-4DE5-A721-9C31FE143DFA}" type="sibTrans" cxnId="{D1DE4F82-9B8C-4559-8312-13117A329F41}">
      <dgm:prSet/>
      <dgm:spPr/>
      <dgm:t>
        <a:bodyPr/>
        <a:lstStyle/>
        <a:p>
          <a:endParaRPr lang="ru-RU"/>
        </a:p>
      </dgm:t>
    </dgm:pt>
    <dgm:pt modelId="{736A84BB-5D79-4FEE-A276-0BAC6EE47307}" type="pres">
      <dgm:prSet presAssocID="{6C5C28A2-069E-477D-9ABA-016A1640C16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8AD930-DEAE-411F-BDBF-95C242E7405D}" type="pres">
      <dgm:prSet presAssocID="{D848488A-3CD5-44AF-AC06-ECB110415A55}" presName="circle1" presStyleLbl="node1" presStyleIdx="0" presStyleCnt="1"/>
      <dgm:spPr/>
    </dgm:pt>
    <dgm:pt modelId="{EA64141B-C4F7-41F4-AC64-990050E7D0F0}" type="pres">
      <dgm:prSet presAssocID="{D848488A-3CD5-44AF-AC06-ECB110415A55}" presName="space" presStyleCnt="0"/>
      <dgm:spPr/>
    </dgm:pt>
    <dgm:pt modelId="{0E04C974-8F94-4994-8C0D-5968BD4B55F7}" type="pres">
      <dgm:prSet presAssocID="{D848488A-3CD5-44AF-AC06-ECB110415A55}" presName="rect1" presStyleLbl="alignAcc1" presStyleIdx="0" presStyleCnt="1"/>
      <dgm:spPr/>
      <dgm:t>
        <a:bodyPr/>
        <a:lstStyle/>
        <a:p>
          <a:endParaRPr lang="ru-RU"/>
        </a:p>
      </dgm:t>
    </dgm:pt>
    <dgm:pt modelId="{BEA6DE39-207B-4EA5-B504-8E9FD130E489}" type="pres">
      <dgm:prSet presAssocID="{D848488A-3CD5-44AF-AC06-ECB110415A55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DE4F82-9B8C-4559-8312-13117A329F41}" srcId="{6C5C28A2-069E-477D-9ABA-016A1640C16F}" destId="{D848488A-3CD5-44AF-AC06-ECB110415A55}" srcOrd="0" destOrd="0" parTransId="{BD3E3D5E-FB3F-40E3-8044-F13AC35F6617}" sibTransId="{DAFC049E-A1EF-4DE5-A721-9C31FE143DFA}"/>
    <dgm:cxn modelId="{18F8062C-C6F0-4B54-94F8-91CF241821F4}" type="presOf" srcId="{D848488A-3CD5-44AF-AC06-ECB110415A55}" destId="{0E04C974-8F94-4994-8C0D-5968BD4B55F7}" srcOrd="0" destOrd="0" presId="urn:microsoft.com/office/officeart/2005/8/layout/target3"/>
    <dgm:cxn modelId="{AB1D5619-DF9C-474C-B629-25E5F3631C3A}" type="presOf" srcId="{6C5C28A2-069E-477D-9ABA-016A1640C16F}" destId="{736A84BB-5D79-4FEE-A276-0BAC6EE47307}" srcOrd="0" destOrd="0" presId="urn:microsoft.com/office/officeart/2005/8/layout/target3"/>
    <dgm:cxn modelId="{28CA648D-E84F-41CE-8C14-472B9967C6B5}" type="presOf" srcId="{D848488A-3CD5-44AF-AC06-ECB110415A55}" destId="{BEA6DE39-207B-4EA5-B504-8E9FD130E489}" srcOrd="1" destOrd="0" presId="urn:microsoft.com/office/officeart/2005/8/layout/target3"/>
    <dgm:cxn modelId="{6EA06012-FA90-4923-A42D-B33EF4075E82}" type="presParOf" srcId="{736A84BB-5D79-4FEE-A276-0BAC6EE47307}" destId="{2B8AD930-DEAE-411F-BDBF-95C242E7405D}" srcOrd="0" destOrd="0" presId="urn:microsoft.com/office/officeart/2005/8/layout/target3"/>
    <dgm:cxn modelId="{8FCDF8D4-5AD6-464D-B23A-B7B97A808497}" type="presParOf" srcId="{736A84BB-5D79-4FEE-A276-0BAC6EE47307}" destId="{EA64141B-C4F7-41F4-AC64-990050E7D0F0}" srcOrd="1" destOrd="0" presId="urn:microsoft.com/office/officeart/2005/8/layout/target3"/>
    <dgm:cxn modelId="{A764FA34-9CEA-42C0-BC76-B78DAD54DD8E}" type="presParOf" srcId="{736A84BB-5D79-4FEE-A276-0BAC6EE47307}" destId="{0E04C974-8F94-4994-8C0D-5968BD4B55F7}" srcOrd="2" destOrd="0" presId="urn:microsoft.com/office/officeart/2005/8/layout/target3"/>
    <dgm:cxn modelId="{431668B7-885F-4A2D-AD22-F026AEB21074}" type="presParOf" srcId="{736A84BB-5D79-4FEE-A276-0BAC6EE47307}" destId="{BEA6DE39-207B-4EA5-B504-8E9FD130E489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A012FC-92FB-4807-BEC0-85B4D36DE041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F2CD59-534F-4D45-B8CD-FB6DD5BE287B}">
      <dgm:prSet phldrT="[Текст]" custT="1"/>
      <dgm:spPr>
        <a:gradFill flip="none" rotWithShape="0">
          <a:gsLst>
            <a:gs pos="0">
              <a:srgbClr val="FF9797">
                <a:shade val="30000"/>
                <a:satMod val="115000"/>
              </a:srgbClr>
            </a:gs>
            <a:gs pos="50000">
              <a:srgbClr val="FF9797">
                <a:shade val="67500"/>
                <a:satMod val="115000"/>
              </a:srgbClr>
            </a:gs>
            <a:gs pos="100000">
              <a:srgbClr val="FF9797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chemeClr val="tx2">
              <a:lumMod val="65000"/>
              <a:lumOff val="35000"/>
            </a:schemeClr>
          </a:solidFill>
        </a:ln>
      </dgm:spPr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Має</a:t>
          </a:r>
          <a:endParaRPr lang="ru-RU" sz="1600" b="1" dirty="0">
            <a:solidFill>
              <a:schemeClr val="tx1"/>
            </a:solidFill>
          </a:endParaRPr>
        </a:p>
      </dgm:t>
    </dgm:pt>
    <dgm:pt modelId="{B5E2BF68-5FDE-4ECA-9899-A57C520CBAE1}" type="parTrans" cxnId="{F9C05698-7EEC-4CCD-A226-A2BDFEF7E934}">
      <dgm:prSet/>
      <dgm:spPr/>
      <dgm:t>
        <a:bodyPr/>
        <a:lstStyle/>
        <a:p>
          <a:endParaRPr lang="ru-RU"/>
        </a:p>
      </dgm:t>
    </dgm:pt>
    <dgm:pt modelId="{FB8332FE-5D33-4C6C-AE74-0DE4E32FA407}" type="sibTrans" cxnId="{F9C05698-7EEC-4CCD-A226-A2BDFEF7E934}">
      <dgm:prSet/>
      <dgm:spPr/>
      <dgm:t>
        <a:bodyPr/>
        <a:lstStyle/>
        <a:p>
          <a:endParaRPr lang="ru-RU"/>
        </a:p>
      </dgm:t>
    </dgm:pt>
    <dgm:pt modelId="{573A10F0-F0E6-4DE2-835F-3A68F1A01E85}">
      <dgm:prSet phldrT="[Текст]" custT="1"/>
      <dgm:spPr/>
      <dgm:t>
        <a:bodyPr/>
        <a:lstStyle/>
        <a:p>
          <a:r>
            <a:rPr lang="uk-UA" sz="1400" b="1" dirty="0" smtClean="0"/>
            <a:t>спосіб і час</a:t>
          </a:r>
          <a:endParaRPr lang="ru-RU" sz="1400" b="1" dirty="0"/>
        </a:p>
      </dgm:t>
    </dgm:pt>
    <dgm:pt modelId="{263FDC67-16AA-4CF5-87E2-DDE9837A6C79}" type="parTrans" cxnId="{F76FCF82-B1E1-4C8D-9B33-934ACA1C091E}">
      <dgm:prSet/>
      <dgm:spPr/>
      <dgm:t>
        <a:bodyPr/>
        <a:lstStyle/>
        <a:p>
          <a:endParaRPr lang="ru-RU"/>
        </a:p>
      </dgm:t>
    </dgm:pt>
    <dgm:pt modelId="{138DED01-D34C-4456-B948-3DE457C098B2}" type="sibTrans" cxnId="{F76FCF82-B1E1-4C8D-9B33-934ACA1C091E}">
      <dgm:prSet/>
      <dgm:spPr/>
      <dgm:t>
        <a:bodyPr/>
        <a:lstStyle/>
        <a:p>
          <a:endParaRPr lang="ru-RU"/>
        </a:p>
      </dgm:t>
    </dgm:pt>
    <dgm:pt modelId="{AD9674F1-E4F0-4E0A-9804-6FFF24AF65D3}">
      <dgm:prSet phldrT="[Текст]" custT="1"/>
      <dgm:spPr>
        <a:gradFill flip="none" rotWithShape="0">
          <a:gsLst>
            <a:gs pos="0">
              <a:srgbClr val="FF9797">
                <a:shade val="30000"/>
                <a:satMod val="115000"/>
              </a:srgbClr>
            </a:gs>
            <a:gs pos="50000">
              <a:srgbClr val="FF9797">
                <a:shade val="67500"/>
                <a:satMod val="115000"/>
              </a:srgbClr>
            </a:gs>
            <a:gs pos="100000">
              <a:srgbClr val="FF9797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chemeClr val="tx2">
              <a:lumMod val="65000"/>
              <a:lumOff val="35000"/>
            </a:schemeClr>
          </a:solidFill>
        </a:ln>
      </dgm:spPr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Не змінюється за</a:t>
          </a:r>
          <a:endParaRPr lang="ru-RU" sz="1600" b="1" dirty="0">
            <a:solidFill>
              <a:schemeClr val="tx1"/>
            </a:solidFill>
          </a:endParaRPr>
        </a:p>
      </dgm:t>
    </dgm:pt>
    <dgm:pt modelId="{DC75EDB4-C43F-4B77-9053-B270BB687AC3}" type="parTrans" cxnId="{5FD24571-29AC-431D-B78A-EA4525A2E88E}">
      <dgm:prSet/>
      <dgm:spPr/>
      <dgm:t>
        <a:bodyPr/>
        <a:lstStyle/>
        <a:p>
          <a:endParaRPr lang="ru-RU"/>
        </a:p>
      </dgm:t>
    </dgm:pt>
    <dgm:pt modelId="{471F661A-BAEA-4FBF-8270-453074FEC5F2}" type="sibTrans" cxnId="{5FD24571-29AC-431D-B78A-EA4525A2E88E}">
      <dgm:prSet/>
      <dgm:spPr/>
      <dgm:t>
        <a:bodyPr/>
        <a:lstStyle/>
        <a:p>
          <a:endParaRPr lang="ru-RU"/>
        </a:p>
      </dgm:t>
    </dgm:pt>
    <dgm:pt modelId="{1B90F134-50C1-4AED-A7F8-E4897243D618}">
      <dgm:prSet phldrT="[Текст]" custT="1"/>
      <dgm:spPr/>
      <dgm:t>
        <a:bodyPr/>
        <a:lstStyle/>
        <a:p>
          <a:r>
            <a:rPr lang="uk-UA" sz="1400" b="1" dirty="0" smtClean="0"/>
            <a:t> родами</a:t>
          </a:r>
          <a:endParaRPr lang="ru-RU" sz="1400" b="1" dirty="0"/>
        </a:p>
      </dgm:t>
    </dgm:pt>
    <dgm:pt modelId="{6340E59B-3BF2-4D8B-89AA-0CF643A7F6CD}" type="parTrans" cxnId="{9C15DA3F-A510-4563-B3D8-9FDFDC079E98}">
      <dgm:prSet/>
      <dgm:spPr/>
      <dgm:t>
        <a:bodyPr/>
        <a:lstStyle/>
        <a:p>
          <a:endParaRPr lang="ru-RU"/>
        </a:p>
      </dgm:t>
    </dgm:pt>
    <dgm:pt modelId="{F85AD75B-2651-4EA0-A6E2-31BE13927054}" type="sibTrans" cxnId="{9C15DA3F-A510-4563-B3D8-9FDFDC079E98}">
      <dgm:prSet/>
      <dgm:spPr/>
      <dgm:t>
        <a:bodyPr/>
        <a:lstStyle/>
        <a:p>
          <a:endParaRPr lang="ru-RU"/>
        </a:p>
      </dgm:t>
    </dgm:pt>
    <dgm:pt modelId="{D96849AB-FE53-44DE-908D-B2FF9E48BDCD}">
      <dgm:prSet phldrT="[Текст]" custT="1"/>
      <dgm:spPr/>
      <dgm:t>
        <a:bodyPr/>
        <a:lstStyle/>
        <a:p>
          <a:r>
            <a:rPr lang="uk-UA" sz="1400" b="1" dirty="0" smtClean="0"/>
            <a:t> числами</a:t>
          </a:r>
        </a:p>
      </dgm:t>
    </dgm:pt>
    <dgm:pt modelId="{17B04600-7C30-42BF-9DC9-CD45591B2298}" type="parTrans" cxnId="{6141EFD7-C280-43F3-88BE-DF353DBFB96C}">
      <dgm:prSet/>
      <dgm:spPr/>
      <dgm:t>
        <a:bodyPr/>
        <a:lstStyle/>
        <a:p>
          <a:endParaRPr lang="ru-RU"/>
        </a:p>
      </dgm:t>
    </dgm:pt>
    <dgm:pt modelId="{14F113E2-ED55-4AC4-A020-8538C031AEEB}" type="sibTrans" cxnId="{6141EFD7-C280-43F3-88BE-DF353DBFB96C}">
      <dgm:prSet/>
      <dgm:spPr/>
      <dgm:t>
        <a:bodyPr/>
        <a:lstStyle/>
        <a:p>
          <a:endParaRPr lang="ru-RU"/>
        </a:p>
      </dgm:t>
    </dgm:pt>
    <dgm:pt modelId="{22F2D656-4992-4624-A7E7-67CAC22F7295}">
      <dgm:prSet phldrT="[Текст]" custT="1"/>
      <dgm:spPr>
        <a:gradFill flip="none" rotWithShape="0">
          <a:gsLst>
            <a:gs pos="0">
              <a:srgbClr val="FF9797">
                <a:tint val="66000"/>
                <a:satMod val="160000"/>
              </a:srgbClr>
            </a:gs>
            <a:gs pos="50000">
              <a:srgbClr val="FF9797">
                <a:tint val="44500"/>
                <a:satMod val="160000"/>
              </a:srgbClr>
            </a:gs>
            <a:gs pos="100000">
              <a:srgbClr val="FF9797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uk-UA" sz="1600" b="1" dirty="0" smtClean="0"/>
            <a:t>Уживається</a:t>
          </a:r>
        </a:p>
        <a:p>
          <a:r>
            <a:rPr lang="uk-UA" sz="1600" b="1" dirty="0" smtClean="0"/>
            <a:t> у формі</a:t>
          </a:r>
          <a:endParaRPr lang="ru-RU" sz="1600" b="1" dirty="0"/>
        </a:p>
      </dgm:t>
    </dgm:pt>
    <dgm:pt modelId="{0292A3E3-B487-4B44-995A-B82E4795913D}" type="parTrans" cxnId="{3F8F24CE-3BC0-4AF8-BD7D-97042471DEAE}">
      <dgm:prSet/>
      <dgm:spPr/>
      <dgm:t>
        <a:bodyPr/>
        <a:lstStyle/>
        <a:p>
          <a:endParaRPr lang="ru-RU"/>
        </a:p>
      </dgm:t>
    </dgm:pt>
    <dgm:pt modelId="{2C12C6BB-ADB8-485D-8121-0F3D27BC013F}" type="sibTrans" cxnId="{3F8F24CE-3BC0-4AF8-BD7D-97042471DEAE}">
      <dgm:prSet/>
      <dgm:spPr/>
      <dgm:t>
        <a:bodyPr/>
        <a:lstStyle/>
        <a:p>
          <a:endParaRPr lang="ru-RU"/>
        </a:p>
      </dgm:t>
    </dgm:pt>
    <dgm:pt modelId="{8D672D21-346E-41C7-9227-347EF401A995}">
      <dgm:prSet phldrT="[Текст]" custT="1"/>
      <dgm:spPr/>
      <dgm:t>
        <a:bodyPr/>
        <a:lstStyle/>
        <a:p>
          <a:r>
            <a:rPr lang="uk-UA" sz="1400" b="1" dirty="0" smtClean="0"/>
            <a:t>особами</a:t>
          </a:r>
        </a:p>
      </dgm:t>
    </dgm:pt>
    <dgm:pt modelId="{8074D152-699E-4FDE-9056-CBA3FE28D981}" type="parTrans" cxnId="{8E519322-B35F-4462-A227-65AE7EA75617}">
      <dgm:prSet/>
      <dgm:spPr/>
      <dgm:t>
        <a:bodyPr/>
        <a:lstStyle/>
        <a:p>
          <a:endParaRPr lang="ru-RU"/>
        </a:p>
      </dgm:t>
    </dgm:pt>
    <dgm:pt modelId="{C554EEC3-4125-4D70-B7A8-90B9F1208EB1}" type="sibTrans" cxnId="{8E519322-B35F-4462-A227-65AE7EA75617}">
      <dgm:prSet/>
      <dgm:spPr/>
      <dgm:t>
        <a:bodyPr/>
        <a:lstStyle/>
        <a:p>
          <a:endParaRPr lang="ru-RU"/>
        </a:p>
      </dgm:t>
    </dgm:pt>
    <dgm:pt modelId="{A8F4E384-B1EE-4F66-BFC6-03C3E8A4DEEF}">
      <dgm:prSet phldrT="[Текст]" custT="1"/>
      <dgm:spPr/>
      <dgm:t>
        <a:bodyPr/>
        <a:lstStyle/>
        <a:p>
          <a:r>
            <a:rPr lang="uk-UA" sz="1400" b="1" dirty="0" smtClean="0"/>
            <a:t>присудок</a:t>
          </a:r>
        </a:p>
      </dgm:t>
    </dgm:pt>
    <dgm:pt modelId="{6F8B8A36-E892-4B31-8C9E-0E9346F86E30}" type="parTrans" cxnId="{E40BFAE0-ACF5-4812-B683-C9F9CDCC8596}">
      <dgm:prSet/>
      <dgm:spPr/>
      <dgm:t>
        <a:bodyPr/>
        <a:lstStyle/>
        <a:p>
          <a:endParaRPr lang="ru-RU"/>
        </a:p>
      </dgm:t>
    </dgm:pt>
    <dgm:pt modelId="{347B2F93-7987-43D3-92E8-B622A92BAE7B}" type="sibTrans" cxnId="{E40BFAE0-ACF5-4812-B683-C9F9CDCC8596}">
      <dgm:prSet/>
      <dgm:spPr/>
      <dgm:t>
        <a:bodyPr/>
        <a:lstStyle/>
        <a:p>
          <a:endParaRPr lang="ru-RU"/>
        </a:p>
      </dgm:t>
    </dgm:pt>
    <dgm:pt modelId="{DDFF72C0-9621-465E-9131-E644F424F735}">
      <dgm:prSet phldrT="[Текст]" custT="1"/>
      <dgm:spPr/>
      <dgm:t>
        <a:bodyPr/>
        <a:lstStyle/>
        <a:p>
          <a:pPr algn="l"/>
          <a:r>
            <a:rPr lang="uk-UA" sz="1400" b="1" dirty="0" smtClean="0"/>
            <a:t>3-ї ос. </a:t>
          </a:r>
          <a:r>
            <a:rPr lang="uk-UA" sz="1400" b="1" dirty="0" err="1" smtClean="0"/>
            <a:t>одн</a:t>
          </a:r>
          <a:r>
            <a:rPr lang="uk-UA" sz="1400" b="1" dirty="0" smtClean="0"/>
            <a:t>. (сутеніє)</a:t>
          </a:r>
        </a:p>
        <a:p>
          <a:pPr algn="l"/>
          <a:r>
            <a:rPr lang="uk-UA" sz="1400" b="1" dirty="0" smtClean="0"/>
            <a:t>с. р. </a:t>
          </a:r>
          <a:r>
            <a:rPr lang="uk-UA" sz="1400" b="1" dirty="0" err="1" smtClean="0"/>
            <a:t>мин</a:t>
          </a:r>
          <a:r>
            <a:rPr lang="uk-UA" sz="1400" b="1" dirty="0" smtClean="0"/>
            <a:t>. часу (сутеніло)</a:t>
          </a:r>
        </a:p>
      </dgm:t>
    </dgm:pt>
    <dgm:pt modelId="{CA4ABC21-E0B9-457E-BD75-67BBF18DFA21}" type="sibTrans" cxnId="{4AE9261C-6B8C-4CBA-8296-531B2B8BA889}">
      <dgm:prSet/>
      <dgm:spPr/>
      <dgm:t>
        <a:bodyPr/>
        <a:lstStyle/>
        <a:p>
          <a:endParaRPr lang="ru-RU"/>
        </a:p>
      </dgm:t>
    </dgm:pt>
    <dgm:pt modelId="{5BDB20D9-74E4-40A7-8A0B-303359E76A0B}" type="parTrans" cxnId="{4AE9261C-6B8C-4CBA-8296-531B2B8BA889}">
      <dgm:prSet/>
      <dgm:spPr/>
      <dgm:t>
        <a:bodyPr/>
        <a:lstStyle/>
        <a:p>
          <a:endParaRPr lang="ru-RU"/>
        </a:p>
      </dgm:t>
    </dgm:pt>
    <dgm:pt modelId="{10270ADB-EBF0-4CC3-AF46-DF9CDE3BB7D5}">
      <dgm:prSet phldrT="[Текст]" custT="1"/>
      <dgm:spPr>
        <a:gradFill flip="none" rotWithShape="0">
          <a:gsLst>
            <a:gs pos="0">
              <a:srgbClr val="FF9797">
                <a:tint val="66000"/>
                <a:satMod val="160000"/>
              </a:srgbClr>
            </a:gs>
            <a:gs pos="50000">
              <a:srgbClr val="FF9797">
                <a:tint val="44500"/>
                <a:satMod val="160000"/>
              </a:srgbClr>
            </a:gs>
            <a:gs pos="100000">
              <a:srgbClr val="FF9797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Синтаксична роль</a:t>
          </a:r>
        </a:p>
      </dgm:t>
    </dgm:pt>
    <dgm:pt modelId="{EDBA91A0-1CCF-4BA1-A6EB-897C1D6D179C}" type="parTrans" cxnId="{D0B3AC69-A9AB-4E44-841F-9E2380B57216}">
      <dgm:prSet/>
      <dgm:spPr/>
      <dgm:t>
        <a:bodyPr/>
        <a:lstStyle/>
        <a:p>
          <a:endParaRPr lang="ru-RU"/>
        </a:p>
      </dgm:t>
    </dgm:pt>
    <dgm:pt modelId="{F1011564-7AE3-4AF8-820E-9B7725C80AA7}" type="sibTrans" cxnId="{D0B3AC69-A9AB-4E44-841F-9E2380B57216}">
      <dgm:prSet/>
      <dgm:spPr/>
      <dgm:t>
        <a:bodyPr/>
        <a:lstStyle/>
        <a:p>
          <a:endParaRPr lang="ru-RU"/>
        </a:p>
      </dgm:t>
    </dgm:pt>
    <dgm:pt modelId="{F010E919-1502-4994-85C7-03316040796B}" type="pres">
      <dgm:prSet presAssocID="{92A012FC-92FB-4807-BEC0-85B4D36DE0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546C6F2-33E4-41D6-A854-5CA4518613CE}" type="pres">
      <dgm:prSet presAssocID="{F1F2CD59-534F-4D45-B8CD-FB6DD5BE287B}" presName="root" presStyleCnt="0"/>
      <dgm:spPr/>
    </dgm:pt>
    <dgm:pt modelId="{C52044FE-956F-4923-80BD-EBEDD8834C20}" type="pres">
      <dgm:prSet presAssocID="{F1F2CD59-534F-4D45-B8CD-FB6DD5BE287B}" presName="rootComposite" presStyleCnt="0"/>
      <dgm:spPr/>
    </dgm:pt>
    <dgm:pt modelId="{A83A9216-7985-4E31-A0E4-FE66335246F3}" type="pres">
      <dgm:prSet presAssocID="{F1F2CD59-534F-4D45-B8CD-FB6DD5BE287B}" presName="rootText" presStyleLbl="node1" presStyleIdx="0" presStyleCnt="3" custScaleX="164480" custLinFactNeighborX="-649" custLinFactNeighborY="-324"/>
      <dgm:spPr/>
      <dgm:t>
        <a:bodyPr/>
        <a:lstStyle/>
        <a:p>
          <a:endParaRPr lang="ru-RU"/>
        </a:p>
      </dgm:t>
    </dgm:pt>
    <dgm:pt modelId="{42FC37A7-C207-4EF6-960D-30297BD9C787}" type="pres">
      <dgm:prSet presAssocID="{F1F2CD59-534F-4D45-B8CD-FB6DD5BE287B}" presName="rootConnector" presStyleLbl="node1" presStyleIdx="0" presStyleCnt="3"/>
      <dgm:spPr/>
      <dgm:t>
        <a:bodyPr/>
        <a:lstStyle/>
        <a:p>
          <a:endParaRPr lang="ru-RU"/>
        </a:p>
      </dgm:t>
    </dgm:pt>
    <dgm:pt modelId="{D181CED2-B263-4647-B679-C3D78589116C}" type="pres">
      <dgm:prSet presAssocID="{F1F2CD59-534F-4D45-B8CD-FB6DD5BE287B}" presName="childShape" presStyleCnt="0"/>
      <dgm:spPr/>
    </dgm:pt>
    <dgm:pt modelId="{A84BF3FD-2E66-4214-A27F-1C3C25A1C23A}" type="pres">
      <dgm:prSet presAssocID="{263FDC67-16AA-4CF5-87E2-DDE9837A6C79}" presName="Name13" presStyleLbl="parChTrans1D2" presStyleIdx="0" presStyleCnt="7"/>
      <dgm:spPr/>
      <dgm:t>
        <a:bodyPr/>
        <a:lstStyle/>
        <a:p>
          <a:endParaRPr lang="ru-RU"/>
        </a:p>
      </dgm:t>
    </dgm:pt>
    <dgm:pt modelId="{6DA81FB6-BFD2-4DE8-8B7C-ABD6762CF0FD}" type="pres">
      <dgm:prSet presAssocID="{573A10F0-F0E6-4DE2-835F-3A68F1A01E85}" presName="childText" presStyleLbl="bgAcc1" presStyleIdx="0" presStyleCnt="7" custScaleY="58091" custLinFactNeighborX="3457" custLinFactNeighborY="1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44390-868B-4CA4-9744-672B221D9425}" type="pres">
      <dgm:prSet presAssocID="{0292A3E3-B487-4B44-995A-B82E4795913D}" presName="Name13" presStyleLbl="parChTrans1D2" presStyleIdx="1" presStyleCnt="7"/>
      <dgm:spPr/>
      <dgm:t>
        <a:bodyPr/>
        <a:lstStyle/>
        <a:p>
          <a:endParaRPr lang="ru-RU"/>
        </a:p>
      </dgm:t>
    </dgm:pt>
    <dgm:pt modelId="{301BAEDA-3231-4270-9ED5-0AB9FF8B9070}" type="pres">
      <dgm:prSet presAssocID="{22F2D656-4992-4624-A7E7-67CAC22F7295}" presName="childText" presStyleLbl="bgAcc1" presStyleIdx="1" presStyleCnt="7" custScaleX="164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02569-49F2-4865-BB9F-B8E3E1CB796C}" type="pres">
      <dgm:prSet presAssocID="{5BDB20D9-74E4-40A7-8A0B-303359E76A0B}" presName="Name13" presStyleLbl="parChTrans1D2" presStyleIdx="2" presStyleCnt="7"/>
      <dgm:spPr/>
      <dgm:t>
        <a:bodyPr/>
        <a:lstStyle/>
        <a:p>
          <a:endParaRPr lang="ru-RU"/>
        </a:p>
      </dgm:t>
    </dgm:pt>
    <dgm:pt modelId="{C92B5968-7190-4889-B0F0-0B328A396337}" type="pres">
      <dgm:prSet presAssocID="{DDFF72C0-9621-465E-9131-E644F424F735}" presName="childText" presStyleLbl="bgAcc1" presStyleIdx="2" presStyleCnt="7" custScaleX="211745" custScaleY="129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D1832F-0417-4E65-B7A5-398A667A0E0C}" type="pres">
      <dgm:prSet presAssocID="{10270ADB-EBF0-4CC3-AF46-DF9CDE3BB7D5}" presName="root" presStyleCnt="0"/>
      <dgm:spPr/>
    </dgm:pt>
    <dgm:pt modelId="{1F6738DB-D1F8-4890-96B9-A72ECEDD16DA}" type="pres">
      <dgm:prSet presAssocID="{10270ADB-EBF0-4CC3-AF46-DF9CDE3BB7D5}" presName="rootComposite" presStyleCnt="0"/>
      <dgm:spPr/>
    </dgm:pt>
    <dgm:pt modelId="{AF10D6FB-5C11-4FBB-A72C-BB731C558A3A}" type="pres">
      <dgm:prSet presAssocID="{10270ADB-EBF0-4CC3-AF46-DF9CDE3BB7D5}" presName="rootText" presStyleLbl="node1" presStyleIdx="1" presStyleCnt="3" custScaleX="118314" custLinFactX="61678" custLinFactNeighborX="100000" custLinFactNeighborY="84401"/>
      <dgm:spPr/>
      <dgm:t>
        <a:bodyPr/>
        <a:lstStyle/>
        <a:p>
          <a:endParaRPr lang="ru-RU"/>
        </a:p>
      </dgm:t>
    </dgm:pt>
    <dgm:pt modelId="{6DB83BDF-B1B9-4523-9C6B-A3E0126B28B3}" type="pres">
      <dgm:prSet presAssocID="{10270ADB-EBF0-4CC3-AF46-DF9CDE3BB7D5}" presName="rootConnector" presStyleLbl="node1" presStyleIdx="1" presStyleCnt="3"/>
      <dgm:spPr/>
      <dgm:t>
        <a:bodyPr/>
        <a:lstStyle/>
        <a:p>
          <a:endParaRPr lang="ru-RU"/>
        </a:p>
      </dgm:t>
    </dgm:pt>
    <dgm:pt modelId="{85E456F4-6372-465D-AFE6-C0EC151CE71F}" type="pres">
      <dgm:prSet presAssocID="{10270ADB-EBF0-4CC3-AF46-DF9CDE3BB7D5}" presName="childShape" presStyleCnt="0"/>
      <dgm:spPr/>
    </dgm:pt>
    <dgm:pt modelId="{A49AFEA2-BC76-45E9-8D18-D23B66CEB99F}" type="pres">
      <dgm:prSet presAssocID="{6F8B8A36-E892-4B31-8C9E-0E9346F86E30}" presName="Name13" presStyleLbl="parChTrans1D2" presStyleIdx="3" presStyleCnt="7"/>
      <dgm:spPr/>
      <dgm:t>
        <a:bodyPr/>
        <a:lstStyle/>
        <a:p>
          <a:endParaRPr lang="ru-RU"/>
        </a:p>
      </dgm:t>
    </dgm:pt>
    <dgm:pt modelId="{E7FA53DA-326D-4074-BFEA-F387A4406409}" type="pres">
      <dgm:prSet presAssocID="{A8F4E384-B1EE-4F66-BFC6-03C3E8A4DEEF}" presName="childText" presStyleLbl="bgAcc1" presStyleIdx="3" presStyleCnt="7" custScaleY="62551" custLinFactX="97518" custLinFactY="21952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59146-3136-42D4-BD84-1DC3655A682D}" type="pres">
      <dgm:prSet presAssocID="{AD9674F1-E4F0-4E0A-9804-6FFF24AF65D3}" presName="root" presStyleCnt="0"/>
      <dgm:spPr/>
    </dgm:pt>
    <dgm:pt modelId="{417013F3-BFA0-4AF4-B407-ABAD2104DED5}" type="pres">
      <dgm:prSet presAssocID="{AD9674F1-E4F0-4E0A-9804-6FFF24AF65D3}" presName="rootComposite" presStyleCnt="0"/>
      <dgm:spPr/>
    </dgm:pt>
    <dgm:pt modelId="{023FA445-61F5-4925-B612-7DF032C6EC88}" type="pres">
      <dgm:prSet presAssocID="{AD9674F1-E4F0-4E0A-9804-6FFF24AF65D3}" presName="rootText" presStyleLbl="node1" presStyleIdx="2" presStyleCnt="3" custScaleX="151698" custScaleY="117587" custLinFactX="-31679" custLinFactNeighborX="-100000" custLinFactNeighborY="-8733"/>
      <dgm:spPr/>
      <dgm:t>
        <a:bodyPr/>
        <a:lstStyle/>
        <a:p>
          <a:endParaRPr lang="ru-RU"/>
        </a:p>
      </dgm:t>
    </dgm:pt>
    <dgm:pt modelId="{EE234535-D3ED-4AEE-A5F2-2490C9C9EF47}" type="pres">
      <dgm:prSet presAssocID="{AD9674F1-E4F0-4E0A-9804-6FFF24AF65D3}" presName="rootConnector" presStyleLbl="node1" presStyleIdx="2" presStyleCnt="3"/>
      <dgm:spPr/>
      <dgm:t>
        <a:bodyPr/>
        <a:lstStyle/>
        <a:p>
          <a:endParaRPr lang="ru-RU"/>
        </a:p>
      </dgm:t>
    </dgm:pt>
    <dgm:pt modelId="{AB19E2DB-0A38-43FF-A9EF-7E3C39025C83}" type="pres">
      <dgm:prSet presAssocID="{AD9674F1-E4F0-4E0A-9804-6FFF24AF65D3}" presName="childShape" presStyleCnt="0"/>
      <dgm:spPr/>
    </dgm:pt>
    <dgm:pt modelId="{94A250C4-3A49-42A3-90D3-D723B7666F2B}" type="pres">
      <dgm:prSet presAssocID="{6340E59B-3BF2-4D8B-89AA-0CF643A7F6CD}" presName="Name13" presStyleLbl="parChTrans1D2" presStyleIdx="4" presStyleCnt="7"/>
      <dgm:spPr/>
      <dgm:t>
        <a:bodyPr/>
        <a:lstStyle/>
        <a:p>
          <a:endParaRPr lang="ru-RU"/>
        </a:p>
      </dgm:t>
    </dgm:pt>
    <dgm:pt modelId="{A3013E30-2BF4-451F-AE7E-EF35B9EAFFAD}" type="pres">
      <dgm:prSet presAssocID="{1B90F134-50C1-4AED-A7F8-E4897243D618}" presName="childText" presStyleLbl="bgAcc1" presStyleIdx="4" presStyleCnt="7" custScaleX="115152" custScaleY="70435" custLinFactX="-66239" custLinFactNeighborX="-100000" custLinFactNeighborY="-102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34BE6-096F-4545-876C-02C86F851F3F}" type="pres">
      <dgm:prSet presAssocID="{17B04600-7C30-42BF-9DC9-CD45591B2298}" presName="Name13" presStyleLbl="parChTrans1D2" presStyleIdx="5" presStyleCnt="7"/>
      <dgm:spPr/>
      <dgm:t>
        <a:bodyPr/>
        <a:lstStyle/>
        <a:p>
          <a:endParaRPr lang="ru-RU"/>
        </a:p>
      </dgm:t>
    </dgm:pt>
    <dgm:pt modelId="{FB4A694A-A6F8-4771-BDD1-061F800EC287}" type="pres">
      <dgm:prSet presAssocID="{D96849AB-FE53-44DE-908D-B2FF9E48BDCD}" presName="childText" presStyleLbl="bgAcc1" presStyleIdx="5" presStyleCnt="7" custScaleX="115152" custScaleY="70557" custLinFactX="-58983" custLinFactNeighborX="-100000" custLinFactNeighborY="-1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0398A-EF2D-497C-BBFF-51AB1226BD6D}" type="pres">
      <dgm:prSet presAssocID="{8074D152-699E-4FDE-9056-CBA3FE28D981}" presName="Name13" presStyleLbl="parChTrans1D2" presStyleIdx="6" presStyleCnt="7"/>
      <dgm:spPr/>
      <dgm:t>
        <a:bodyPr/>
        <a:lstStyle/>
        <a:p>
          <a:endParaRPr lang="ru-RU"/>
        </a:p>
      </dgm:t>
    </dgm:pt>
    <dgm:pt modelId="{191D47AB-976D-4266-AE42-0CDE5B06EE72}" type="pres">
      <dgm:prSet presAssocID="{8D672D21-346E-41C7-9227-347EF401A995}" presName="childText" presStyleLbl="bgAcc1" presStyleIdx="6" presStyleCnt="7" custScaleX="123807" custScaleY="72777" custLinFactX="-51726" custLinFactNeighborX="-100000" custLinFactNeighborY="7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088B8F-72AE-4E05-B7A5-90877E645A53}" type="presOf" srcId="{AD9674F1-E4F0-4E0A-9804-6FFF24AF65D3}" destId="{023FA445-61F5-4925-B612-7DF032C6EC88}" srcOrd="0" destOrd="0" presId="urn:microsoft.com/office/officeart/2005/8/layout/hierarchy3"/>
    <dgm:cxn modelId="{D0B3AC69-A9AB-4E44-841F-9E2380B57216}" srcId="{92A012FC-92FB-4807-BEC0-85B4D36DE041}" destId="{10270ADB-EBF0-4CC3-AF46-DF9CDE3BB7D5}" srcOrd="1" destOrd="0" parTransId="{EDBA91A0-1CCF-4BA1-A6EB-897C1D6D179C}" sibTransId="{F1011564-7AE3-4AF8-820E-9B7725C80AA7}"/>
    <dgm:cxn modelId="{C493C40A-8C6A-489A-B661-19D3A5463717}" type="presOf" srcId="{17B04600-7C30-42BF-9DC9-CD45591B2298}" destId="{EF334BE6-096F-4545-876C-02C86F851F3F}" srcOrd="0" destOrd="0" presId="urn:microsoft.com/office/officeart/2005/8/layout/hierarchy3"/>
    <dgm:cxn modelId="{FA2BD0E1-3E69-46B0-8244-DA77A8C658FC}" type="presOf" srcId="{1B90F134-50C1-4AED-A7F8-E4897243D618}" destId="{A3013E30-2BF4-451F-AE7E-EF35B9EAFFAD}" srcOrd="0" destOrd="0" presId="urn:microsoft.com/office/officeart/2005/8/layout/hierarchy3"/>
    <dgm:cxn modelId="{583647D6-7088-4FB0-AB8D-D1FE59AA8B7F}" type="presOf" srcId="{8D672D21-346E-41C7-9227-347EF401A995}" destId="{191D47AB-976D-4266-AE42-0CDE5B06EE72}" srcOrd="0" destOrd="0" presId="urn:microsoft.com/office/officeart/2005/8/layout/hierarchy3"/>
    <dgm:cxn modelId="{3F8F24CE-3BC0-4AF8-BD7D-97042471DEAE}" srcId="{F1F2CD59-534F-4D45-B8CD-FB6DD5BE287B}" destId="{22F2D656-4992-4624-A7E7-67CAC22F7295}" srcOrd="1" destOrd="0" parTransId="{0292A3E3-B487-4B44-995A-B82E4795913D}" sibTransId="{2C12C6BB-ADB8-485D-8121-0F3D27BC013F}"/>
    <dgm:cxn modelId="{D8A44BF3-DF6E-4DE6-AC40-9896B878D946}" type="presOf" srcId="{DDFF72C0-9621-465E-9131-E644F424F735}" destId="{C92B5968-7190-4889-B0F0-0B328A396337}" srcOrd="0" destOrd="0" presId="urn:microsoft.com/office/officeart/2005/8/layout/hierarchy3"/>
    <dgm:cxn modelId="{9C15DA3F-A510-4563-B3D8-9FDFDC079E98}" srcId="{AD9674F1-E4F0-4E0A-9804-6FFF24AF65D3}" destId="{1B90F134-50C1-4AED-A7F8-E4897243D618}" srcOrd="0" destOrd="0" parTransId="{6340E59B-3BF2-4D8B-89AA-0CF643A7F6CD}" sibTransId="{F85AD75B-2651-4EA0-A6E2-31BE13927054}"/>
    <dgm:cxn modelId="{44A6B621-A2B4-4871-BCC1-A64A716996BB}" type="presOf" srcId="{A8F4E384-B1EE-4F66-BFC6-03C3E8A4DEEF}" destId="{E7FA53DA-326D-4074-BFEA-F387A4406409}" srcOrd="0" destOrd="0" presId="urn:microsoft.com/office/officeart/2005/8/layout/hierarchy3"/>
    <dgm:cxn modelId="{E40BFAE0-ACF5-4812-B683-C9F9CDCC8596}" srcId="{10270ADB-EBF0-4CC3-AF46-DF9CDE3BB7D5}" destId="{A8F4E384-B1EE-4F66-BFC6-03C3E8A4DEEF}" srcOrd="0" destOrd="0" parTransId="{6F8B8A36-E892-4B31-8C9E-0E9346F86E30}" sibTransId="{347B2F93-7987-43D3-92E8-B622A92BAE7B}"/>
    <dgm:cxn modelId="{7F6296B5-E92E-48C7-8D0B-D891360F49F4}" type="presOf" srcId="{22F2D656-4992-4624-A7E7-67CAC22F7295}" destId="{301BAEDA-3231-4270-9ED5-0AB9FF8B9070}" srcOrd="0" destOrd="0" presId="urn:microsoft.com/office/officeart/2005/8/layout/hierarchy3"/>
    <dgm:cxn modelId="{A2EF7F8B-63C4-4B05-8B2D-68FF630C9D0F}" type="presOf" srcId="{92A012FC-92FB-4807-BEC0-85B4D36DE041}" destId="{F010E919-1502-4994-85C7-03316040796B}" srcOrd="0" destOrd="0" presId="urn:microsoft.com/office/officeart/2005/8/layout/hierarchy3"/>
    <dgm:cxn modelId="{46635641-6D45-4AB6-8FD1-61AFBEE67106}" type="presOf" srcId="{F1F2CD59-534F-4D45-B8CD-FB6DD5BE287B}" destId="{A83A9216-7985-4E31-A0E4-FE66335246F3}" srcOrd="0" destOrd="0" presId="urn:microsoft.com/office/officeart/2005/8/layout/hierarchy3"/>
    <dgm:cxn modelId="{2A0164B7-8063-4E86-9D00-B040A9A441E9}" type="presOf" srcId="{6340E59B-3BF2-4D8B-89AA-0CF643A7F6CD}" destId="{94A250C4-3A49-42A3-90D3-D723B7666F2B}" srcOrd="0" destOrd="0" presId="urn:microsoft.com/office/officeart/2005/8/layout/hierarchy3"/>
    <dgm:cxn modelId="{4470C1A8-A1AD-44AE-BA2D-C11AD402CD22}" type="presOf" srcId="{5BDB20D9-74E4-40A7-8A0B-303359E76A0B}" destId="{62B02569-49F2-4865-BB9F-B8E3E1CB796C}" srcOrd="0" destOrd="0" presId="urn:microsoft.com/office/officeart/2005/8/layout/hierarchy3"/>
    <dgm:cxn modelId="{8C061249-F54F-4FEC-88BC-A4EEEB3DD600}" type="presOf" srcId="{8074D152-699E-4FDE-9056-CBA3FE28D981}" destId="{D5D0398A-EF2D-497C-BBFF-51AB1226BD6D}" srcOrd="0" destOrd="0" presId="urn:microsoft.com/office/officeart/2005/8/layout/hierarchy3"/>
    <dgm:cxn modelId="{607B105B-2BE0-485B-A634-16638523932E}" type="presOf" srcId="{10270ADB-EBF0-4CC3-AF46-DF9CDE3BB7D5}" destId="{6DB83BDF-B1B9-4523-9C6B-A3E0126B28B3}" srcOrd="1" destOrd="0" presId="urn:microsoft.com/office/officeart/2005/8/layout/hierarchy3"/>
    <dgm:cxn modelId="{F76FCF82-B1E1-4C8D-9B33-934ACA1C091E}" srcId="{F1F2CD59-534F-4D45-B8CD-FB6DD5BE287B}" destId="{573A10F0-F0E6-4DE2-835F-3A68F1A01E85}" srcOrd="0" destOrd="0" parTransId="{263FDC67-16AA-4CF5-87E2-DDE9837A6C79}" sibTransId="{138DED01-D34C-4456-B948-3DE457C098B2}"/>
    <dgm:cxn modelId="{86980F7B-3A01-4889-AFAC-047EBCA2E0E1}" type="presOf" srcId="{6F8B8A36-E892-4B31-8C9E-0E9346F86E30}" destId="{A49AFEA2-BC76-45E9-8D18-D23B66CEB99F}" srcOrd="0" destOrd="0" presId="urn:microsoft.com/office/officeart/2005/8/layout/hierarchy3"/>
    <dgm:cxn modelId="{4AE9261C-6B8C-4CBA-8296-531B2B8BA889}" srcId="{F1F2CD59-534F-4D45-B8CD-FB6DD5BE287B}" destId="{DDFF72C0-9621-465E-9131-E644F424F735}" srcOrd="2" destOrd="0" parTransId="{5BDB20D9-74E4-40A7-8A0B-303359E76A0B}" sibTransId="{CA4ABC21-E0B9-457E-BD75-67BBF18DFA21}"/>
    <dgm:cxn modelId="{8731EB03-5D48-4827-90B5-F776B8690271}" type="presOf" srcId="{573A10F0-F0E6-4DE2-835F-3A68F1A01E85}" destId="{6DA81FB6-BFD2-4DE8-8B7C-ABD6762CF0FD}" srcOrd="0" destOrd="0" presId="urn:microsoft.com/office/officeart/2005/8/layout/hierarchy3"/>
    <dgm:cxn modelId="{7CC7A5DC-EB2D-4F8A-B5EB-107A23E2E7B3}" type="presOf" srcId="{10270ADB-EBF0-4CC3-AF46-DF9CDE3BB7D5}" destId="{AF10D6FB-5C11-4FBB-A72C-BB731C558A3A}" srcOrd="0" destOrd="0" presId="urn:microsoft.com/office/officeart/2005/8/layout/hierarchy3"/>
    <dgm:cxn modelId="{AAECDF82-B12D-4035-AFF6-C5981C24E999}" type="presOf" srcId="{AD9674F1-E4F0-4E0A-9804-6FFF24AF65D3}" destId="{EE234535-D3ED-4AEE-A5F2-2490C9C9EF47}" srcOrd="1" destOrd="0" presId="urn:microsoft.com/office/officeart/2005/8/layout/hierarchy3"/>
    <dgm:cxn modelId="{F9C05698-7EEC-4CCD-A226-A2BDFEF7E934}" srcId="{92A012FC-92FB-4807-BEC0-85B4D36DE041}" destId="{F1F2CD59-534F-4D45-B8CD-FB6DD5BE287B}" srcOrd="0" destOrd="0" parTransId="{B5E2BF68-5FDE-4ECA-9899-A57C520CBAE1}" sibTransId="{FB8332FE-5D33-4C6C-AE74-0DE4E32FA407}"/>
    <dgm:cxn modelId="{6141EFD7-C280-43F3-88BE-DF353DBFB96C}" srcId="{AD9674F1-E4F0-4E0A-9804-6FFF24AF65D3}" destId="{D96849AB-FE53-44DE-908D-B2FF9E48BDCD}" srcOrd="1" destOrd="0" parTransId="{17B04600-7C30-42BF-9DC9-CD45591B2298}" sibTransId="{14F113E2-ED55-4AC4-A020-8538C031AEEB}"/>
    <dgm:cxn modelId="{B8AA85C3-8691-4371-A513-AA564A0A5D62}" type="presOf" srcId="{F1F2CD59-534F-4D45-B8CD-FB6DD5BE287B}" destId="{42FC37A7-C207-4EF6-960D-30297BD9C787}" srcOrd="1" destOrd="0" presId="urn:microsoft.com/office/officeart/2005/8/layout/hierarchy3"/>
    <dgm:cxn modelId="{BB53D8C2-A6F6-458B-9887-92AD00D9D92D}" type="presOf" srcId="{0292A3E3-B487-4B44-995A-B82E4795913D}" destId="{84A44390-868B-4CA4-9744-672B221D9425}" srcOrd="0" destOrd="0" presId="urn:microsoft.com/office/officeart/2005/8/layout/hierarchy3"/>
    <dgm:cxn modelId="{CF93370E-02D0-4474-9B58-75DF09528923}" type="presOf" srcId="{263FDC67-16AA-4CF5-87E2-DDE9837A6C79}" destId="{A84BF3FD-2E66-4214-A27F-1C3C25A1C23A}" srcOrd="0" destOrd="0" presId="urn:microsoft.com/office/officeart/2005/8/layout/hierarchy3"/>
    <dgm:cxn modelId="{5FD24571-29AC-431D-B78A-EA4525A2E88E}" srcId="{92A012FC-92FB-4807-BEC0-85B4D36DE041}" destId="{AD9674F1-E4F0-4E0A-9804-6FFF24AF65D3}" srcOrd="2" destOrd="0" parTransId="{DC75EDB4-C43F-4B77-9053-B270BB687AC3}" sibTransId="{471F661A-BAEA-4FBF-8270-453074FEC5F2}"/>
    <dgm:cxn modelId="{A4699CD5-BE88-4CB7-886B-1254CA34255F}" type="presOf" srcId="{D96849AB-FE53-44DE-908D-B2FF9E48BDCD}" destId="{FB4A694A-A6F8-4771-BDD1-061F800EC287}" srcOrd="0" destOrd="0" presId="urn:microsoft.com/office/officeart/2005/8/layout/hierarchy3"/>
    <dgm:cxn modelId="{8E519322-B35F-4462-A227-65AE7EA75617}" srcId="{AD9674F1-E4F0-4E0A-9804-6FFF24AF65D3}" destId="{8D672D21-346E-41C7-9227-347EF401A995}" srcOrd="2" destOrd="0" parTransId="{8074D152-699E-4FDE-9056-CBA3FE28D981}" sibTransId="{C554EEC3-4125-4D70-B7A8-90B9F1208EB1}"/>
    <dgm:cxn modelId="{2EA7D654-7D7F-4D26-B5B7-BDD139257DA9}" type="presParOf" srcId="{F010E919-1502-4994-85C7-03316040796B}" destId="{1546C6F2-33E4-41D6-A854-5CA4518613CE}" srcOrd="0" destOrd="0" presId="urn:microsoft.com/office/officeart/2005/8/layout/hierarchy3"/>
    <dgm:cxn modelId="{58012990-998D-4A41-AB41-5750C4E2807E}" type="presParOf" srcId="{1546C6F2-33E4-41D6-A854-5CA4518613CE}" destId="{C52044FE-956F-4923-80BD-EBEDD8834C20}" srcOrd="0" destOrd="0" presId="urn:microsoft.com/office/officeart/2005/8/layout/hierarchy3"/>
    <dgm:cxn modelId="{D91D3E96-8FF9-4A32-96A3-E5C03597AE1A}" type="presParOf" srcId="{C52044FE-956F-4923-80BD-EBEDD8834C20}" destId="{A83A9216-7985-4E31-A0E4-FE66335246F3}" srcOrd="0" destOrd="0" presId="urn:microsoft.com/office/officeart/2005/8/layout/hierarchy3"/>
    <dgm:cxn modelId="{AAE56FBD-3E2B-46B4-8DF8-280DF95BAAB1}" type="presParOf" srcId="{C52044FE-956F-4923-80BD-EBEDD8834C20}" destId="{42FC37A7-C207-4EF6-960D-30297BD9C787}" srcOrd="1" destOrd="0" presId="urn:microsoft.com/office/officeart/2005/8/layout/hierarchy3"/>
    <dgm:cxn modelId="{ADD85381-2524-4672-86D8-09CA961AEF72}" type="presParOf" srcId="{1546C6F2-33E4-41D6-A854-5CA4518613CE}" destId="{D181CED2-B263-4647-B679-C3D78589116C}" srcOrd="1" destOrd="0" presId="urn:microsoft.com/office/officeart/2005/8/layout/hierarchy3"/>
    <dgm:cxn modelId="{44242537-164F-4AFA-80A4-E2CA81F677DF}" type="presParOf" srcId="{D181CED2-B263-4647-B679-C3D78589116C}" destId="{A84BF3FD-2E66-4214-A27F-1C3C25A1C23A}" srcOrd="0" destOrd="0" presId="urn:microsoft.com/office/officeart/2005/8/layout/hierarchy3"/>
    <dgm:cxn modelId="{B6839D3A-9766-48FC-9F3B-BD23F48A74E8}" type="presParOf" srcId="{D181CED2-B263-4647-B679-C3D78589116C}" destId="{6DA81FB6-BFD2-4DE8-8B7C-ABD6762CF0FD}" srcOrd="1" destOrd="0" presId="urn:microsoft.com/office/officeart/2005/8/layout/hierarchy3"/>
    <dgm:cxn modelId="{7F5BFF9E-09BB-4E15-9B01-F38BC73F0FE1}" type="presParOf" srcId="{D181CED2-B263-4647-B679-C3D78589116C}" destId="{84A44390-868B-4CA4-9744-672B221D9425}" srcOrd="2" destOrd="0" presId="urn:microsoft.com/office/officeart/2005/8/layout/hierarchy3"/>
    <dgm:cxn modelId="{4B168AE4-C3F1-4085-8FB5-0051567B9635}" type="presParOf" srcId="{D181CED2-B263-4647-B679-C3D78589116C}" destId="{301BAEDA-3231-4270-9ED5-0AB9FF8B9070}" srcOrd="3" destOrd="0" presId="urn:microsoft.com/office/officeart/2005/8/layout/hierarchy3"/>
    <dgm:cxn modelId="{F6D873CD-3956-45F8-8811-014654E82047}" type="presParOf" srcId="{D181CED2-B263-4647-B679-C3D78589116C}" destId="{62B02569-49F2-4865-BB9F-B8E3E1CB796C}" srcOrd="4" destOrd="0" presId="urn:microsoft.com/office/officeart/2005/8/layout/hierarchy3"/>
    <dgm:cxn modelId="{A26A9350-6377-4C79-98A6-61CD495AB165}" type="presParOf" srcId="{D181CED2-B263-4647-B679-C3D78589116C}" destId="{C92B5968-7190-4889-B0F0-0B328A396337}" srcOrd="5" destOrd="0" presId="urn:microsoft.com/office/officeart/2005/8/layout/hierarchy3"/>
    <dgm:cxn modelId="{9D5DAFEF-ABB2-4BE3-BBF1-D074C1D11663}" type="presParOf" srcId="{F010E919-1502-4994-85C7-03316040796B}" destId="{77D1832F-0417-4E65-B7A5-398A667A0E0C}" srcOrd="1" destOrd="0" presId="urn:microsoft.com/office/officeart/2005/8/layout/hierarchy3"/>
    <dgm:cxn modelId="{74D14A0F-9008-4FF2-AE96-1059E0328F98}" type="presParOf" srcId="{77D1832F-0417-4E65-B7A5-398A667A0E0C}" destId="{1F6738DB-D1F8-4890-96B9-A72ECEDD16DA}" srcOrd="0" destOrd="0" presId="urn:microsoft.com/office/officeart/2005/8/layout/hierarchy3"/>
    <dgm:cxn modelId="{D6A75A59-5EF0-40C7-84BB-07476E2AF1D7}" type="presParOf" srcId="{1F6738DB-D1F8-4890-96B9-A72ECEDD16DA}" destId="{AF10D6FB-5C11-4FBB-A72C-BB731C558A3A}" srcOrd="0" destOrd="0" presId="urn:microsoft.com/office/officeart/2005/8/layout/hierarchy3"/>
    <dgm:cxn modelId="{47D9087C-1958-466B-8DED-1BDB2E6C4522}" type="presParOf" srcId="{1F6738DB-D1F8-4890-96B9-A72ECEDD16DA}" destId="{6DB83BDF-B1B9-4523-9C6B-A3E0126B28B3}" srcOrd="1" destOrd="0" presId="urn:microsoft.com/office/officeart/2005/8/layout/hierarchy3"/>
    <dgm:cxn modelId="{D5949C41-4FA9-4171-82AD-4AF3277F554E}" type="presParOf" srcId="{77D1832F-0417-4E65-B7A5-398A667A0E0C}" destId="{85E456F4-6372-465D-AFE6-C0EC151CE71F}" srcOrd="1" destOrd="0" presId="urn:microsoft.com/office/officeart/2005/8/layout/hierarchy3"/>
    <dgm:cxn modelId="{740BC82C-4CCE-4FA5-AFDA-0FC78D412983}" type="presParOf" srcId="{85E456F4-6372-465D-AFE6-C0EC151CE71F}" destId="{A49AFEA2-BC76-45E9-8D18-D23B66CEB99F}" srcOrd="0" destOrd="0" presId="urn:microsoft.com/office/officeart/2005/8/layout/hierarchy3"/>
    <dgm:cxn modelId="{F975D6E0-EF5A-45E9-B9FF-FFBD754E5B00}" type="presParOf" srcId="{85E456F4-6372-465D-AFE6-C0EC151CE71F}" destId="{E7FA53DA-326D-4074-BFEA-F387A4406409}" srcOrd="1" destOrd="0" presId="urn:microsoft.com/office/officeart/2005/8/layout/hierarchy3"/>
    <dgm:cxn modelId="{4DD97784-8F9E-465F-8840-1AE5B066E92A}" type="presParOf" srcId="{F010E919-1502-4994-85C7-03316040796B}" destId="{15559146-3136-42D4-BD84-1DC3655A682D}" srcOrd="2" destOrd="0" presId="urn:microsoft.com/office/officeart/2005/8/layout/hierarchy3"/>
    <dgm:cxn modelId="{E1300408-6270-4C58-A81B-F058A2F7523B}" type="presParOf" srcId="{15559146-3136-42D4-BD84-1DC3655A682D}" destId="{417013F3-BFA0-4AF4-B407-ABAD2104DED5}" srcOrd="0" destOrd="0" presId="urn:microsoft.com/office/officeart/2005/8/layout/hierarchy3"/>
    <dgm:cxn modelId="{C18F7BCF-1C04-4257-A809-B8C3D25C4DDC}" type="presParOf" srcId="{417013F3-BFA0-4AF4-B407-ABAD2104DED5}" destId="{023FA445-61F5-4925-B612-7DF032C6EC88}" srcOrd="0" destOrd="0" presId="urn:microsoft.com/office/officeart/2005/8/layout/hierarchy3"/>
    <dgm:cxn modelId="{656AD865-2669-49CA-838F-DEDB096B21C8}" type="presParOf" srcId="{417013F3-BFA0-4AF4-B407-ABAD2104DED5}" destId="{EE234535-D3ED-4AEE-A5F2-2490C9C9EF47}" srcOrd="1" destOrd="0" presId="urn:microsoft.com/office/officeart/2005/8/layout/hierarchy3"/>
    <dgm:cxn modelId="{DB11F7F6-A64D-4213-B95A-080E3203C3D8}" type="presParOf" srcId="{15559146-3136-42D4-BD84-1DC3655A682D}" destId="{AB19E2DB-0A38-43FF-A9EF-7E3C39025C83}" srcOrd="1" destOrd="0" presId="urn:microsoft.com/office/officeart/2005/8/layout/hierarchy3"/>
    <dgm:cxn modelId="{87C294B0-D904-4CE2-B864-262D76F192EB}" type="presParOf" srcId="{AB19E2DB-0A38-43FF-A9EF-7E3C39025C83}" destId="{94A250C4-3A49-42A3-90D3-D723B7666F2B}" srcOrd="0" destOrd="0" presId="urn:microsoft.com/office/officeart/2005/8/layout/hierarchy3"/>
    <dgm:cxn modelId="{575F1A58-CC5D-4016-8438-1D54DDE75E3C}" type="presParOf" srcId="{AB19E2DB-0A38-43FF-A9EF-7E3C39025C83}" destId="{A3013E30-2BF4-451F-AE7E-EF35B9EAFFAD}" srcOrd="1" destOrd="0" presId="urn:microsoft.com/office/officeart/2005/8/layout/hierarchy3"/>
    <dgm:cxn modelId="{E0907E67-7671-4304-B70B-6B86BE341C6F}" type="presParOf" srcId="{AB19E2DB-0A38-43FF-A9EF-7E3C39025C83}" destId="{EF334BE6-096F-4545-876C-02C86F851F3F}" srcOrd="2" destOrd="0" presId="urn:microsoft.com/office/officeart/2005/8/layout/hierarchy3"/>
    <dgm:cxn modelId="{A38C0260-1676-4C4E-852E-35D6601A5A1E}" type="presParOf" srcId="{AB19E2DB-0A38-43FF-A9EF-7E3C39025C83}" destId="{FB4A694A-A6F8-4771-BDD1-061F800EC287}" srcOrd="3" destOrd="0" presId="urn:microsoft.com/office/officeart/2005/8/layout/hierarchy3"/>
    <dgm:cxn modelId="{16A700F4-F0F0-4A58-8EAA-018CFFF7F276}" type="presParOf" srcId="{AB19E2DB-0A38-43FF-A9EF-7E3C39025C83}" destId="{D5D0398A-EF2D-497C-BBFF-51AB1226BD6D}" srcOrd="4" destOrd="0" presId="urn:microsoft.com/office/officeart/2005/8/layout/hierarchy3"/>
    <dgm:cxn modelId="{6CF013E2-5D3D-43FC-AD94-8D7517F37114}" type="presParOf" srcId="{AB19E2DB-0A38-43FF-A9EF-7E3C39025C83}" destId="{191D47AB-976D-4266-AE42-0CDE5B06EE7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22FB2E6-0B3B-452C-97A7-698E76DAFB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</dgm:spPr>
      <dgm:t>
        <a:bodyPr/>
        <a:lstStyle/>
        <a:p>
          <a:endParaRPr lang="ru-RU"/>
        </a:p>
      </dgm:t>
    </dgm:pt>
    <dgm:pt modelId="{5965AAB1-773A-4513-98F4-2BB8059AAADC}">
      <dgm:prSet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rtl="0"/>
          <a:r>
            <a:rPr lang="uk-UA" sz="1200" b="1" i="1" baseline="0" dirty="0" smtClean="0">
              <a:solidFill>
                <a:schemeClr val="bg1"/>
              </a:solidFill>
            </a:rPr>
            <a:t>Я </a:t>
          </a:r>
          <a:r>
            <a:rPr lang="uk-UA" sz="1200" b="1" i="0" baseline="0" dirty="0" smtClean="0">
              <a:solidFill>
                <a:schemeClr val="bg1"/>
              </a:solidFill>
            </a:rPr>
            <a:t>–  пишу      ми - пишемо</a:t>
          </a:r>
          <a:endParaRPr lang="ru-RU" sz="1200" b="1" dirty="0">
            <a:solidFill>
              <a:schemeClr val="bg1"/>
            </a:solidFill>
          </a:endParaRPr>
        </a:p>
      </dgm:t>
    </dgm:pt>
    <dgm:pt modelId="{5D9C7AA7-BB3C-422B-8D4C-68D0AED1901E}" type="parTrans" cxnId="{34F97D68-D560-4AAB-9EF1-DA2E217B2199}">
      <dgm:prSet/>
      <dgm:spPr/>
      <dgm:t>
        <a:bodyPr/>
        <a:lstStyle/>
        <a:p>
          <a:endParaRPr lang="ru-RU"/>
        </a:p>
      </dgm:t>
    </dgm:pt>
    <dgm:pt modelId="{174C648D-CD26-45FC-B5B8-814CC018FD34}" type="sibTrans" cxnId="{34F97D68-D560-4AAB-9EF1-DA2E217B2199}">
      <dgm:prSet/>
      <dgm:spPr/>
      <dgm:t>
        <a:bodyPr/>
        <a:lstStyle/>
        <a:p>
          <a:endParaRPr lang="ru-RU"/>
        </a:p>
      </dgm:t>
    </dgm:pt>
    <dgm:pt modelId="{90940D76-484B-4776-929D-D8CCE936A8EF}">
      <dgm:prSet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rtl="0"/>
          <a:r>
            <a:rPr lang="uk-UA" sz="1200" b="1" i="1" baseline="0" dirty="0" smtClean="0">
              <a:solidFill>
                <a:schemeClr val="bg1"/>
              </a:solidFill>
            </a:rPr>
            <a:t>Ти</a:t>
          </a:r>
          <a:r>
            <a:rPr lang="uk-UA" sz="1200" b="1" i="0" baseline="0" dirty="0" smtClean="0">
              <a:solidFill>
                <a:schemeClr val="bg1"/>
              </a:solidFill>
            </a:rPr>
            <a:t> – пишеш  </a:t>
          </a:r>
          <a:r>
            <a:rPr lang="uk-UA" sz="1200" b="1" i="1" baseline="0" dirty="0" smtClean="0">
              <a:solidFill>
                <a:schemeClr val="bg1"/>
              </a:solidFill>
            </a:rPr>
            <a:t>ви - пишете</a:t>
          </a:r>
          <a:r>
            <a:rPr lang="uk-UA" sz="1200" b="1" i="0" baseline="0" dirty="0" smtClean="0">
              <a:solidFill>
                <a:schemeClr val="bg1"/>
              </a:solidFill>
            </a:rPr>
            <a:t>   </a:t>
          </a:r>
          <a:endParaRPr lang="ru-RU" sz="1200" b="1" dirty="0">
            <a:solidFill>
              <a:schemeClr val="bg1"/>
            </a:solidFill>
          </a:endParaRPr>
        </a:p>
      </dgm:t>
    </dgm:pt>
    <dgm:pt modelId="{5B324D9C-77EC-4236-8A36-7753FBDEA377}" type="parTrans" cxnId="{57B1BF1F-1BFA-4FEC-8FD3-80E7398C9740}">
      <dgm:prSet/>
      <dgm:spPr/>
      <dgm:t>
        <a:bodyPr/>
        <a:lstStyle/>
        <a:p>
          <a:endParaRPr lang="ru-RU"/>
        </a:p>
      </dgm:t>
    </dgm:pt>
    <dgm:pt modelId="{55A9CEF3-6800-4350-8E66-941A77551666}" type="sibTrans" cxnId="{57B1BF1F-1BFA-4FEC-8FD3-80E7398C9740}">
      <dgm:prSet/>
      <dgm:spPr/>
      <dgm:t>
        <a:bodyPr/>
        <a:lstStyle/>
        <a:p>
          <a:endParaRPr lang="ru-RU"/>
        </a:p>
      </dgm:t>
    </dgm:pt>
    <dgm:pt modelId="{D9406E39-4BC2-4E79-A937-9C4A65BDDBE0}">
      <dgm:prSet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rtl="0"/>
          <a:r>
            <a:rPr lang="uk-UA" sz="1200" b="1" i="1" baseline="0" dirty="0" smtClean="0">
              <a:solidFill>
                <a:schemeClr val="bg1"/>
              </a:solidFill>
            </a:rPr>
            <a:t>Він, вона, воно </a:t>
          </a:r>
          <a:r>
            <a:rPr lang="uk-UA" sz="1200" b="1" i="0" baseline="0" dirty="0" smtClean="0">
              <a:solidFill>
                <a:schemeClr val="bg1"/>
              </a:solidFill>
            </a:rPr>
            <a:t> - пише          </a:t>
          </a:r>
          <a:r>
            <a:rPr lang="uk-UA" sz="1200" b="1" i="1" baseline="0" dirty="0" smtClean="0">
              <a:solidFill>
                <a:schemeClr val="bg1"/>
              </a:solidFill>
            </a:rPr>
            <a:t> Вони</a:t>
          </a:r>
          <a:r>
            <a:rPr lang="uk-UA" sz="1200" b="1" i="0" baseline="0" dirty="0" smtClean="0">
              <a:solidFill>
                <a:schemeClr val="bg1"/>
              </a:solidFill>
            </a:rPr>
            <a:t> - пишуть         </a:t>
          </a:r>
          <a:endParaRPr lang="ru-RU" sz="1200" b="1" dirty="0">
            <a:solidFill>
              <a:schemeClr val="bg1"/>
            </a:solidFill>
          </a:endParaRPr>
        </a:p>
      </dgm:t>
    </dgm:pt>
    <dgm:pt modelId="{A00DD7F5-4D88-45C0-8823-9A64CDB0353B}" type="parTrans" cxnId="{E675A39C-7BE3-4764-BD5C-795D5F86510E}">
      <dgm:prSet/>
      <dgm:spPr/>
      <dgm:t>
        <a:bodyPr/>
        <a:lstStyle/>
        <a:p>
          <a:endParaRPr lang="ru-RU"/>
        </a:p>
      </dgm:t>
    </dgm:pt>
    <dgm:pt modelId="{79306FB4-CE73-4934-B108-475ADEA178DD}" type="sibTrans" cxnId="{E675A39C-7BE3-4764-BD5C-795D5F86510E}">
      <dgm:prSet/>
      <dgm:spPr/>
      <dgm:t>
        <a:bodyPr/>
        <a:lstStyle/>
        <a:p>
          <a:endParaRPr lang="ru-RU"/>
        </a:p>
      </dgm:t>
    </dgm:pt>
    <dgm:pt modelId="{45AFF4FF-CB94-4E59-A7C8-5B4CA65B425C}" type="pres">
      <dgm:prSet presAssocID="{022FB2E6-0B3B-452C-97A7-698E76DAF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8089B1-0F31-4D23-BBFB-827CD82A01D1}" type="pres">
      <dgm:prSet presAssocID="{5965AAB1-773A-4513-98F4-2BB8059AAAD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AF863-7DF2-4C51-A735-D720F664E11B}" type="pres">
      <dgm:prSet presAssocID="{174C648D-CD26-45FC-B5B8-814CC018FD34}" presName="spacer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2DFA949E-E663-44F9-B8DF-DE9BFA399140}" type="pres">
      <dgm:prSet presAssocID="{90940D76-484B-4776-929D-D8CCE936A8E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9E4E98-0E81-4C61-969E-1ACB4A528C76}" type="pres">
      <dgm:prSet presAssocID="{55A9CEF3-6800-4350-8E66-941A77551666}" presName="spacer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A18E0547-79ED-401F-91FB-F8A474C0084E}" type="pres">
      <dgm:prSet presAssocID="{D9406E39-4BC2-4E79-A937-9C4A65BDDBE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5CA819-46B9-4D93-9CF9-627F1DFE4562}" type="presOf" srcId="{D9406E39-4BC2-4E79-A937-9C4A65BDDBE0}" destId="{A18E0547-79ED-401F-91FB-F8A474C0084E}" srcOrd="0" destOrd="0" presId="urn:microsoft.com/office/officeart/2005/8/layout/vList2"/>
    <dgm:cxn modelId="{513CBD9F-11D3-4951-AD05-26717D00F4AE}" type="presOf" srcId="{5965AAB1-773A-4513-98F4-2BB8059AAADC}" destId="{9D8089B1-0F31-4D23-BBFB-827CD82A01D1}" srcOrd="0" destOrd="0" presId="urn:microsoft.com/office/officeart/2005/8/layout/vList2"/>
    <dgm:cxn modelId="{34F97D68-D560-4AAB-9EF1-DA2E217B2199}" srcId="{022FB2E6-0B3B-452C-97A7-698E76DAFB11}" destId="{5965AAB1-773A-4513-98F4-2BB8059AAADC}" srcOrd="0" destOrd="0" parTransId="{5D9C7AA7-BB3C-422B-8D4C-68D0AED1901E}" sibTransId="{174C648D-CD26-45FC-B5B8-814CC018FD34}"/>
    <dgm:cxn modelId="{57B1BF1F-1BFA-4FEC-8FD3-80E7398C9740}" srcId="{022FB2E6-0B3B-452C-97A7-698E76DAFB11}" destId="{90940D76-484B-4776-929D-D8CCE936A8EF}" srcOrd="1" destOrd="0" parTransId="{5B324D9C-77EC-4236-8A36-7753FBDEA377}" sibTransId="{55A9CEF3-6800-4350-8E66-941A77551666}"/>
    <dgm:cxn modelId="{E675A39C-7BE3-4764-BD5C-795D5F86510E}" srcId="{022FB2E6-0B3B-452C-97A7-698E76DAFB11}" destId="{D9406E39-4BC2-4E79-A937-9C4A65BDDBE0}" srcOrd="2" destOrd="0" parTransId="{A00DD7F5-4D88-45C0-8823-9A64CDB0353B}" sibTransId="{79306FB4-CE73-4934-B108-475ADEA178DD}"/>
    <dgm:cxn modelId="{3EF8DEDB-6BB2-4A5E-9143-DF7B8B266F51}" type="presOf" srcId="{022FB2E6-0B3B-452C-97A7-698E76DAFB11}" destId="{45AFF4FF-CB94-4E59-A7C8-5B4CA65B425C}" srcOrd="0" destOrd="0" presId="urn:microsoft.com/office/officeart/2005/8/layout/vList2"/>
    <dgm:cxn modelId="{08711D91-503E-41C7-A3F5-1FCAFFE98D1D}" type="presOf" srcId="{90940D76-484B-4776-929D-D8CCE936A8EF}" destId="{2DFA949E-E663-44F9-B8DF-DE9BFA399140}" srcOrd="0" destOrd="0" presId="urn:microsoft.com/office/officeart/2005/8/layout/vList2"/>
    <dgm:cxn modelId="{A3CEFD51-4ACD-43B4-A346-C0210B0D77FD}" type="presParOf" srcId="{45AFF4FF-CB94-4E59-A7C8-5B4CA65B425C}" destId="{9D8089B1-0F31-4D23-BBFB-827CD82A01D1}" srcOrd="0" destOrd="0" presId="urn:microsoft.com/office/officeart/2005/8/layout/vList2"/>
    <dgm:cxn modelId="{6146F0F5-1492-44BA-A622-3A14EB9C96E2}" type="presParOf" srcId="{45AFF4FF-CB94-4E59-A7C8-5B4CA65B425C}" destId="{ECCAF863-7DF2-4C51-A735-D720F664E11B}" srcOrd="1" destOrd="0" presId="urn:microsoft.com/office/officeart/2005/8/layout/vList2"/>
    <dgm:cxn modelId="{D068344E-D737-4704-B8BC-177CDD598D28}" type="presParOf" srcId="{45AFF4FF-CB94-4E59-A7C8-5B4CA65B425C}" destId="{2DFA949E-E663-44F9-B8DF-DE9BFA399140}" srcOrd="2" destOrd="0" presId="urn:microsoft.com/office/officeart/2005/8/layout/vList2"/>
    <dgm:cxn modelId="{9724C187-3C1A-46AB-B919-15482F97BD8A}" type="presParOf" srcId="{45AFF4FF-CB94-4E59-A7C8-5B4CA65B425C}" destId="{799E4E98-0E81-4C61-969E-1ACB4A528C76}" srcOrd="3" destOrd="0" presId="urn:microsoft.com/office/officeart/2005/8/layout/vList2"/>
    <dgm:cxn modelId="{7A5F5FCA-3753-4F38-B35C-DF935B898F11}" type="presParOf" srcId="{45AFF4FF-CB94-4E59-A7C8-5B4CA65B425C}" destId="{A18E0547-79ED-401F-91FB-F8A474C0084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EE62908-AFE1-4676-9BA1-9C36F0884C80}" type="doc">
      <dgm:prSet loTypeId="urn:microsoft.com/office/officeart/2005/8/layout/target3" loCatId="relationship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D8DE580-770E-410C-A59B-DFCD841E84A0}">
      <dgm:prSet custT="1"/>
      <dgm:spPr/>
      <dgm:t>
        <a:bodyPr/>
        <a:lstStyle/>
        <a:p>
          <a:pPr rtl="0"/>
          <a:r>
            <a:rPr lang="uk-UA" sz="1200" b="1" i="1" baseline="0" dirty="0" smtClean="0">
              <a:solidFill>
                <a:schemeClr val="tx1"/>
              </a:solidFill>
            </a:rPr>
            <a:t>він</a:t>
          </a:r>
          <a:r>
            <a:rPr lang="uk-UA" sz="1200" b="1" i="0" baseline="0" dirty="0" smtClean="0">
              <a:solidFill>
                <a:schemeClr val="tx1"/>
              </a:solidFill>
            </a:rPr>
            <a:t> писав     </a:t>
          </a:r>
          <a:endParaRPr lang="ru-RU" sz="1200" b="1" dirty="0">
            <a:solidFill>
              <a:schemeClr val="tx1"/>
            </a:solidFill>
          </a:endParaRPr>
        </a:p>
      </dgm:t>
    </dgm:pt>
    <dgm:pt modelId="{26B651CC-0B15-4269-97A5-3ED674FBC8D1}" type="parTrans" cxnId="{98540F93-80F4-438B-83FE-7E3049EB30D2}">
      <dgm:prSet/>
      <dgm:spPr/>
      <dgm:t>
        <a:bodyPr/>
        <a:lstStyle/>
        <a:p>
          <a:endParaRPr lang="ru-RU"/>
        </a:p>
      </dgm:t>
    </dgm:pt>
    <dgm:pt modelId="{5B9D098A-7F5E-4740-A318-0B9EB9A103FE}" type="sibTrans" cxnId="{98540F93-80F4-438B-83FE-7E3049EB30D2}">
      <dgm:prSet/>
      <dgm:spPr/>
      <dgm:t>
        <a:bodyPr/>
        <a:lstStyle/>
        <a:p>
          <a:endParaRPr lang="ru-RU"/>
        </a:p>
      </dgm:t>
    </dgm:pt>
    <dgm:pt modelId="{812D1F69-9E8A-49A6-AB03-DA41B17A9FAC}">
      <dgm:prSet custT="1"/>
      <dgm:spPr/>
      <dgm:t>
        <a:bodyPr/>
        <a:lstStyle/>
        <a:p>
          <a:pPr rtl="0"/>
          <a:r>
            <a:rPr lang="uk-UA" sz="1200" b="1" i="1" baseline="0" dirty="0" smtClean="0">
              <a:solidFill>
                <a:schemeClr val="tx1"/>
              </a:solidFill>
            </a:rPr>
            <a:t>вона</a:t>
          </a:r>
          <a:r>
            <a:rPr lang="uk-UA" sz="1200" b="1" i="0" baseline="0" dirty="0" smtClean="0">
              <a:solidFill>
                <a:schemeClr val="tx1"/>
              </a:solidFill>
            </a:rPr>
            <a:t> писала </a:t>
          </a:r>
          <a:endParaRPr lang="ru-RU" sz="1200" b="1" dirty="0">
            <a:solidFill>
              <a:schemeClr val="tx1"/>
            </a:solidFill>
          </a:endParaRPr>
        </a:p>
      </dgm:t>
    </dgm:pt>
    <dgm:pt modelId="{9CC5194D-3601-4A67-A639-4C72D5E7B9AB}" type="parTrans" cxnId="{51E2B0CD-F01E-4521-A52A-2D87370D7BED}">
      <dgm:prSet/>
      <dgm:spPr/>
      <dgm:t>
        <a:bodyPr/>
        <a:lstStyle/>
        <a:p>
          <a:endParaRPr lang="ru-RU"/>
        </a:p>
      </dgm:t>
    </dgm:pt>
    <dgm:pt modelId="{96F748DE-AC90-49B4-BDC2-47053B2E2588}" type="sibTrans" cxnId="{51E2B0CD-F01E-4521-A52A-2D87370D7BED}">
      <dgm:prSet/>
      <dgm:spPr/>
      <dgm:t>
        <a:bodyPr/>
        <a:lstStyle/>
        <a:p>
          <a:endParaRPr lang="ru-RU"/>
        </a:p>
      </dgm:t>
    </dgm:pt>
    <dgm:pt modelId="{B1BF448D-1FCB-48EE-8CDC-956A4FC36D07}">
      <dgm:prSet custT="1"/>
      <dgm:spPr/>
      <dgm:t>
        <a:bodyPr/>
        <a:lstStyle/>
        <a:p>
          <a:pPr rtl="0"/>
          <a:r>
            <a:rPr lang="uk-UA" sz="1200" b="1" i="1" baseline="0" dirty="0" smtClean="0">
              <a:solidFill>
                <a:schemeClr val="tx1"/>
              </a:solidFill>
            </a:rPr>
            <a:t>воно</a:t>
          </a:r>
          <a:r>
            <a:rPr lang="uk-UA" sz="1200" b="1" i="0" baseline="0" dirty="0" smtClean="0">
              <a:solidFill>
                <a:schemeClr val="tx1"/>
              </a:solidFill>
            </a:rPr>
            <a:t> писало   </a:t>
          </a:r>
        </a:p>
        <a:p>
          <a:pPr rtl="0"/>
          <a:r>
            <a:rPr lang="uk-UA" sz="1200" b="1" i="1" baseline="0" dirty="0" smtClean="0">
              <a:solidFill>
                <a:schemeClr val="tx1"/>
              </a:solidFill>
            </a:rPr>
            <a:t>вони</a:t>
          </a:r>
          <a:r>
            <a:rPr lang="uk-UA" sz="1200" b="1" i="0" baseline="0" dirty="0" smtClean="0">
              <a:solidFill>
                <a:schemeClr val="tx1"/>
              </a:solidFill>
            </a:rPr>
            <a:t> писали</a:t>
          </a:r>
          <a:endParaRPr lang="ru-RU" sz="1200" b="1" dirty="0">
            <a:solidFill>
              <a:schemeClr val="tx1"/>
            </a:solidFill>
          </a:endParaRPr>
        </a:p>
      </dgm:t>
    </dgm:pt>
    <dgm:pt modelId="{E6CD3F51-B64B-4002-909A-F2DB5D398AF0}" type="parTrans" cxnId="{1D059403-A707-4C2C-B751-2DC32BFCD0E8}">
      <dgm:prSet/>
      <dgm:spPr/>
      <dgm:t>
        <a:bodyPr/>
        <a:lstStyle/>
        <a:p>
          <a:endParaRPr lang="ru-RU"/>
        </a:p>
      </dgm:t>
    </dgm:pt>
    <dgm:pt modelId="{6A6DE808-355B-4E26-B0B7-FA80ECD19C34}" type="sibTrans" cxnId="{1D059403-A707-4C2C-B751-2DC32BFCD0E8}">
      <dgm:prSet/>
      <dgm:spPr/>
      <dgm:t>
        <a:bodyPr/>
        <a:lstStyle/>
        <a:p>
          <a:endParaRPr lang="ru-RU"/>
        </a:p>
      </dgm:t>
    </dgm:pt>
    <dgm:pt modelId="{27B05E84-BD67-4B35-BBCF-AD227B82218C}" type="pres">
      <dgm:prSet presAssocID="{7EE62908-AFE1-4676-9BA1-9C36F0884C8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B464AC-9913-4E4C-AE6B-DB33D345A72F}" type="pres">
      <dgm:prSet presAssocID="{AD8DE580-770E-410C-A59B-DFCD841E84A0}" presName="circle1" presStyleLbl="node1" presStyleIdx="0" presStyleCnt="3"/>
      <dgm:spPr/>
    </dgm:pt>
    <dgm:pt modelId="{CF0E66FB-12EB-42E7-A496-C21D4CD258F9}" type="pres">
      <dgm:prSet presAssocID="{AD8DE580-770E-410C-A59B-DFCD841E84A0}" presName="space" presStyleCnt="0"/>
      <dgm:spPr/>
    </dgm:pt>
    <dgm:pt modelId="{0E42452B-81A8-4A4D-9A38-A5B9C5465934}" type="pres">
      <dgm:prSet presAssocID="{AD8DE580-770E-410C-A59B-DFCD841E84A0}" presName="rect1" presStyleLbl="alignAcc1" presStyleIdx="0" presStyleCnt="3"/>
      <dgm:spPr/>
      <dgm:t>
        <a:bodyPr/>
        <a:lstStyle/>
        <a:p>
          <a:endParaRPr lang="ru-RU"/>
        </a:p>
      </dgm:t>
    </dgm:pt>
    <dgm:pt modelId="{6776A533-A9D3-48F5-8701-ED8D062A2DF1}" type="pres">
      <dgm:prSet presAssocID="{812D1F69-9E8A-49A6-AB03-DA41B17A9FAC}" presName="vertSpace2" presStyleLbl="node1" presStyleIdx="0" presStyleCnt="3"/>
      <dgm:spPr/>
    </dgm:pt>
    <dgm:pt modelId="{52061850-5C3D-40B9-B9E1-F942D3F269E1}" type="pres">
      <dgm:prSet presAssocID="{812D1F69-9E8A-49A6-AB03-DA41B17A9FAC}" presName="circle2" presStyleLbl="node1" presStyleIdx="1" presStyleCnt="3"/>
      <dgm:spPr/>
    </dgm:pt>
    <dgm:pt modelId="{C41B2FF8-B9BE-49B0-8DC8-5C13AE52BC37}" type="pres">
      <dgm:prSet presAssocID="{812D1F69-9E8A-49A6-AB03-DA41B17A9FAC}" presName="rect2" presStyleLbl="alignAcc1" presStyleIdx="1" presStyleCnt="3"/>
      <dgm:spPr/>
      <dgm:t>
        <a:bodyPr/>
        <a:lstStyle/>
        <a:p>
          <a:endParaRPr lang="ru-RU"/>
        </a:p>
      </dgm:t>
    </dgm:pt>
    <dgm:pt modelId="{48DEBD81-6670-4B25-BF2F-2F3690ABE779}" type="pres">
      <dgm:prSet presAssocID="{B1BF448D-1FCB-48EE-8CDC-956A4FC36D07}" presName="vertSpace3" presStyleLbl="node1" presStyleIdx="1" presStyleCnt="3"/>
      <dgm:spPr/>
    </dgm:pt>
    <dgm:pt modelId="{93A840BE-A338-4532-82B3-2D1AE647043E}" type="pres">
      <dgm:prSet presAssocID="{B1BF448D-1FCB-48EE-8CDC-956A4FC36D07}" presName="circle3" presStyleLbl="node1" presStyleIdx="2" presStyleCnt="3"/>
      <dgm:spPr/>
    </dgm:pt>
    <dgm:pt modelId="{75002F61-DA6B-4842-9FE1-52DC76C7DC89}" type="pres">
      <dgm:prSet presAssocID="{B1BF448D-1FCB-48EE-8CDC-956A4FC36D07}" presName="rect3" presStyleLbl="alignAcc1" presStyleIdx="2" presStyleCnt="3"/>
      <dgm:spPr/>
      <dgm:t>
        <a:bodyPr/>
        <a:lstStyle/>
        <a:p>
          <a:endParaRPr lang="ru-RU"/>
        </a:p>
      </dgm:t>
    </dgm:pt>
    <dgm:pt modelId="{08E56ADD-11C4-44CD-B905-4A794909C29F}" type="pres">
      <dgm:prSet presAssocID="{AD8DE580-770E-410C-A59B-DFCD841E84A0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339294-789D-4C86-BA79-AC92A25B5096}" type="pres">
      <dgm:prSet presAssocID="{812D1F69-9E8A-49A6-AB03-DA41B17A9FAC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E6A91-416C-4384-B4CD-3AD316A7DD90}" type="pres">
      <dgm:prSet presAssocID="{B1BF448D-1FCB-48EE-8CDC-956A4FC36D07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540F93-80F4-438B-83FE-7E3049EB30D2}" srcId="{7EE62908-AFE1-4676-9BA1-9C36F0884C80}" destId="{AD8DE580-770E-410C-A59B-DFCD841E84A0}" srcOrd="0" destOrd="0" parTransId="{26B651CC-0B15-4269-97A5-3ED674FBC8D1}" sibTransId="{5B9D098A-7F5E-4740-A318-0B9EB9A103FE}"/>
    <dgm:cxn modelId="{1D059403-A707-4C2C-B751-2DC32BFCD0E8}" srcId="{7EE62908-AFE1-4676-9BA1-9C36F0884C80}" destId="{B1BF448D-1FCB-48EE-8CDC-956A4FC36D07}" srcOrd="2" destOrd="0" parTransId="{E6CD3F51-B64B-4002-909A-F2DB5D398AF0}" sibTransId="{6A6DE808-355B-4E26-B0B7-FA80ECD19C34}"/>
    <dgm:cxn modelId="{0C6E5058-100B-41EC-84BF-F9F09B11BCD3}" type="presOf" srcId="{812D1F69-9E8A-49A6-AB03-DA41B17A9FAC}" destId="{16339294-789D-4C86-BA79-AC92A25B5096}" srcOrd="1" destOrd="0" presId="urn:microsoft.com/office/officeart/2005/8/layout/target3"/>
    <dgm:cxn modelId="{378045FE-7194-4110-BF6B-F09DD83E1F2C}" type="presOf" srcId="{812D1F69-9E8A-49A6-AB03-DA41B17A9FAC}" destId="{C41B2FF8-B9BE-49B0-8DC8-5C13AE52BC37}" srcOrd="0" destOrd="0" presId="urn:microsoft.com/office/officeart/2005/8/layout/target3"/>
    <dgm:cxn modelId="{A2299DAC-9049-4D71-9643-63C8D8221DD8}" type="presOf" srcId="{AD8DE580-770E-410C-A59B-DFCD841E84A0}" destId="{08E56ADD-11C4-44CD-B905-4A794909C29F}" srcOrd="1" destOrd="0" presId="urn:microsoft.com/office/officeart/2005/8/layout/target3"/>
    <dgm:cxn modelId="{471143B1-71DE-4702-8185-4161F3D6CA8C}" type="presOf" srcId="{AD8DE580-770E-410C-A59B-DFCD841E84A0}" destId="{0E42452B-81A8-4A4D-9A38-A5B9C5465934}" srcOrd="0" destOrd="0" presId="urn:microsoft.com/office/officeart/2005/8/layout/target3"/>
    <dgm:cxn modelId="{7F35A422-ED5C-42F9-A2D8-781863FBFD99}" type="presOf" srcId="{B1BF448D-1FCB-48EE-8CDC-956A4FC36D07}" destId="{BB0E6A91-416C-4384-B4CD-3AD316A7DD90}" srcOrd="1" destOrd="0" presId="urn:microsoft.com/office/officeart/2005/8/layout/target3"/>
    <dgm:cxn modelId="{51E2B0CD-F01E-4521-A52A-2D87370D7BED}" srcId="{7EE62908-AFE1-4676-9BA1-9C36F0884C80}" destId="{812D1F69-9E8A-49A6-AB03-DA41B17A9FAC}" srcOrd="1" destOrd="0" parTransId="{9CC5194D-3601-4A67-A639-4C72D5E7B9AB}" sibTransId="{96F748DE-AC90-49B4-BDC2-47053B2E2588}"/>
    <dgm:cxn modelId="{B6A7636F-1834-4FEA-81A7-853E42CDA83B}" type="presOf" srcId="{B1BF448D-1FCB-48EE-8CDC-956A4FC36D07}" destId="{75002F61-DA6B-4842-9FE1-52DC76C7DC89}" srcOrd="0" destOrd="0" presId="urn:microsoft.com/office/officeart/2005/8/layout/target3"/>
    <dgm:cxn modelId="{7D02D2F0-D144-424D-B658-39170F663194}" type="presOf" srcId="{7EE62908-AFE1-4676-9BA1-9C36F0884C80}" destId="{27B05E84-BD67-4B35-BBCF-AD227B82218C}" srcOrd="0" destOrd="0" presId="urn:microsoft.com/office/officeart/2005/8/layout/target3"/>
    <dgm:cxn modelId="{D31C8C88-9E17-46E5-B1F1-F674E5502E7D}" type="presParOf" srcId="{27B05E84-BD67-4B35-BBCF-AD227B82218C}" destId="{CCB464AC-9913-4E4C-AE6B-DB33D345A72F}" srcOrd="0" destOrd="0" presId="urn:microsoft.com/office/officeart/2005/8/layout/target3"/>
    <dgm:cxn modelId="{E5861549-4CF1-4656-9C41-75941A36070F}" type="presParOf" srcId="{27B05E84-BD67-4B35-BBCF-AD227B82218C}" destId="{CF0E66FB-12EB-42E7-A496-C21D4CD258F9}" srcOrd="1" destOrd="0" presId="urn:microsoft.com/office/officeart/2005/8/layout/target3"/>
    <dgm:cxn modelId="{78BC6CBF-DF7D-4936-A305-6FFDD2DF8EF9}" type="presParOf" srcId="{27B05E84-BD67-4B35-BBCF-AD227B82218C}" destId="{0E42452B-81A8-4A4D-9A38-A5B9C5465934}" srcOrd="2" destOrd="0" presId="urn:microsoft.com/office/officeart/2005/8/layout/target3"/>
    <dgm:cxn modelId="{C2444CDD-F113-491D-8290-D04770C42DC8}" type="presParOf" srcId="{27B05E84-BD67-4B35-BBCF-AD227B82218C}" destId="{6776A533-A9D3-48F5-8701-ED8D062A2DF1}" srcOrd="3" destOrd="0" presId="urn:microsoft.com/office/officeart/2005/8/layout/target3"/>
    <dgm:cxn modelId="{C6937437-C870-4A2D-A53F-7CFC4F3C036D}" type="presParOf" srcId="{27B05E84-BD67-4B35-BBCF-AD227B82218C}" destId="{52061850-5C3D-40B9-B9E1-F942D3F269E1}" srcOrd="4" destOrd="0" presId="urn:microsoft.com/office/officeart/2005/8/layout/target3"/>
    <dgm:cxn modelId="{7FA761BD-3540-4253-9F37-CD2ECD00229D}" type="presParOf" srcId="{27B05E84-BD67-4B35-BBCF-AD227B82218C}" destId="{C41B2FF8-B9BE-49B0-8DC8-5C13AE52BC37}" srcOrd="5" destOrd="0" presId="urn:microsoft.com/office/officeart/2005/8/layout/target3"/>
    <dgm:cxn modelId="{FC4B78B8-305C-4836-99C3-46E68F21AC74}" type="presParOf" srcId="{27B05E84-BD67-4B35-BBCF-AD227B82218C}" destId="{48DEBD81-6670-4B25-BF2F-2F3690ABE779}" srcOrd="6" destOrd="0" presId="urn:microsoft.com/office/officeart/2005/8/layout/target3"/>
    <dgm:cxn modelId="{B79BA06F-6893-4028-8E6D-5FCD8AC81E72}" type="presParOf" srcId="{27B05E84-BD67-4B35-BBCF-AD227B82218C}" destId="{93A840BE-A338-4532-82B3-2D1AE647043E}" srcOrd="7" destOrd="0" presId="urn:microsoft.com/office/officeart/2005/8/layout/target3"/>
    <dgm:cxn modelId="{D271B72C-5D73-4F0F-BB22-42899887F230}" type="presParOf" srcId="{27B05E84-BD67-4B35-BBCF-AD227B82218C}" destId="{75002F61-DA6B-4842-9FE1-52DC76C7DC89}" srcOrd="8" destOrd="0" presId="urn:microsoft.com/office/officeart/2005/8/layout/target3"/>
    <dgm:cxn modelId="{02F7FE17-89B6-48AF-BB0C-4E66917BC2CE}" type="presParOf" srcId="{27B05E84-BD67-4B35-BBCF-AD227B82218C}" destId="{08E56ADD-11C4-44CD-B905-4A794909C29F}" srcOrd="9" destOrd="0" presId="urn:microsoft.com/office/officeart/2005/8/layout/target3"/>
    <dgm:cxn modelId="{E176DB74-AA89-449E-8181-69B156BFE8EE}" type="presParOf" srcId="{27B05E84-BD67-4B35-BBCF-AD227B82218C}" destId="{16339294-789D-4C86-BA79-AC92A25B5096}" srcOrd="10" destOrd="0" presId="urn:microsoft.com/office/officeart/2005/8/layout/target3"/>
    <dgm:cxn modelId="{6C199B67-883E-4A78-A071-26D58F6CF2F1}" type="presParOf" srcId="{27B05E84-BD67-4B35-BBCF-AD227B82218C}" destId="{BB0E6A91-416C-4384-B4CD-3AD316A7DD90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2F9A366-9B14-4208-A360-F87FE69AF4C4}" type="doc">
      <dgm:prSet loTypeId="urn:microsoft.com/office/officeart/2005/8/layout/target3" loCatId="relationship" qsTypeId="urn:microsoft.com/office/officeart/2005/8/quickstyle/3d1" qsCatId="3D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EBCE9810-9120-4790-976E-69C12C105CA3}">
      <dgm:prSet/>
      <dgm:spPr/>
      <dgm:t>
        <a:bodyPr/>
        <a:lstStyle/>
        <a:p>
          <a:pPr rtl="0"/>
          <a:r>
            <a:rPr lang="uk-UA" b="1" i="0" baseline="0" dirty="0" smtClean="0"/>
            <a:t>складна</a:t>
          </a:r>
          <a:endParaRPr lang="ru-RU" b="1" dirty="0"/>
        </a:p>
      </dgm:t>
    </dgm:pt>
    <dgm:pt modelId="{BFD73E57-666A-498C-8765-3F56027F4E11}" type="parTrans" cxnId="{841C5796-B683-46F7-9C81-CB5B9122492A}">
      <dgm:prSet/>
      <dgm:spPr/>
      <dgm:t>
        <a:bodyPr/>
        <a:lstStyle/>
        <a:p>
          <a:endParaRPr lang="ru-RU"/>
        </a:p>
      </dgm:t>
    </dgm:pt>
    <dgm:pt modelId="{8A2F026C-46D7-4A3B-A5BE-67703684F720}" type="sibTrans" cxnId="{841C5796-B683-46F7-9C81-CB5B9122492A}">
      <dgm:prSet/>
      <dgm:spPr/>
      <dgm:t>
        <a:bodyPr/>
        <a:lstStyle/>
        <a:p>
          <a:endParaRPr lang="ru-RU"/>
        </a:p>
      </dgm:t>
    </dgm:pt>
    <dgm:pt modelId="{C93C091B-7F51-456C-A1B6-7163941E17C2}" type="pres">
      <dgm:prSet presAssocID="{32F9A366-9B14-4208-A360-F87FE69AF4C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569FB3-AB67-4F28-89B7-A18C4514532A}" type="pres">
      <dgm:prSet presAssocID="{EBCE9810-9120-4790-976E-69C12C105CA3}" presName="circle1" presStyleLbl="node1" presStyleIdx="0" presStyleCnt="1"/>
      <dgm:spPr/>
    </dgm:pt>
    <dgm:pt modelId="{E7CFC14B-179A-4DE3-A4DE-7A36A75C5D6C}" type="pres">
      <dgm:prSet presAssocID="{EBCE9810-9120-4790-976E-69C12C105CA3}" presName="space" presStyleCnt="0"/>
      <dgm:spPr/>
    </dgm:pt>
    <dgm:pt modelId="{CE11FAAA-676C-4104-AA46-E1227963218A}" type="pres">
      <dgm:prSet presAssocID="{EBCE9810-9120-4790-976E-69C12C105CA3}" presName="rect1" presStyleLbl="alignAcc1" presStyleIdx="0" presStyleCnt="1"/>
      <dgm:spPr/>
      <dgm:t>
        <a:bodyPr/>
        <a:lstStyle/>
        <a:p>
          <a:endParaRPr lang="ru-RU"/>
        </a:p>
      </dgm:t>
    </dgm:pt>
    <dgm:pt modelId="{348E3840-AA13-4E98-B203-43B372C18F73}" type="pres">
      <dgm:prSet presAssocID="{EBCE9810-9120-4790-976E-69C12C105CA3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1C5796-B683-46F7-9C81-CB5B9122492A}" srcId="{32F9A366-9B14-4208-A360-F87FE69AF4C4}" destId="{EBCE9810-9120-4790-976E-69C12C105CA3}" srcOrd="0" destOrd="0" parTransId="{BFD73E57-666A-498C-8765-3F56027F4E11}" sibTransId="{8A2F026C-46D7-4A3B-A5BE-67703684F720}"/>
    <dgm:cxn modelId="{06960FFB-F1C6-47B7-8221-048B12F00A81}" type="presOf" srcId="{32F9A366-9B14-4208-A360-F87FE69AF4C4}" destId="{C93C091B-7F51-456C-A1B6-7163941E17C2}" srcOrd="0" destOrd="0" presId="urn:microsoft.com/office/officeart/2005/8/layout/target3"/>
    <dgm:cxn modelId="{AE7195F4-1C8B-4697-B2C3-4D894BC76CDF}" type="presOf" srcId="{EBCE9810-9120-4790-976E-69C12C105CA3}" destId="{348E3840-AA13-4E98-B203-43B372C18F73}" srcOrd="1" destOrd="0" presId="urn:microsoft.com/office/officeart/2005/8/layout/target3"/>
    <dgm:cxn modelId="{CE3D71B2-9201-4F42-AF01-7BFCA67BBE35}" type="presOf" srcId="{EBCE9810-9120-4790-976E-69C12C105CA3}" destId="{CE11FAAA-676C-4104-AA46-E1227963218A}" srcOrd="0" destOrd="0" presId="urn:microsoft.com/office/officeart/2005/8/layout/target3"/>
    <dgm:cxn modelId="{C9EA18F6-02E7-4ECA-B568-87BFED36D742}" type="presParOf" srcId="{C93C091B-7F51-456C-A1B6-7163941E17C2}" destId="{FD569FB3-AB67-4F28-89B7-A18C4514532A}" srcOrd="0" destOrd="0" presId="urn:microsoft.com/office/officeart/2005/8/layout/target3"/>
    <dgm:cxn modelId="{475161C0-2C6C-4A94-9603-4D01C14F437D}" type="presParOf" srcId="{C93C091B-7F51-456C-A1B6-7163941E17C2}" destId="{E7CFC14B-179A-4DE3-A4DE-7A36A75C5D6C}" srcOrd="1" destOrd="0" presId="urn:microsoft.com/office/officeart/2005/8/layout/target3"/>
    <dgm:cxn modelId="{A3B9A0C1-E1E0-497E-BAF8-180D291AFB96}" type="presParOf" srcId="{C93C091B-7F51-456C-A1B6-7163941E17C2}" destId="{CE11FAAA-676C-4104-AA46-E1227963218A}" srcOrd="2" destOrd="0" presId="urn:microsoft.com/office/officeart/2005/8/layout/target3"/>
    <dgm:cxn modelId="{E2EDD56B-D05D-41A2-A0ED-5C7DB4F7BF2C}" type="presParOf" srcId="{C93C091B-7F51-456C-A1B6-7163941E17C2}" destId="{348E3840-AA13-4E98-B203-43B372C18F7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BCDA0F0-BCD2-4A08-B92B-BFD757593123}" type="doc">
      <dgm:prSet loTypeId="urn:microsoft.com/office/officeart/2005/8/layout/target3" loCatId="relationship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E9CD5E5A-01E0-47BF-813B-F42545DF6317}">
      <dgm:prSet/>
      <dgm:spPr/>
      <dgm:t>
        <a:bodyPr/>
        <a:lstStyle/>
        <a:p>
          <a:pPr rtl="0"/>
          <a:r>
            <a:rPr lang="uk-UA" b="1" i="0" baseline="0" dirty="0" smtClean="0"/>
            <a:t>складена</a:t>
          </a:r>
          <a:endParaRPr lang="ru-RU" b="1" dirty="0"/>
        </a:p>
      </dgm:t>
    </dgm:pt>
    <dgm:pt modelId="{8887CC39-71DD-43A1-813B-C8CE0323B683}" type="parTrans" cxnId="{C3941D76-5DF3-4B88-9DCD-545829E29E34}">
      <dgm:prSet/>
      <dgm:spPr/>
      <dgm:t>
        <a:bodyPr/>
        <a:lstStyle/>
        <a:p>
          <a:endParaRPr lang="ru-RU"/>
        </a:p>
      </dgm:t>
    </dgm:pt>
    <dgm:pt modelId="{ABCAF663-E015-4701-B76B-E7B0676FDE75}" type="sibTrans" cxnId="{C3941D76-5DF3-4B88-9DCD-545829E29E34}">
      <dgm:prSet/>
      <dgm:spPr/>
      <dgm:t>
        <a:bodyPr/>
        <a:lstStyle/>
        <a:p>
          <a:endParaRPr lang="ru-RU"/>
        </a:p>
      </dgm:t>
    </dgm:pt>
    <dgm:pt modelId="{19C4859F-1E3F-4951-BD0B-2FB9F61C9948}" type="pres">
      <dgm:prSet presAssocID="{9BCDA0F0-BCD2-4A08-B92B-BFD75759312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E0723F-5850-4C9F-9DFC-46C24C3BFB25}" type="pres">
      <dgm:prSet presAssocID="{E9CD5E5A-01E0-47BF-813B-F42545DF6317}" presName="circle1" presStyleLbl="node1" presStyleIdx="0" presStyleCnt="1"/>
      <dgm:spPr/>
    </dgm:pt>
    <dgm:pt modelId="{F84FE80D-BC58-4FBE-805B-2D0B5DE63AEE}" type="pres">
      <dgm:prSet presAssocID="{E9CD5E5A-01E0-47BF-813B-F42545DF6317}" presName="space" presStyleCnt="0"/>
      <dgm:spPr/>
    </dgm:pt>
    <dgm:pt modelId="{7DAFC4DF-A187-4AAC-933D-7D53DD63E8E0}" type="pres">
      <dgm:prSet presAssocID="{E9CD5E5A-01E0-47BF-813B-F42545DF6317}" presName="rect1" presStyleLbl="alignAcc1" presStyleIdx="0" presStyleCnt="1" custScaleX="108714" custScaleY="113106"/>
      <dgm:spPr/>
      <dgm:t>
        <a:bodyPr/>
        <a:lstStyle/>
        <a:p>
          <a:endParaRPr lang="ru-RU"/>
        </a:p>
      </dgm:t>
    </dgm:pt>
    <dgm:pt modelId="{1837F9A6-6872-4BFB-84EA-2F34A9CEF01D}" type="pres">
      <dgm:prSet presAssocID="{E9CD5E5A-01E0-47BF-813B-F42545DF631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1027C7-220D-4BC3-9630-1ECE6C116954}" type="presOf" srcId="{E9CD5E5A-01E0-47BF-813B-F42545DF6317}" destId="{7DAFC4DF-A187-4AAC-933D-7D53DD63E8E0}" srcOrd="0" destOrd="0" presId="urn:microsoft.com/office/officeart/2005/8/layout/target3"/>
    <dgm:cxn modelId="{5E73CEF6-4D1E-4448-94EE-3C2573A8226C}" type="presOf" srcId="{E9CD5E5A-01E0-47BF-813B-F42545DF6317}" destId="{1837F9A6-6872-4BFB-84EA-2F34A9CEF01D}" srcOrd="1" destOrd="0" presId="urn:microsoft.com/office/officeart/2005/8/layout/target3"/>
    <dgm:cxn modelId="{E31BD4EE-6CAB-4B18-BE87-EA6323C03406}" type="presOf" srcId="{9BCDA0F0-BCD2-4A08-B92B-BFD757593123}" destId="{19C4859F-1E3F-4951-BD0B-2FB9F61C9948}" srcOrd="0" destOrd="0" presId="urn:microsoft.com/office/officeart/2005/8/layout/target3"/>
    <dgm:cxn modelId="{C3941D76-5DF3-4B88-9DCD-545829E29E34}" srcId="{9BCDA0F0-BCD2-4A08-B92B-BFD757593123}" destId="{E9CD5E5A-01E0-47BF-813B-F42545DF6317}" srcOrd="0" destOrd="0" parTransId="{8887CC39-71DD-43A1-813B-C8CE0323B683}" sibTransId="{ABCAF663-E015-4701-B76B-E7B0676FDE75}"/>
    <dgm:cxn modelId="{50E8AA3D-3BE4-4BC1-A122-4F77B4AD4E54}" type="presParOf" srcId="{19C4859F-1E3F-4951-BD0B-2FB9F61C9948}" destId="{D4E0723F-5850-4C9F-9DFC-46C24C3BFB25}" srcOrd="0" destOrd="0" presId="urn:microsoft.com/office/officeart/2005/8/layout/target3"/>
    <dgm:cxn modelId="{5DD93B77-A6C7-42EA-9904-16F7D7DD8EBF}" type="presParOf" srcId="{19C4859F-1E3F-4951-BD0B-2FB9F61C9948}" destId="{F84FE80D-BC58-4FBE-805B-2D0B5DE63AEE}" srcOrd="1" destOrd="0" presId="urn:microsoft.com/office/officeart/2005/8/layout/target3"/>
    <dgm:cxn modelId="{F09156C2-B8FB-4AF1-98A5-F34402AE03A3}" type="presParOf" srcId="{19C4859F-1E3F-4951-BD0B-2FB9F61C9948}" destId="{7DAFC4DF-A187-4AAC-933D-7D53DD63E8E0}" srcOrd="2" destOrd="0" presId="urn:microsoft.com/office/officeart/2005/8/layout/target3"/>
    <dgm:cxn modelId="{D938CD7C-1EBD-4DFA-81A9-5B6CC4F33BE5}" type="presParOf" srcId="{19C4859F-1E3F-4951-BD0B-2FB9F61C9948}" destId="{1837F9A6-6872-4BFB-84EA-2F34A9CEF01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02FD9A0-B4B8-4F17-9992-5BB5BD1D53C4}" type="doc">
      <dgm:prSet loTypeId="urn:microsoft.com/office/officeart/2005/8/layout/hProcess9" loCatId="process" qsTypeId="urn:microsoft.com/office/officeart/2005/8/quickstyle/3d6" qsCatId="3D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5C95FEA7-0440-4ADB-86A6-797B0CF4EAA2}">
      <dgm:prSet/>
      <dgm:spPr/>
      <dgm:t>
        <a:bodyPr/>
        <a:lstStyle/>
        <a:p>
          <a:pPr rtl="0"/>
          <a:r>
            <a:rPr lang="uk-UA" b="1" i="0" baseline="0" dirty="0" smtClean="0"/>
            <a:t>За особами і числами</a:t>
          </a:r>
          <a:endParaRPr lang="ru-RU" b="1" dirty="0"/>
        </a:p>
      </dgm:t>
    </dgm:pt>
    <dgm:pt modelId="{E3C4D58A-8386-4279-B2F2-7004CF12FFA3}" type="parTrans" cxnId="{D7960B9F-5C38-47A5-AEBA-868AA9BAE134}">
      <dgm:prSet/>
      <dgm:spPr/>
      <dgm:t>
        <a:bodyPr/>
        <a:lstStyle/>
        <a:p>
          <a:endParaRPr lang="ru-RU"/>
        </a:p>
      </dgm:t>
    </dgm:pt>
    <dgm:pt modelId="{1A81509B-4844-4AE7-A8DC-3CF8032365B0}" type="sibTrans" cxnId="{D7960B9F-5C38-47A5-AEBA-868AA9BAE134}">
      <dgm:prSet/>
      <dgm:spPr/>
      <dgm:t>
        <a:bodyPr/>
        <a:lstStyle/>
        <a:p>
          <a:endParaRPr lang="ru-RU"/>
        </a:p>
      </dgm:t>
    </dgm:pt>
    <dgm:pt modelId="{E4EE44B7-1E3C-43DF-BC61-498104A1E050}" type="pres">
      <dgm:prSet presAssocID="{802FD9A0-B4B8-4F17-9992-5BB5BD1D53C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3C5A71-5FA1-4429-B954-94B41190994E}" type="pres">
      <dgm:prSet presAssocID="{802FD9A0-B4B8-4F17-9992-5BB5BD1D53C4}" presName="arrow" presStyleLbl="bgShp" presStyleIdx="0" presStyleCnt="1"/>
      <dgm:spPr/>
    </dgm:pt>
    <dgm:pt modelId="{A7D1E6A8-4F7B-4485-999C-1BA68802EC5C}" type="pres">
      <dgm:prSet presAssocID="{802FD9A0-B4B8-4F17-9992-5BB5BD1D53C4}" presName="linearProcess" presStyleCnt="0"/>
      <dgm:spPr/>
    </dgm:pt>
    <dgm:pt modelId="{C83D4151-7E44-403E-A66F-7647ADAFED39}" type="pres">
      <dgm:prSet presAssocID="{5C95FEA7-0440-4ADB-86A6-797B0CF4EAA2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960B9F-5C38-47A5-AEBA-868AA9BAE134}" srcId="{802FD9A0-B4B8-4F17-9992-5BB5BD1D53C4}" destId="{5C95FEA7-0440-4ADB-86A6-797B0CF4EAA2}" srcOrd="0" destOrd="0" parTransId="{E3C4D58A-8386-4279-B2F2-7004CF12FFA3}" sibTransId="{1A81509B-4844-4AE7-A8DC-3CF8032365B0}"/>
    <dgm:cxn modelId="{B60A3766-928A-449D-AA1C-FEEE41EDECB3}" type="presOf" srcId="{5C95FEA7-0440-4ADB-86A6-797B0CF4EAA2}" destId="{C83D4151-7E44-403E-A66F-7647ADAFED39}" srcOrd="0" destOrd="0" presId="urn:microsoft.com/office/officeart/2005/8/layout/hProcess9"/>
    <dgm:cxn modelId="{029E86D8-430B-4CCC-AA15-4C35C0C83F7D}" type="presOf" srcId="{802FD9A0-B4B8-4F17-9992-5BB5BD1D53C4}" destId="{E4EE44B7-1E3C-43DF-BC61-498104A1E050}" srcOrd="0" destOrd="0" presId="urn:microsoft.com/office/officeart/2005/8/layout/hProcess9"/>
    <dgm:cxn modelId="{4328E1E0-116C-4A79-92EC-E5A0104795CD}" type="presParOf" srcId="{E4EE44B7-1E3C-43DF-BC61-498104A1E050}" destId="{EB3C5A71-5FA1-4429-B954-94B41190994E}" srcOrd="0" destOrd="0" presId="urn:microsoft.com/office/officeart/2005/8/layout/hProcess9"/>
    <dgm:cxn modelId="{A2D9BF7C-9CEE-44A2-8483-B02BA63F6E03}" type="presParOf" srcId="{E4EE44B7-1E3C-43DF-BC61-498104A1E050}" destId="{A7D1E6A8-4F7B-4485-999C-1BA68802EC5C}" srcOrd="1" destOrd="0" presId="urn:microsoft.com/office/officeart/2005/8/layout/hProcess9"/>
    <dgm:cxn modelId="{175C3072-A287-42E6-8A4A-4C56768DE415}" type="presParOf" srcId="{A7D1E6A8-4F7B-4485-999C-1BA68802EC5C}" destId="{C83D4151-7E44-403E-A66F-7647ADAFED39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17CF4F9-1559-44F7-B5F1-E63B68715DE3}" type="doc">
      <dgm:prSet loTypeId="urn:microsoft.com/office/officeart/2005/8/layout/target3" loCatId="relationship" qsTypeId="urn:microsoft.com/office/officeart/2005/8/quickstyle/3d1" qsCatId="3D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2ABA3C85-6AF2-4A81-B28F-CD6595EC4F0E}">
      <dgm:prSet/>
      <dgm:spPr/>
      <dgm:t>
        <a:bodyPr/>
        <a:lstStyle/>
        <a:p>
          <a:pPr rtl="0"/>
          <a:r>
            <a:rPr lang="uk-UA" b="0" i="0" baseline="0" smtClean="0"/>
            <a:t>Часи </a:t>
          </a:r>
          <a:r>
            <a:rPr lang="ru-RU" b="0" i="0" baseline="0" smtClean="0"/>
            <a:t>дієслова</a:t>
          </a:r>
          <a:endParaRPr lang="ru-RU"/>
        </a:p>
      </dgm:t>
    </dgm:pt>
    <dgm:pt modelId="{5D54DD68-6494-43F9-B17B-77C04E8029B8}" type="parTrans" cxnId="{05C72704-BA5A-407D-8B3B-12D59312565E}">
      <dgm:prSet/>
      <dgm:spPr/>
      <dgm:t>
        <a:bodyPr/>
        <a:lstStyle/>
        <a:p>
          <a:endParaRPr lang="ru-RU"/>
        </a:p>
      </dgm:t>
    </dgm:pt>
    <dgm:pt modelId="{8A4FC7B1-0559-4D21-B746-8BCC79C93B6D}" type="sibTrans" cxnId="{05C72704-BA5A-407D-8B3B-12D59312565E}">
      <dgm:prSet/>
      <dgm:spPr/>
      <dgm:t>
        <a:bodyPr/>
        <a:lstStyle/>
        <a:p>
          <a:endParaRPr lang="ru-RU"/>
        </a:p>
      </dgm:t>
    </dgm:pt>
    <dgm:pt modelId="{C5DB0EEF-85D4-4BAA-98A0-66088D610B48}" type="pres">
      <dgm:prSet presAssocID="{817CF4F9-1559-44F7-B5F1-E63B68715DE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E18A3A-113A-4D22-A279-EBB937FEF443}" type="pres">
      <dgm:prSet presAssocID="{2ABA3C85-6AF2-4A81-B28F-CD6595EC4F0E}" presName="circle1" presStyleLbl="node1" presStyleIdx="0" presStyleCnt="1"/>
      <dgm:spPr/>
    </dgm:pt>
    <dgm:pt modelId="{5CF4603F-5F17-40E2-BD82-809B7B51BFFB}" type="pres">
      <dgm:prSet presAssocID="{2ABA3C85-6AF2-4A81-B28F-CD6595EC4F0E}" presName="space" presStyleCnt="0"/>
      <dgm:spPr/>
    </dgm:pt>
    <dgm:pt modelId="{12C4D730-5ADD-486A-9206-E7450FD9D3D9}" type="pres">
      <dgm:prSet presAssocID="{2ABA3C85-6AF2-4A81-B28F-CD6595EC4F0E}" presName="rect1" presStyleLbl="alignAcc1" presStyleIdx="0" presStyleCnt="1"/>
      <dgm:spPr/>
      <dgm:t>
        <a:bodyPr/>
        <a:lstStyle/>
        <a:p>
          <a:endParaRPr lang="ru-RU"/>
        </a:p>
      </dgm:t>
    </dgm:pt>
    <dgm:pt modelId="{AE1AAC8B-9C7C-4765-8680-EDCCF2AFE072}" type="pres">
      <dgm:prSet presAssocID="{2ABA3C85-6AF2-4A81-B28F-CD6595EC4F0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5574A3-D032-4E43-89BC-27C53FAA66BC}" type="presOf" srcId="{817CF4F9-1559-44F7-B5F1-E63B68715DE3}" destId="{C5DB0EEF-85D4-4BAA-98A0-66088D610B48}" srcOrd="0" destOrd="0" presId="urn:microsoft.com/office/officeart/2005/8/layout/target3"/>
    <dgm:cxn modelId="{62490D8C-9C1A-40AC-8344-51A4CE84F4EC}" type="presOf" srcId="{2ABA3C85-6AF2-4A81-B28F-CD6595EC4F0E}" destId="{12C4D730-5ADD-486A-9206-E7450FD9D3D9}" srcOrd="0" destOrd="0" presId="urn:microsoft.com/office/officeart/2005/8/layout/target3"/>
    <dgm:cxn modelId="{05C72704-BA5A-407D-8B3B-12D59312565E}" srcId="{817CF4F9-1559-44F7-B5F1-E63B68715DE3}" destId="{2ABA3C85-6AF2-4A81-B28F-CD6595EC4F0E}" srcOrd="0" destOrd="0" parTransId="{5D54DD68-6494-43F9-B17B-77C04E8029B8}" sibTransId="{8A4FC7B1-0559-4D21-B746-8BCC79C93B6D}"/>
    <dgm:cxn modelId="{0162061B-C16D-4FF6-8D5F-872369A5C018}" type="presOf" srcId="{2ABA3C85-6AF2-4A81-B28F-CD6595EC4F0E}" destId="{AE1AAC8B-9C7C-4765-8680-EDCCF2AFE072}" srcOrd="1" destOrd="0" presId="urn:microsoft.com/office/officeart/2005/8/layout/target3"/>
    <dgm:cxn modelId="{9D1DA0E6-DEB5-42F9-8E27-7AE429FDC073}" type="presParOf" srcId="{C5DB0EEF-85D4-4BAA-98A0-66088D610B48}" destId="{A7E18A3A-113A-4D22-A279-EBB937FEF443}" srcOrd="0" destOrd="0" presId="urn:microsoft.com/office/officeart/2005/8/layout/target3"/>
    <dgm:cxn modelId="{C01100E4-F0C0-44B7-8400-95693A73B63A}" type="presParOf" srcId="{C5DB0EEF-85D4-4BAA-98A0-66088D610B48}" destId="{5CF4603F-5F17-40E2-BD82-809B7B51BFFB}" srcOrd="1" destOrd="0" presId="urn:microsoft.com/office/officeart/2005/8/layout/target3"/>
    <dgm:cxn modelId="{503B919C-7FBF-4824-A60E-8DBD6B92BC15}" type="presParOf" srcId="{C5DB0EEF-85D4-4BAA-98A0-66088D610B48}" destId="{12C4D730-5ADD-486A-9206-E7450FD9D3D9}" srcOrd="2" destOrd="0" presId="urn:microsoft.com/office/officeart/2005/8/layout/target3"/>
    <dgm:cxn modelId="{4A217E76-A9D4-4790-BB69-441E9D6C2FD8}" type="presParOf" srcId="{C5DB0EEF-85D4-4BAA-98A0-66088D610B48}" destId="{AE1AAC8B-9C7C-4765-8680-EDCCF2AFE07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7F671FE-185C-481B-AB56-AFBF104BE102}" type="doc">
      <dgm:prSet loTypeId="urn:microsoft.com/office/officeart/2005/8/layout/pyramid2" loCatId="pyramid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0E915CB-1189-4200-852D-DD32CEB29E8A}">
      <dgm:prSet/>
      <dgm:spPr/>
      <dgm:t>
        <a:bodyPr/>
        <a:lstStyle/>
        <a:p>
          <a:pPr rtl="0"/>
          <a:r>
            <a:rPr lang="uk-UA" b="1" i="0" baseline="0" dirty="0" smtClean="0"/>
            <a:t>Теперішній час</a:t>
          </a:r>
          <a:endParaRPr lang="ru-RU" b="1" dirty="0"/>
        </a:p>
      </dgm:t>
    </dgm:pt>
    <dgm:pt modelId="{41EC35BE-63D6-4599-A7B8-553CAE68D26B}" type="parTrans" cxnId="{6618CBA5-8C1E-4A38-9C3D-250F5AC1797D}">
      <dgm:prSet/>
      <dgm:spPr/>
      <dgm:t>
        <a:bodyPr/>
        <a:lstStyle/>
        <a:p>
          <a:endParaRPr lang="ru-RU"/>
        </a:p>
      </dgm:t>
    </dgm:pt>
    <dgm:pt modelId="{48ABDB8C-1835-4660-A4A0-54CBBC691EED}" type="sibTrans" cxnId="{6618CBA5-8C1E-4A38-9C3D-250F5AC1797D}">
      <dgm:prSet/>
      <dgm:spPr/>
      <dgm:t>
        <a:bodyPr/>
        <a:lstStyle/>
        <a:p>
          <a:endParaRPr lang="ru-RU"/>
        </a:p>
      </dgm:t>
    </dgm:pt>
    <dgm:pt modelId="{E8BE11B0-045C-4DD8-9B12-CE1113B0A2A5}" type="pres">
      <dgm:prSet presAssocID="{17F671FE-185C-481B-AB56-AFBF104BE10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6ECF409-A3E3-47C3-ADC7-8DA07FD21A8D}" type="pres">
      <dgm:prSet presAssocID="{17F671FE-185C-481B-AB56-AFBF104BE102}" presName="pyramid" presStyleLbl="node1" presStyleIdx="0" presStyleCnt="1"/>
      <dgm:spPr/>
    </dgm:pt>
    <dgm:pt modelId="{B43A27C1-49F2-4462-93B6-75B7E96A3D61}" type="pres">
      <dgm:prSet presAssocID="{17F671FE-185C-481B-AB56-AFBF104BE102}" presName="theList" presStyleCnt="0"/>
      <dgm:spPr/>
    </dgm:pt>
    <dgm:pt modelId="{2AB9BDC6-587A-4A33-98DD-5FD0C173EC11}" type="pres">
      <dgm:prSet presAssocID="{E0E915CB-1189-4200-852D-DD32CEB29E8A}" presName="aNode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EF945-EF50-402B-B3F0-D40EE4D57779}" type="pres">
      <dgm:prSet presAssocID="{E0E915CB-1189-4200-852D-DD32CEB29E8A}" presName="aSpace" presStyleCnt="0"/>
      <dgm:spPr/>
    </dgm:pt>
  </dgm:ptLst>
  <dgm:cxnLst>
    <dgm:cxn modelId="{6618CBA5-8C1E-4A38-9C3D-250F5AC1797D}" srcId="{17F671FE-185C-481B-AB56-AFBF104BE102}" destId="{E0E915CB-1189-4200-852D-DD32CEB29E8A}" srcOrd="0" destOrd="0" parTransId="{41EC35BE-63D6-4599-A7B8-553CAE68D26B}" sibTransId="{48ABDB8C-1835-4660-A4A0-54CBBC691EED}"/>
    <dgm:cxn modelId="{D665EC59-51AC-454B-BF68-F970D48FE203}" type="presOf" srcId="{E0E915CB-1189-4200-852D-DD32CEB29E8A}" destId="{2AB9BDC6-587A-4A33-98DD-5FD0C173EC11}" srcOrd="0" destOrd="0" presId="urn:microsoft.com/office/officeart/2005/8/layout/pyramid2"/>
    <dgm:cxn modelId="{805C8B07-9663-4F88-8D80-A49455483A94}" type="presOf" srcId="{17F671FE-185C-481B-AB56-AFBF104BE102}" destId="{E8BE11B0-045C-4DD8-9B12-CE1113B0A2A5}" srcOrd="0" destOrd="0" presId="urn:microsoft.com/office/officeart/2005/8/layout/pyramid2"/>
    <dgm:cxn modelId="{5F16F7C4-FD04-42CE-9278-16D042A153B2}" type="presParOf" srcId="{E8BE11B0-045C-4DD8-9B12-CE1113B0A2A5}" destId="{E6ECF409-A3E3-47C3-ADC7-8DA07FD21A8D}" srcOrd="0" destOrd="0" presId="urn:microsoft.com/office/officeart/2005/8/layout/pyramid2"/>
    <dgm:cxn modelId="{89E4CCAF-CD13-4DB4-A274-96806478C364}" type="presParOf" srcId="{E8BE11B0-045C-4DD8-9B12-CE1113B0A2A5}" destId="{B43A27C1-49F2-4462-93B6-75B7E96A3D61}" srcOrd="1" destOrd="0" presId="urn:microsoft.com/office/officeart/2005/8/layout/pyramid2"/>
    <dgm:cxn modelId="{94034FA6-3098-4C33-9AEE-1D0DCCBD8626}" type="presParOf" srcId="{B43A27C1-49F2-4462-93B6-75B7E96A3D61}" destId="{2AB9BDC6-587A-4A33-98DD-5FD0C173EC11}" srcOrd="0" destOrd="0" presId="urn:microsoft.com/office/officeart/2005/8/layout/pyramid2"/>
    <dgm:cxn modelId="{8241977F-E0A8-4AD5-8C77-101B5A558D1F}" type="presParOf" srcId="{B43A27C1-49F2-4462-93B6-75B7E96A3D61}" destId="{D72EF945-EF50-402B-B3F0-D40EE4D57779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8FB0C62-CC7B-4BA6-AAC5-F780429FE0D9}" type="doc">
      <dgm:prSet loTypeId="urn:microsoft.com/office/officeart/2005/8/layout/pyramid2" loCatId="pyramid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AE9CB66-9B9B-4982-BD85-A55EAE701220}">
      <dgm:prSet/>
      <dgm:spPr/>
      <dgm:t>
        <a:bodyPr/>
        <a:lstStyle/>
        <a:p>
          <a:pPr rtl="0"/>
          <a:r>
            <a:rPr lang="uk-UA" b="1" i="0" baseline="0" dirty="0" smtClean="0"/>
            <a:t>Майбутній час</a:t>
          </a:r>
          <a:endParaRPr lang="ru-RU" b="1" dirty="0"/>
        </a:p>
      </dgm:t>
    </dgm:pt>
    <dgm:pt modelId="{DD41F2ED-2A6E-43F2-8224-984D1EA126AA}" type="parTrans" cxnId="{CD5EB782-5841-420D-8D35-79911E397AAB}">
      <dgm:prSet/>
      <dgm:spPr/>
      <dgm:t>
        <a:bodyPr/>
        <a:lstStyle/>
        <a:p>
          <a:endParaRPr lang="ru-RU"/>
        </a:p>
      </dgm:t>
    </dgm:pt>
    <dgm:pt modelId="{CF07779A-EB11-44D3-8422-94665687E717}" type="sibTrans" cxnId="{CD5EB782-5841-420D-8D35-79911E397AAB}">
      <dgm:prSet/>
      <dgm:spPr/>
      <dgm:t>
        <a:bodyPr/>
        <a:lstStyle/>
        <a:p>
          <a:endParaRPr lang="ru-RU"/>
        </a:p>
      </dgm:t>
    </dgm:pt>
    <dgm:pt modelId="{4E167B84-3629-49B9-B5BF-CF1F06BD6B34}" type="pres">
      <dgm:prSet presAssocID="{F8FB0C62-CC7B-4BA6-AAC5-F780429FE0D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91F5073-58F1-42B4-97AF-1BFC76B68131}" type="pres">
      <dgm:prSet presAssocID="{F8FB0C62-CC7B-4BA6-AAC5-F780429FE0D9}" presName="pyramid" presStyleLbl="node1" presStyleIdx="0" presStyleCnt="1"/>
      <dgm:spPr/>
    </dgm:pt>
    <dgm:pt modelId="{23CD8E15-4E7C-4460-B4DB-4D139BA3A244}" type="pres">
      <dgm:prSet presAssocID="{F8FB0C62-CC7B-4BA6-AAC5-F780429FE0D9}" presName="theList" presStyleCnt="0"/>
      <dgm:spPr/>
    </dgm:pt>
    <dgm:pt modelId="{9AE5155B-0320-4C68-ACFC-0AD9734E8889}" type="pres">
      <dgm:prSet presAssocID="{0AE9CB66-9B9B-4982-BD85-A55EAE701220}" presName="aNode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1FC69-B518-4FB4-9023-8DB388033FA8}" type="pres">
      <dgm:prSet presAssocID="{0AE9CB66-9B9B-4982-BD85-A55EAE701220}" presName="aSpace" presStyleCnt="0"/>
      <dgm:spPr/>
    </dgm:pt>
  </dgm:ptLst>
  <dgm:cxnLst>
    <dgm:cxn modelId="{C1B3151F-73F4-4E85-9AF4-AF4C4E57E987}" type="presOf" srcId="{F8FB0C62-CC7B-4BA6-AAC5-F780429FE0D9}" destId="{4E167B84-3629-49B9-B5BF-CF1F06BD6B34}" srcOrd="0" destOrd="0" presId="urn:microsoft.com/office/officeart/2005/8/layout/pyramid2"/>
    <dgm:cxn modelId="{CD5EB782-5841-420D-8D35-79911E397AAB}" srcId="{F8FB0C62-CC7B-4BA6-AAC5-F780429FE0D9}" destId="{0AE9CB66-9B9B-4982-BD85-A55EAE701220}" srcOrd="0" destOrd="0" parTransId="{DD41F2ED-2A6E-43F2-8224-984D1EA126AA}" sibTransId="{CF07779A-EB11-44D3-8422-94665687E717}"/>
    <dgm:cxn modelId="{6BB67B46-51C8-4B35-A2F3-B9CEA197C99A}" type="presOf" srcId="{0AE9CB66-9B9B-4982-BD85-A55EAE701220}" destId="{9AE5155B-0320-4C68-ACFC-0AD9734E8889}" srcOrd="0" destOrd="0" presId="urn:microsoft.com/office/officeart/2005/8/layout/pyramid2"/>
    <dgm:cxn modelId="{053293C7-1964-4310-A99E-FFD0B4C7B1FF}" type="presParOf" srcId="{4E167B84-3629-49B9-B5BF-CF1F06BD6B34}" destId="{191F5073-58F1-42B4-97AF-1BFC76B68131}" srcOrd="0" destOrd="0" presId="urn:microsoft.com/office/officeart/2005/8/layout/pyramid2"/>
    <dgm:cxn modelId="{84020E15-C508-4C1A-BC97-BE14A30C694C}" type="presParOf" srcId="{4E167B84-3629-49B9-B5BF-CF1F06BD6B34}" destId="{23CD8E15-4E7C-4460-B4DB-4D139BA3A244}" srcOrd="1" destOrd="0" presId="urn:microsoft.com/office/officeart/2005/8/layout/pyramid2"/>
    <dgm:cxn modelId="{400D5437-8BF2-4D25-AC8D-0147DB35382E}" type="presParOf" srcId="{23CD8E15-4E7C-4460-B4DB-4D139BA3A244}" destId="{9AE5155B-0320-4C68-ACFC-0AD9734E8889}" srcOrd="0" destOrd="0" presId="urn:microsoft.com/office/officeart/2005/8/layout/pyramid2"/>
    <dgm:cxn modelId="{C222003D-2E00-4F36-AAD4-1111AEAE10D3}" type="presParOf" srcId="{23CD8E15-4E7C-4460-B4DB-4D139BA3A244}" destId="{D5F1FC69-B518-4FB4-9023-8DB388033FA8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297993C-76D2-423F-9BBD-1B2DEA6A6078}" type="doc">
      <dgm:prSet loTypeId="urn:microsoft.com/office/officeart/2005/8/layout/hProcess9" loCatId="process" qsTypeId="urn:microsoft.com/office/officeart/2005/8/quickstyle/3d6" qsCatId="3D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0717E980-8DCD-4AB9-B8C0-26470481B1F3}">
      <dgm:prSet/>
      <dgm:spPr/>
      <dgm:t>
        <a:bodyPr/>
        <a:lstStyle/>
        <a:p>
          <a:pPr rtl="0"/>
          <a:r>
            <a:rPr lang="uk-UA" b="1" i="0" baseline="0" dirty="0" smtClean="0">
              <a:solidFill>
                <a:schemeClr val="tx1"/>
              </a:solidFill>
            </a:rPr>
            <a:t>За родами</a:t>
          </a:r>
          <a:endParaRPr lang="ru-RU" b="1" dirty="0">
            <a:solidFill>
              <a:schemeClr val="tx1"/>
            </a:solidFill>
          </a:endParaRPr>
        </a:p>
      </dgm:t>
    </dgm:pt>
    <dgm:pt modelId="{B20AAD8A-AF6D-4598-AE31-196A775DBBEC}" type="parTrans" cxnId="{5D000961-6B5B-4DC7-B2E9-E3C5E5760A96}">
      <dgm:prSet/>
      <dgm:spPr/>
      <dgm:t>
        <a:bodyPr/>
        <a:lstStyle/>
        <a:p>
          <a:endParaRPr lang="ru-RU"/>
        </a:p>
      </dgm:t>
    </dgm:pt>
    <dgm:pt modelId="{47A576D8-723B-43E2-B0C9-AB64944B09D8}" type="sibTrans" cxnId="{5D000961-6B5B-4DC7-B2E9-E3C5E5760A96}">
      <dgm:prSet/>
      <dgm:spPr/>
      <dgm:t>
        <a:bodyPr/>
        <a:lstStyle/>
        <a:p>
          <a:endParaRPr lang="ru-RU"/>
        </a:p>
      </dgm:t>
    </dgm:pt>
    <dgm:pt modelId="{163924CA-0FA8-451C-AEF6-AC71F5CEE39B}" type="pres">
      <dgm:prSet presAssocID="{8297993C-76D2-423F-9BBD-1B2DEA6A607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C8C248-D4DC-4BB5-B9F1-17D4202C13B2}" type="pres">
      <dgm:prSet presAssocID="{8297993C-76D2-423F-9BBD-1B2DEA6A6078}" presName="arrow" presStyleLbl="bgShp" presStyleIdx="0" presStyleCnt="1"/>
      <dgm:spPr/>
    </dgm:pt>
    <dgm:pt modelId="{92FA5611-EAEE-4631-83AE-17D4B492FA88}" type="pres">
      <dgm:prSet presAssocID="{8297993C-76D2-423F-9BBD-1B2DEA6A6078}" presName="linearProcess" presStyleCnt="0"/>
      <dgm:spPr/>
    </dgm:pt>
    <dgm:pt modelId="{03377AD3-E7D4-4D05-B7F3-B152A797215C}" type="pres">
      <dgm:prSet presAssocID="{0717E980-8DCD-4AB9-B8C0-26470481B1F3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BAC374-7EEA-446D-B3CB-6E9771E3310D}" type="presOf" srcId="{0717E980-8DCD-4AB9-B8C0-26470481B1F3}" destId="{03377AD3-E7D4-4D05-B7F3-B152A797215C}" srcOrd="0" destOrd="0" presId="urn:microsoft.com/office/officeart/2005/8/layout/hProcess9"/>
    <dgm:cxn modelId="{5D000961-6B5B-4DC7-B2E9-E3C5E5760A96}" srcId="{8297993C-76D2-423F-9BBD-1B2DEA6A6078}" destId="{0717E980-8DCD-4AB9-B8C0-26470481B1F3}" srcOrd="0" destOrd="0" parTransId="{B20AAD8A-AF6D-4598-AE31-196A775DBBEC}" sibTransId="{47A576D8-723B-43E2-B0C9-AB64944B09D8}"/>
    <dgm:cxn modelId="{8E140147-8533-4041-8554-DF1E4221012E}" type="presOf" srcId="{8297993C-76D2-423F-9BBD-1B2DEA6A6078}" destId="{163924CA-0FA8-451C-AEF6-AC71F5CEE39B}" srcOrd="0" destOrd="0" presId="urn:microsoft.com/office/officeart/2005/8/layout/hProcess9"/>
    <dgm:cxn modelId="{D68DDF16-FDF4-458C-A2CC-1D2A9D264A40}" type="presParOf" srcId="{163924CA-0FA8-451C-AEF6-AC71F5CEE39B}" destId="{2DC8C248-D4DC-4BB5-B9F1-17D4202C13B2}" srcOrd="0" destOrd="0" presId="urn:microsoft.com/office/officeart/2005/8/layout/hProcess9"/>
    <dgm:cxn modelId="{86E4E84A-E670-4D41-98A2-DC8994D4F97A}" type="presParOf" srcId="{163924CA-0FA8-451C-AEF6-AC71F5CEE39B}" destId="{92FA5611-EAEE-4631-83AE-17D4B492FA88}" srcOrd="1" destOrd="0" presId="urn:microsoft.com/office/officeart/2005/8/layout/hProcess9"/>
    <dgm:cxn modelId="{861CBF9F-9C71-4F40-88D9-CD021ED5C5F4}" type="presParOf" srcId="{92FA5611-EAEE-4631-83AE-17D4B492FA88}" destId="{03377AD3-E7D4-4D05-B7F3-B152A797215C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54F7555-9FCB-4484-A09D-CD31354D941A}" type="doc">
      <dgm:prSet loTypeId="urn:microsoft.com/office/officeart/2005/8/layout/hProcess9" loCatId="process" qsTypeId="urn:microsoft.com/office/officeart/2005/8/quickstyle/3d6" qsCatId="3D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D914A1B8-CCD3-4FC9-A1F0-5DE382102120}">
      <dgm:prSet/>
      <dgm:spPr/>
      <dgm:t>
        <a:bodyPr/>
        <a:lstStyle/>
        <a:p>
          <a:pPr rtl="0"/>
          <a:r>
            <a:rPr lang="uk-UA" b="1" i="0" baseline="0" dirty="0" smtClean="0"/>
            <a:t>За особами і числами</a:t>
          </a:r>
          <a:endParaRPr lang="ru-RU" b="1" dirty="0"/>
        </a:p>
      </dgm:t>
    </dgm:pt>
    <dgm:pt modelId="{A9B54070-440C-462D-A7F4-533AE5C78979}" type="parTrans" cxnId="{FF113907-C697-4D57-A48B-131D0E473C25}">
      <dgm:prSet/>
      <dgm:spPr/>
      <dgm:t>
        <a:bodyPr/>
        <a:lstStyle/>
        <a:p>
          <a:endParaRPr lang="ru-RU"/>
        </a:p>
      </dgm:t>
    </dgm:pt>
    <dgm:pt modelId="{47AF67EE-18CE-4D84-92F6-13C4855FDF14}" type="sibTrans" cxnId="{FF113907-C697-4D57-A48B-131D0E473C25}">
      <dgm:prSet/>
      <dgm:spPr/>
      <dgm:t>
        <a:bodyPr/>
        <a:lstStyle/>
        <a:p>
          <a:endParaRPr lang="ru-RU"/>
        </a:p>
      </dgm:t>
    </dgm:pt>
    <dgm:pt modelId="{1E9DCFBB-2D72-4959-B199-BBF12B46E5D1}" type="pres">
      <dgm:prSet presAssocID="{854F7555-9FCB-4484-A09D-CD31354D941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26F5CD-D354-49DA-A579-044C62D735FE}" type="pres">
      <dgm:prSet presAssocID="{854F7555-9FCB-4484-A09D-CD31354D941A}" presName="arrow" presStyleLbl="bgShp" presStyleIdx="0" presStyleCnt="1"/>
      <dgm:spPr/>
    </dgm:pt>
    <dgm:pt modelId="{1F6E7366-97AC-4CEE-B5D2-84F77752D07F}" type="pres">
      <dgm:prSet presAssocID="{854F7555-9FCB-4484-A09D-CD31354D941A}" presName="linearProcess" presStyleCnt="0"/>
      <dgm:spPr/>
    </dgm:pt>
    <dgm:pt modelId="{553006F1-DD3A-4DC1-93D5-9BD094E11B96}" type="pres">
      <dgm:prSet presAssocID="{D914A1B8-CCD3-4FC9-A1F0-5DE382102120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C0C3CB-18DB-443E-9C37-5C937EF3C5F4}" type="presOf" srcId="{D914A1B8-CCD3-4FC9-A1F0-5DE382102120}" destId="{553006F1-DD3A-4DC1-93D5-9BD094E11B96}" srcOrd="0" destOrd="0" presId="urn:microsoft.com/office/officeart/2005/8/layout/hProcess9"/>
    <dgm:cxn modelId="{8008BADD-6071-412F-BFCE-506E06F34981}" type="presOf" srcId="{854F7555-9FCB-4484-A09D-CD31354D941A}" destId="{1E9DCFBB-2D72-4959-B199-BBF12B46E5D1}" srcOrd="0" destOrd="0" presId="urn:microsoft.com/office/officeart/2005/8/layout/hProcess9"/>
    <dgm:cxn modelId="{FF113907-C697-4D57-A48B-131D0E473C25}" srcId="{854F7555-9FCB-4484-A09D-CD31354D941A}" destId="{D914A1B8-CCD3-4FC9-A1F0-5DE382102120}" srcOrd="0" destOrd="0" parTransId="{A9B54070-440C-462D-A7F4-533AE5C78979}" sibTransId="{47AF67EE-18CE-4D84-92F6-13C4855FDF14}"/>
    <dgm:cxn modelId="{A4B9897B-87EB-4089-A4C3-F2D64ED168FF}" type="presParOf" srcId="{1E9DCFBB-2D72-4959-B199-BBF12B46E5D1}" destId="{DD26F5CD-D354-49DA-A579-044C62D735FE}" srcOrd="0" destOrd="0" presId="urn:microsoft.com/office/officeart/2005/8/layout/hProcess9"/>
    <dgm:cxn modelId="{29F96C19-CEE5-4ABE-BE64-1A1028E589AB}" type="presParOf" srcId="{1E9DCFBB-2D72-4959-B199-BBF12B46E5D1}" destId="{1F6E7366-97AC-4CEE-B5D2-84F77752D07F}" srcOrd="1" destOrd="0" presId="urn:microsoft.com/office/officeart/2005/8/layout/hProcess9"/>
    <dgm:cxn modelId="{529B1CD9-16A6-46DE-B078-E11B2ECA71D1}" type="presParOf" srcId="{1F6E7366-97AC-4CEE-B5D2-84F77752D07F}" destId="{553006F1-DD3A-4DC1-93D5-9BD094E11B96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E58EC8-BC6A-4F40-83B8-5FF47F8359FD}" type="doc">
      <dgm:prSet loTypeId="urn:microsoft.com/office/officeart/2005/8/layout/vList2" loCatId="list" qsTypeId="urn:microsoft.com/office/officeart/2005/8/quickstyle/3d5" qsCatId="3D" csTypeId="urn:microsoft.com/office/officeart/2005/8/colors/accent5_5" csCatId="accent5"/>
      <dgm:spPr/>
      <dgm:t>
        <a:bodyPr/>
        <a:lstStyle/>
        <a:p>
          <a:endParaRPr lang="ru-RU"/>
        </a:p>
      </dgm:t>
    </dgm:pt>
    <dgm:pt modelId="{C70FE3B6-9091-437F-97CA-A3E932EE36A6}">
      <dgm:prSet/>
      <dgm:spPr/>
      <dgm:t>
        <a:bodyPr/>
        <a:lstStyle/>
        <a:p>
          <a:pPr rtl="0"/>
          <a:r>
            <a:rPr lang="uk-UA" b="1" u="sng" dirty="0" smtClean="0">
              <a:solidFill>
                <a:schemeClr val="accent5">
                  <a:lumMod val="25000"/>
                </a:schemeClr>
              </a:solidFill>
            </a:rPr>
            <a:t>Дійсний</a:t>
          </a:r>
          <a:endParaRPr lang="ru-RU" b="1" dirty="0">
            <a:solidFill>
              <a:schemeClr val="accent5">
                <a:lumMod val="25000"/>
              </a:schemeClr>
            </a:solidFill>
          </a:endParaRPr>
        </a:p>
      </dgm:t>
    </dgm:pt>
    <dgm:pt modelId="{1D6CDD7B-780E-4278-BAF1-08B801196F95}" type="parTrans" cxnId="{83DDD4AC-71C4-4830-A415-2199F0B82448}">
      <dgm:prSet/>
      <dgm:spPr/>
      <dgm:t>
        <a:bodyPr/>
        <a:lstStyle/>
        <a:p>
          <a:endParaRPr lang="ru-RU"/>
        </a:p>
      </dgm:t>
    </dgm:pt>
    <dgm:pt modelId="{FBF84DC4-568B-4ABC-8FA8-E8AB24A656BA}" type="sibTrans" cxnId="{83DDD4AC-71C4-4830-A415-2199F0B82448}">
      <dgm:prSet/>
      <dgm:spPr/>
      <dgm:t>
        <a:bodyPr/>
        <a:lstStyle/>
        <a:p>
          <a:endParaRPr lang="ru-RU"/>
        </a:p>
      </dgm:t>
    </dgm:pt>
    <dgm:pt modelId="{D6C46E7E-AE3C-45C3-8A80-43427F7F9F50}">
      <dgm:prSet/>
      <dgm:spPr/>
      <dgm:t>
        <a:bodyPr/>
        <a:lstStyle/>
        <a:p>
          <a:pPr rtl="0"/>
          <a:r>
            <a:rPr lang="uk-UA" b="1" dirty="0" smtClean="0">
              <a:solidFill>
                <a:schemeClr val="accent1">
                  <a:lumMod val="50000"/>
                </a:schemeClr>
              </a:solidFill>
            </a:rPr>
            <a:t>(</a:t>
          </a:r>
          <a:r>
            <a:rPr lang="uk-UA" b="1" i="1" dirty="0" smtClean="0">
              <a:solidFill>
                <a:schemeClr val="accent1">
                  <a:lumMod val="50000"/>
                </a:schemeClr>
              </a:solidFill>
            </a:rPr>
            <a:t>реальна дія</a:t>
          </a:r>
          <a:r>
            <a:rPr lang="uk-UA" b="1" dirty="0" smtClean="0">
              <a:solidFill>
                <a:schemeClr val="accent1">
                  <a:lumMod val="50000"/>
                </a:schemeClr>
              </a:solidFill>
            </a:rPr>
            <a:t>)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A9273EFD-5B11-4BE6-A7E7-05187B53B745}" type="parTrans" cxnId="{52C0F0E2-EB4C-4F50-B924-7F1E1EF2A216}">
      <dgm:prSet/>
      <dgm:spPr/>
      <dgm:t>
        <a:bodyPr/>
        <a:lstStyle/>
        <a:p>
          <a:endParaRPr lang="ru-RU"/>
        </a:p>
      </dgm:t>
    </dgm:pt>
    <dgm:pt modelId="{35A37DD4-296D-4B70-8EE6-DA159DA14C2E}" type="sibTrans" cxnId="{52C0F0E2-EB4C-4F50-B924-7F1E1EF2A216}">
      <dgm:prSet/>
      <dgm:spPr/>
      <dgm:t>
        <a:bodyPr/>
        <a:lstStyle/>
        <a:p>
          <a:endParaRPr lang="ru-RU"/>
        </a:p>
      </dgm:t>
    </dgm:pt>
    <dgm:pt modelId="{EFDC3C27-CC38-40B6-A471-95E6F0DDB1B5}" type="pres">
      <dgm:prSet presAssocID="{81E58EC8-BC6A-4F40-83B8-5FF47F8359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6B29AA-641E-4790-8168-5F86107565CC}" type="pres">
      <dgm:prSet presAssocID="{C70FE3B6-9091-437F-97CA-A3E932EE36A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8DCD1-CD89-44D1-8C1B-14DAB88BC8D2}" type="pres">
      <dgm:prSet presAssocID="{FBF84DC4-568B-4ABC-8FA8-E8AB24A656BA}" presName="spacer" presStyleCnt="0"/>
      <dgm:spPr/>
    </dgm:pt>
    <dgm:pt modelId="{C17D9678-3776-4355-BFB8-9A48E952043C}" type="pres">
      <dgm:prSet presAssocID="{D6C46E7E-AE3C-45C3-8A80-43427F7F9F5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C0F0E2-EB4C-4F50-B924-7F1E1EF2A216}" srcId="{81E58EC8-BC6A-4F40-83B8-5FF47F8359FD}" destId="{D6C46E7E-AE3C-45C3-8A80-43427F7F9F50}" srcOrd="1" destOrd="0" parTransId="{A9273EFD-5B11-4BE6-A7E7-05187B53B745}" sibTransId="{35A37DD4-296D-4B70-8EE6-DA159DA14C2E}"/>
    <dgm:cxn modelId="{131CC767-7C0E-4548-9591-67A43272C377}" type="presOf" srcId="{D6C46E7E-AE3C-45C3-8A80-43427F7F9F50}" destId="{C17D9678-3776-4355-BFB8-9A48E952043C}" srcOrd="0" destOrd="0" presId="urn:microsoft.com/office/officeart/2005/8/layout/vList2"/>
    <dgm:cxn modelId="{83DDD4AC-71C4-4830-A415-2199F0B82448}" srcId="{81E58EC8-BC6A-4F40-83B8-5FF47F8359FD}" destId="{C70FE3B6-9091-437F-97CA-A3E932EE36A6}" srcOrd="0" destOrd="0" parTransId="{1D6CDD7B-780E-4278-BAF1-08B801196F95}" sibTransId="{FBF84DC4-568B-4ABC-8FA8-E8AB24A656BA}"/>
    <dgm:cxn modelId="{7CEB37FE-02DD-4090-84EC-3299894D0513}" type="presOf" srcId="{81E58EC8-BC6A-4F40-83B8-5FF47F8359FD}" destId="{EFDC3C27-CC38-40B6-A471-95E6F0DDB1B5}" srcOrd="0" destOrd="0" presId="urn:microsoft.com/office/officeart/2005/8/layout/vList2"/>
    <dgm:cxn modelId="{AA77D209-EE5A-4E2F-8D13-E9D460F18817}" type="presOf" srcId="{C70FE3B6-9091-437F-97CA-A3E932EE36A6}" destId="{716B29AA-641E-4790-8168-5F86107565CC}" srcOrd="0" destOrd="0" presId="urn:microsoft.com/office/officeart/2005/8/layout/vList2"/>
    <dgm:cxn modelId="{FEEACCCE-FB7D-4231-9920-C996ACFAD714}" type="presParOf" srcId="{EFDC3C27-CC38-40B6-A471-95E6F0DDB1B5}" destId="{716B29AA-641E-4790-8168-5F86107565CC}" srcOrd="0" destOrd="0" presId="urn:microsoft.com/office/officeart/2005/8/layout/vList2"/>
    <dgm:cxn modelId="{95412418-1753-48E2-908C-EF49E56E31CF}" type="presParOf" srcId="{EFDC3C27-CC38-40B6-A471-95E6F0DDB1B5}" destId="{CB68DCD1-CD89-44D1-8C1B-14DAB88BC8D2}" srcOrd="1" destOrd="0" presId="urn:microsoft.com/office/officeart/2005/8/layout/vList2"/>
    <dgm:cxn modelId="{EB3D8123-66FE-42D9-B39F-26EAC45AD934}" type="presParOf" srcId="{EFDC3C27-CC38-40B6-A471-95E6F0DDB1B5}" destId="{C17D9678-3776-4355-BFB8-9A48E952043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FA8A6AD-5F5D-42D1-8121-0780CC22391F}" type="doc">
      <dgm:prSet loTypeId="urn:microsoft.com/office/officeart/2005/8/layout/pyramid2" loCatId="pyramid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A717D49-4691-4B93-8347-8BB6EF8692B4}">
      <dgm:prSet/>
      <dgm:spPr/>
      <dgm:t>
        <a:bodyPr/>
        <a:lstStyle/>
        <a:p>
          <a:pPr rtl="0"/>
          <a:r>
            <a:rPr lang="uk-UA" b="1" i="0" baseline="0" dirty="0" smtClean="0"/>
            <a:t>Минулий час</a:t>
          </a:r>
          <a:endParaRPr lang="ru-RU" b="1" dirty="0"/>
        </a:p>
      </dgm:t>
    </dgm:pt>
    <dgm:pt modelId="{9868DBF1-A003-41D4-883C-95F517EC5EDD}" type="parTrans" cxnId="{246B3513-FFA6-48DA-A4D6-C337451F019E}">
      <dgm:prSet/>
      <dgm:spPr/>
      <dgm:t>
        <a:bodyPr/>
        <a:lstStyle/>
        <a:p>
          <a:endParaRPr lang="ru-RU"/>
        </a:p>
      </dgm:t>
    </dgm:pt>
    <dgm:pt modelId="{1907169C-81EC-4A98-804C-635720B1181F}" type="sibTrans" cxnId="{246B3513-FFA6-48DA-A4D6-C337451F019E}">
      <dgm:prSet/>
      <dgm:spPr/>
      <dgm:t>
        <a:bodyPr/>
        <a:lstStyle/>
        <a:p>
          <a:endParaRPr lang="ru-RU"/>
        </a:p>
      </dgm:t>
    </dgm:pt>
    <dgm:pt modelId="{21FF99C5-357D-4121-A537-1ECFC2A62075}" type="pres">
      <dgm:prSet presAssocID="{CFA8A6AD-5F5D-42D1-8121-0780CC22391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7BFE4B5-6240-4988-9798-D0868215727A}" type="pres">
      <dgm:prSet presAssocID="{CFA8A6AD-5F5D-42D1-8121-0780CC22391F}" presName="pyramid" presStyleLbl="node1" presStyleIdx="0" presStyleCnt="1"/>
      <dgm:spPr/>
    </dgm:pt>
    <dgm:pt modelId="{06E3AA0E-C286-48BD-AE80-46DF5F84E402}" type="pres">
      <dgm:prSet presAssocID="{CFA8A6AD-5F5D-42D1-8121-0780CC22391F}" presName="theList" presStyleCnt="0"/>
      <dgm:spPr/>
    </dgm:pt>
    <dgm:pt modelId="{B399CD53-603B-49BE-9AAA-46FD02F423AE}" type="pres">
      <dgm:prSet presAssocID="{EA717D49-4691-4B93-8347-8BB6EF8692B4}" presName="aNode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2754D-6113-4A64-B4E1-41EF587E4278}" type="pres">
      <dgm:prSet presAssocID="{EA717D49-4691-4B93-8347-8BB6EF8692B4}" presName="aSpace" presStyleCnt="0"/>
      <dgm:spPr/>
    </dgm:pt>
  </dgm:ptLst>
  <dgm:cxnLst>
    <dgm:cxn modelId="{6BE9C4D6-E0CD-40BE-91E0-3D0529F22006}" type="presOf" srcId="{CFA8A6AD-5F5D-42D1-8121-0780CC22391F}" destId="{21FF99C5-357D-4121-A537-1ECFC2A62075}" srcOrd="0" destOrd="0" presId="urn:microsoft.com/office/officeart/2005/8/layout/pyramid2"/>
    <dgm:cxn modelId="{3895010A-EDC6-4CB2-9591-703A4EA07ACD}" type="presOf" srcId="{EA717D49-4691-4B93-8347-8BB6EF8692B4}" destId="{B399CD53-603B-49BE-9AAA-46FD02F423AE}" srcOrd="0" destOrd="0" presId="urn:microsoft.com/office/officeart/2005/8/layout/pyramid2"/>
    <dgm:cxn modelId="{246B3513-FFA6-48DA-A4D6-C337451F019E}" srcId="{CFA8A6AD-5F5D-42D1-8121-0780CC22391F}" destId="{EA717D49-4691-4B93-8347-8BB6EF8692B4}" srcOrd="0" destOrd="0" parTransId="{9868DBF1-A003-41D4-883C-95F517EC5EDD}" sibTransId="{1907169C-81EC-4A98-804C-635720B1181F}"/>
    <dgm:cxn modelId="{3EB9E23E-FB33-45E4-AC27-AE85E632BA4B}" type="presParOf" srcId="{21FF99C5-357D-4121-A537-1ECFC2A62075}" destId="{C7BFE4B5-6240-4988-9798-D0868215727A}" srcOrd="0" destOrd="0" presId="urn:microsoft.com/office/officeart/2005/8/layout/pyramid2"/>
    <dgm:cxn modelId="{60A419C1-122D-4E9F-8BCA-9C872E3AA79F}" type="presParOf" srcId="{21FF99C5-357D-4121-A537-1ECFC2A62075}" destId="{06E3AA0E-C286-48BD-AE80-46DF5F84E402}" srcOrd="1" destOrd="0" presId="urn:microsoft.com/office/officeart/2005/8/layout/pyramid2"/>
    <dgm:cxn modelId="{CBFF8AE4-EFF6-4FF4-BDCE-4D85C2B190B0}" type="presParOf" srcId="{06E3AA0E-C286-48BD-AE80-46DF5F84E402}" destId="{B399CD53-603B-49BE-9AAA-46FD02F423AE}" srcOrd="0" destOrd="0" presId="urn:microsoft.com/office/officeart/2005/8/layout/pyramid2"/>
    <dgm:cxn modelId="{A6253600-63E1-41F5-A6FA-9079CC0C9DF3}" type="presParOf" srcId="{06E3AA0E-C286-48BD-AE80-46DF5F84E402}" destId="{3D22754D-6113-4A64-B4E1-41EF587E4278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C5C28A2-069E-477D-9ABA-016A1640C16F}" type="doc">
      <dgm:prSet loTypeId="urn:microsoft.com/office/officeart/2005/8/layout/target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48488A-3CD5-44AF-AC06-ECB110415A55}">
      <dgm:prSet/>
      <dgm:spPr/>
      <dgm:t>
        <a:bodyPr/>
        <a:lstStyle/>
        <a:p>
          <a:pPr rtl="0"/>
          <a:r>
            <a:rPr lang="uk-UA" b="1" i="0" baseline="0" dirty="0" smtClean="0"/>
            <a:t>проста</a:t>
          </a:r>
          <a:endParaRPr lang="ru-RU" b="1" dirty="0"/>
        </a:p>
      </dgm:t>
    </dgm:pt>
    <dgm:pt modelId="{BD3E3D5E-FB3F-40E3-8044-F13AC35F6617}" type="parTrans" cxnId="{D1DE4F82-9B8C-4559-8312-13117A329F41}">
      <dgm:prSet/>
      <dgm:spPr/>
      <dgm:t>
        <a:bodyPr/>
        <a:lstStyle/>
        <a:p>
          <a:endParaRPr lang="ru-RU"/>
        </a:p>
      </dgm:t>
    </dgm:pt>
    <dgm:pt modelId="{DAFC049E-A1EF-4DE5-A721-9C31FE143DFA}" type="sibTrans" cxnId="{D1DE4F82-9B8C-4559-8312-13117A329F41}">
      <dgm:prSet/>
      <dgm:spPr/>
      <dgm:t>
        <a:bodyPr/>
        <a:lstStyle/>
        <a:p>
          <a:endParaRPr lang="ru-RU"/>
        </a:p>
      </dgm:t>
    </dgm:pt>
    <dgm:pt modelId="{736A84BB-5D79-4FEE-A276-0BAC6EE47307}" type="pres">
      <dgm:prSet presAssocID="{6C5C28A2-069E-477D-9ABA-016A1640C16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8AD930-DEAE-411F-BDBF-95C242E7405D}" type="pres">
      <dgm:prSet presAssocID="{D848488A-3CD5-44AF-AC06-ECB110415A55}" presName="circle1" presStyleLbl="node1" presStyleIdx="0" presStyleCnt="1"/>
      <dgm:spPr/>
    </dgm:pt>
    <dgm:pt modelId="{EA64141B-C4F7-41F4-AC64-990050E7D0F0}" type="pres">
      <dgm:prSet presAssocID="{D848488A-3CD5-44AF-AC06-ECB110415A55}" presName="space" presStyleCnt="0"/>
      <dgm:spPr/>
    </dgm:pt>
    <dgm:pt modelId="{0E04C974-8F94-4994-8C0D-5968BD4B55F7}" type="pres">
      <dgm:prSet presAssocID="{D848488A-3CD5-44AF-AC06-ECB110415A55}" presName="rect1" presStyleLbl="alignAcc1" presStyleIdx="0" presStyleCnt="1"/>
      <dgm:spPr/>
      <dgm:t>
        <a:bodyPr/>
        <a:lstStyle/>
        <a:p>
          <a:endParaRPr lang="ru-RU"/>
        </a:p>
      </dgm:t>
    </dgm:pt>
    <dgm:pt modelId="{BEA6DE39-207B-4EA5-B504-8E9FD130E489}" type="pres">
      <dgm:prSet presAssocID="{D848488A-3CD5-44AF-AC06-ECB110415A55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DE4F82-9B8C-4559-8312-13117A329F41}" srcId="{6C5C28A2-069E-477D-9ABA-016A1640C16F}" destId="{D848488A-3CD5-44AF-AC06-ECB110415A55}" srcOrd="0" destOrd="0" parTransId="{BD3E3D5E-FB3F-40E3-8044-F13AC35F6617}" sibTransId="{DAFC049E-A1EF-4DE5-A721-9C31FE143DFA}"/>
    <dgm:cxn modelId="{56413729-6120-4967-ACCC-1F25C6245ED8}" type="presOf" srcId="{D848488A-3CD5-44AF-AC06-ECB110415A55}" destId="{0E04C974-8F94-4994-8C0D-5968BD4B55F7}" srcOrd="0" destOrd="0" presId="urn:microsoft.com/office/officeart/2005/8/layout/target3"/>
    <dgm:cxn modelId="{2F78337E-87F9-493F-9A3B-7041AE54254F}" type="presOf" srcId="{6C5C28A2-069E-477D-9ABA-016A1640C16F}" destId="{736A84BB-5D79-4FEE-A276-0BAC6EE47307}" srcOrd="0" destOrd="0" presId="urn:microsoft.com/office/officeart/2005/8/layout/target3"/>
    <dgm:cxn modelId="{ECA21EB2-5C33-4688-B937-C481F9E58A9A}" type="presOf" srcId="{D848488A-3CD5-44AF-AC06-ECB110415A55}" destId="{BEA6DE39-207B-4EA5-B504-8E9FD130E489}" srcOrd="1" destOrd="0" presId="urn:microsoft.com/office/officeart/2005/8/layout/target3"/>
    <dgm:cxn modelId="{EEFC8AC5-D32F-4E0F-861D-A8FC8306FFAC}" type="presParOf" srcId="{736A84BB-5D79-4FEE-A276-0BAC6EE47307}" destId="{2B8AD930-DEAE-411F-BDBF-95C242E7405D}" srcOrd="0" destOrd="0" presId="urn:microsoft.com/office/officeart/2005/8/layout/target3"/>
    <dgm:cxn modelId="{A78C55FB-7B8D-44AB-B1ED-F6FE45100E31}" type="presParOf" srcId="{736A84BB-5D79-4FEE-A276-0BAC6EE47307}" destId="{EA64141B-C4F7-41F4-AC64-990050E7D0F0}" srcOrd="1" destOrd="0" presId="urn:microsoft.com/office/officeart/2005/8/layout/target3"/>
    <dgm:cxn modelId="{8A79CE9D-327C-472A-B2F6-AB86BBF71576}" type="presParOf" srcId="{736A84BB-5D79-4FEE-A276-0BAC6EE47307}" destId="{0E04C974-8F94-4994-8C0D-5968BD4B55F7}" srcOrd="2" destOrd="0" presId="urn:microsoft.com/office/officeart/2005/8/layout/target3"/>
    <dgm:cxn modelId="{8CC5129E-6281-4D59-AF3F-09BC47D856CC}" type="presParOf" srcId="{736A84BB-5D79-4FEE-A276-0BAC6EE47307}" destId="{BEA6DE39-207B-4EA5-B504-8E9FD130E489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1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22FB2E6-0B3B-452C-97A7-698E76DAFB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</dgm:spPr>
      <dgm:t>
        <a:bodyPr/>
        <a:lstStyle/>
        <a:p>
          <a:endParaRPr lang="ru-RU"/>
        </a:p>
      </dgm:t>
    </dgm:pt>
    <dgm:pt modelId="{5965AAB1-773A-4513-98F4-2BB8059AAADC}">
      <dgm:prSet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rtl="0"/>
          <a:r>
            <a:rPr lang="uk-UA" sz="1200" b="1" i="1" baseline="0" dirty="0" smtClean="0">
              <a:solidFill>
                <a:schemeClr val="bg1"/>
              </a:solidFill>
            </a:rPr>
            <a:t>Я </a:t>
          </a:r>
          <a:r>
            <a:rPr lang="uk-UA" sz="1200" b="1" i="0" baseline="0" dirty="0" smtClean="0">
              <a:solidFill>
                <a:schemeClr val="bg1"/>
              </a:solidFill>
            </a:rPr>
            <a:t>–  пишу      ми - пишемо</a:t>
          </a:r>
          <a:endParaRPr lang="ru-RU" sz="1200" b="1" dirty="0">
            <a:solidFill>
              <a:schemeClr val="bg1"/>
            </a:solidFill>
          </a:endParaRPr>
        </a:p>
      </dgm:t>
    </dgm:pt>
    <dgm:pt modelId="{5D9C7AA7-BB3C-422B-8D4C-68D0AED1901E}" type="parTrans" cxnId="{34F97D68-D560-4AAB-9EF1-DA2E217B2199}">
      <dgm:prSet/>
      <dgm:spPr/>
      <dgm:t>
        <a:bodyPr/>
        <a:lstStyle/>
        <a:p>
          <a:endParaRPr lang="ru-RU"/>
        </a:p>
      </dgm:t>
    </dgm:pt>
    <dgm:pt modelId="{174C648D-CD26-45FC-B5B8-814CC018FD34}" type="sibTrans" cxnId="{34F97D68-D560-4AAB-9EF1-DA2E217B2199}">
      <dgm:prSet/>
      <dgm:spPr/>
      <dgm:t>
        <a:bodyPr/>
        <a:lstStyle/>
        <a:p>
          <a:endParaRPr lang="ru-RU"/>
        </a:p>
      </dgm:t>
    </dgm:pt>
    <dgm:pt modelId="{90940D76-484B-4776-929D-D8CCE936A8EF}">
      <dgm:prSet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rtl="0"/>
          <a:r>
            <a:rPr lang="uk-UA" sz="1200" b="1" i="1" baseline="0" dirty="0" smtClean="0">
              <a:solidFill>
                <a:schemeClr val="bg1"/>
              </a:solidFill>
            </a:rPr>
            <a:t>Ти</a:t>
          </a:r>
          <a:r>
            <a:rPr lang="uk-UA" sz="1200" b="1" i="0" baseline="0" dirty="0" smtClean="0">
              <a:solidFill>
                <a:schemeClr val="bg1"/>
              </a:solidFill>
            </a:rPr>
            <a:t> – пишеш  </a:t>
          </a:r>
          <a:r>
            <a:rPr lang="uk-UA" sz="1200" b="1" i="1" baseline="0" dirty="0" smtClean="0">
              <a:solidFill>
                <a:schemeClr val="bg1"/>
              </a:solidFill>
            </a:rPr>
            <a:t>ви - пишете</a:t>
          </a:r>
          <a:r>
            <a:rPr lang="uk-UA" sz="1200" b="1" i="0" baseline="0" dirty="0" smtClean="0">
              <a:solidFill>
                <a:schemeClr val="bg1"/>
              </a:solidFill>
            </a:rPr>
            <a:t>   </a:t>
          </a:r>
          <a:endParaRPr lang="ru-RU" sz="1200" b="1" dirty="0">
            <a:solidFill>
              <a:schemeClr val="bg1"/>
            </a:solidFill>
          </a:endParaRPr>
        </a:p>
      </dgm:t>
    </dgm:pt>
    <dgm:pt modelId="{5B324D9C-77EC-4236-8A36-7753FBDEA377}" type="parTrans" cxnId="{57B1BF1F-1BFA-4FEC-8FD3-80E7398C9740}">
      <dgm:prSet/>
      <dgm:spPr/>
      <dgm:t>
        <a:bodyPr/>
        <a:lstStyle/>
        <a:p>
          <a:endParaRPr lang="ru-RU"/>
        </a:p>
      </dgm:t>
    </dgm:pt>
    <dgm:pt modelId="{55A9CEF3-6800-4350-8E66-941A77551666}" type="sibTrans" cxnId="{57B1BF1F-1BFA-4FEC-8FD3-80E7398C9740}">
      <dgm:prSet/>
      <dgm:spPr/>
      <dgm:t>
        <a:bodyPr/>
        <a:lstStyle/>
        <a:p>
          <a:endParaRPr lang="ru-RU"/>
        </a:p>
      </dgm:t>
    </dgm:pt>
    <dgm:pt modelId="{D9406E39-4BC2-4E79-A937-9C4A65BDDBE0}">
      <dgm:prSet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rtl="0"/>
          <a:r>
            <a:rPr lang="uk-UA" sz="1200" b="1" i="1" baseline="0" dirty="0" smtClean="0">
              <a:solidFill>
                <a:schemeClr val="bg1"/>
              </a:solidFill>
            </a:rPr>
            <a:t>Він, вона, воно </a:t>
          </a:r>
          <a:r>
            <a:rPr lang="uk-UA" sz="1200" b="1" i="0" baseline="0" dirty="0" smtClean="0">
              <a:solidFill>
                <a:schemeClr val="bg1"/>
              </a:solidFill>
            </a:rPr>
            <a:t> - пише          </a:t>
          </a:r>
          <a:r>
            <a:rPr lang="uk-UA" sz="1200" b="1" i="1" baseline="0" dirty="0" smtClean="0">
              <a:solidFill>
                <a:schemeClr val="bg1"/>
              </a:solidFill>
            </a:rPr>
            <a:t> Вони</a:t>
          </a:r>
          <a:r>
            <a:rPr lang="uk-UA" sz="1200" b="1" i="0" baseline="0" dirty="0" smtClean="0">
              <a:solidFill>
                <a:schemeClr val="bg1"/>
              </a:solidFill>
            </a:rPr>
            <a:t> - пишуть         </a:t>
          </a:r>
          <a:endParaRPr lang="ru-RU" sz="1200" b="1" dirty="0">
            <a:solidFill>
              <a:schemeClr val="bg1"/>
            </a:solidFill>
          </a:endParaRPr>
        </a:p>
      </dgm:t>
    </dgm:pt>
    <dgm:pt modelId="{A00DD7F5-4D88-45C0-8823-9A64CDB0353B}" type="parTrans" cxnId="{E675A39C-7BE3-4764-BD5C-795D5F86510E}">
      <dgm:prSet/>
      <dgm:spPr/>
      <dgm:t>
        <a:bodyPr/>
        <a:lstStyle/>
        <a:p>
          <a:endParaRPr lang="ru-RU"/>
        </a:p>
      </dgm:t>
    </dgm:pt>
    <dgm:pt modelId="{79306FB4-CE73-4934-B108-475ADEA178DD}" type="sibTrans" cxnId="{E675A39C-7BE3-4764-BD5C-795D5F86510E}">
      <dgm:prSet/>
      <dgm:spPr/>
      <dgm:t>
        <a:bodyPr/>
        <a:lstStyle/>
        <a:p>
          <a:endParaRPr lang="ru-RU"/>
        </a:p>
      </dgm:t>
    </dgm:pt>
    <dgm:pt modelId="{45AFF4FF-CB94-4E59-A7C8-5B4CA65B425C}" type="pres">
      <dgm:prSet presAssocID="{022FB2E6-0B3B-452C-97A7-698E76DAF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8089B1-0F31-4D23-BBFB-827CD82A01D1}" type="pres">
      <dgm:prSet presAssocID="{5965AAB1-773A-4513-98F4-2BB8059AAAD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AF863-7DF2-4C51-A735-D720F664E11B}" type="pres">
      <dgm:prSet presAssocID="{174C648D-CD26-45FC-B5B8-814CC018FD34}" presName="spacer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2DFA949E-E663-44F9-B8DF-DE9BFA399140}" type="pres">
      <dgm:prSet presAssocID="{90940D76-484B-4776-929D-D8CCE936A8E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9E4E98-0E81-4C61-969E-1ACB4A528C76}" type="pres">
      <dgm:prSet presAssocID="{55A9CEF3-6800-4350-8E66-941A77551666}" presName="spacer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A18E0547-79ED-401F-91FB-F8A474C0084E}" type="pres">
      <dgm:prSet presAssocID="{D9406E39-4BC2-4E79-A937-9C4A65BDDBE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7CCEF4-BCE5-4131-98EE-3C0328AD57FD}" type="presOf" srcId="{022FB2E6-0B3B-452C-97A7-698E76DAFB11}" destId="{45AFF4FF-CB94-4E59-A7C8-5B4CA65B425C}" srcOrd="0" destOrd="0" presId="urn:microsoft.com/office/officeart/2005/8/layout/vList2"/>
    <dgm:cxn modelId="{CE1A0909-7332-4722-8ABF-92DD7E78FD23}" type="presOf" srcId="{D9406E39-4BC2-4E79-A937-9C4A65BDDBE0}" destId="{A18E0547-79ED-401F-91FB-F8A474C0084E}" srcOrd="0" destOrd="0" presId="urn:microsoft.com/office/officeart/2005/8/layout/vList2"/>
    <dgm:cxn modelId="{FD62603D-6DA1-4C97-A768-0414F297CAE5}" type="presOf" srcId="{5965AAB1-773A-4513-98F4-2BB8059AAADC}" destId="{9D8089B1-0F31-4D23-BBFB-827CD82A01D1}" srcOrd="0" destOrd="0" presId="urn:microsoft.com/office/officeart/2005/8/layout/vList2"/>
    <dgm:cxn modelId="{34F97D68-D560-4AAB-9EF1-DA2E217B2199}" srcId="{022FB2E6-0B3B-452C-97A7-698E76DAFB11}" destId="{5965AAB1-773A-4513-98F4-2BB8059AAADC}" srcOrd="0" destOrd="0" parTransId="{5D9C7AA7-BB3C-422B-8D4C-68D0AED1901E}" sibTransId="{174C648D-CD26-45FC-B5B8-814CC018FD34}"/>
    <dgm:cxn modelId="{57B1BF1F-1BFA-4FEC-8FD3-80E7398C9740}" srcId="{022FB2E6-0B3B-452C-97A7-698E76DAFB11}" destId="{90940D76-484B-4776-929D-D8CCE936A8EF}" srcOrd="1" destOrd="0" parTransId="{5B324D9C-77EC-4236-8A36-7753FBDEA377}" sibTransId="{55A9CEF3-6800-4350-8E66-941A77551666}"/>
    <dgm:cxn modelId="{E675A39C-7BE3-4764-BD5C-795D5F86510E}" srcId="{022FB2E6-0B3B-452C-97A7-698E76DAFB11}" destId="{D9406E39-4BC2-4E79-A937-9C4A65BDDBE0}" srcOrd="2" destOrd="0" parTransId="{A00DD7F5-4D88-45C0-8823-9A64CDB0353B}" sibTransId="{79306FB4-CE73-4934-B108-475ADEA178DD}"/>
    <dgm:cxn modelId="{8C6603E8-BCEB-4280-89CC-A1B0AD7BBBF6}" type="presOf" srcId="{90940D76-484B-4776-929D-D8CCE936A8EF}" destId="{2DFA949E-E663-44F9-B8DF-DE9BFA399140}" srcOrd="0" destOrd="0" presId="urn:microsoft.com/office/officeart/2005/8/layout/vList2"/>
    <dgm:cxn modelId="{A2BA34D3-B574-4BB3-B45F-95C7843E0836}" type="presParOf" srcId="{45AFF4FF-CB94-4E59-A7C8-5B4CA65B425C}" destId="{9D8089B1-0F31-4D23-BBFB-827CD82A01D1}" srcOrd="0" destOrd="0" presId="urn:microsoft.com/office/officeart/2005/8/layout/vList2"/>
    <dgm:cxn modelId="{252F79EF-8566-4545-88EB-49DFC55BD3D9}" type="presParOf" srcId="{45AFF4FF-CB94-4E59-A7C8-5B4CA65B425C}" destId="{ECCAF863-7DF2-4C51-A735-D720F664E11B}" srcOrd="1" destOrd="0" presId="urn:microsoft.com/office/officeart/2005/8/layout/vList2"/>
    <dgm:cxn modelId="{83B5C276-83C8-4212-8879-8F59B6966DC5}" type="presParOf" srcId="{45AFF4FF-CB94-4E59-A7C8-5B4CA65B425C}" destId="{2DFA949E-E663-44F9-B8DF-DE9BFA399140}" srcOrd="2" destOrd="0" presId="urn:microsoft.com/office/officeart/2005/8/layout/vList2"/>
    <dgm:cxn modelId="{196CFED4-29EC-4D33-82B9-AF7123968931}" type="presParOf" srcId="{45AFF4FF-CB94-4E59-A7C8-5B4CA65B425C}" destId="{799E4E98-0E81-4C61-969E-1ACB4A528C76}" srcOrd="3" destOrd="0" presId="urn:microsoft.com/office/officeart/2005/8/layout/vList2"/>
    <dgm:cxn modelId="{C8D7EAEA-F9AB-4C6D-8E59-3A40A0F93710}" type="presParOf" srcId="{45AFF4FF-CB94-4E59-A7C8-5B4CA65B425C}" destId="{A18E0547-79ED-401F-91FB-F8A474C0084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EE62908-AFE1-4676-9BA1-9C36F0884C80}" type="doc">
      <dgm:prSet loTypeId="urn:microsoft.com/office/officeart/2005/8/layout/target3" loCatId="relationship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D8DE580-770E-410C-A59B-DFCD841E84A0}">
      <dgm:prSet custT="1"/>
      <dgm:spPr/>
      <dgm:t>
        <a:bodyPr/>
        <a:lstStyle/>
        <a:p>
          <a:pPr rtl="0"/>
          <a:r>
            <a:rPr lang="uk-UA" sz="1200" b="1" i="1" baseline="0" dirty="0" smtClean="0">
              <a:solidFill>
                <a:schemeClr val="tx1"/>
              </a:solidFill>
            </a:rPr>
            <a:t>він</a:t>
          </a:r>
          <a:r>
            <a:rPr lang="uk-UA" sz="1200" b="1" i="0" baseline="0" dirty="0" smtClean="0">
              <a:solidFill>
                <a:schemeClr val="tx1"/>
              </a:solidFill>
            </a:rPr>
            <a:t> писав     </a:t>
          </a:r>
          <a:endParaRPr lang="ru-RU" sz="1200" b="1" dirty="0">
            <a:solidFill>
              <a:schemeClr val="tx1"/>
            </a:solidFill>
          </a:endParaRPr>
        </a:p>
      </dgm:t>
    </dgm:pt>
    <dgm:pt modelId="{26B651CC-0B15-4269-97A5-3ED674FBC8D1}" type="parTrans" cxnId="{98540F93-80F4-438B-83FE-7E3049EB30D2}">
      <dgm:prSet/>
      <dgm:spPr/>
      <dgm:t>
        <a:bodyPr/>
        <a:lstStyle/>
        <a:p>
          <a:endParaRPr lang="ru-RU"/>
        </a:p>
      </dgm:t>
    </dgm:pt>
    <dgm:pt modelId="{5B9D098A-7F5E-4740-A318-0B9EB9A103FE}" type="sibTrans" cxnId="{98540F93-80F4-438B-83FE-7E3049EB30D2}">
      <dgm:prSet/>
      <dgm:spPr/>
      <dgm:t>
        <a:bodyPr/>
        <a:lstStyle/>
        <a:p>
          <a:endParaRPr lang="ru-RU"/>
        </a:p>
      </dgm:t>
    </dgm:pt>
    <dgm:pt modelId="{812D1F69-9E8A-49A6-AB03-DA41B17A9FAC}">
      <dgm:prSet custT="1"/>
      <dgm:spPr/>
      <dgm:t>
        <a:bodyPr/>
        <a:lstStyle/>
        <a:p>
          <a:pPr rtl="0"/>
          <a:r>
            <a:rPr lang="uk-UA" sz="1200" b="1" i="1" baseline="0" dirty="0" smtClean="0">
              <a:solidFill>
                <a:schemeClr val="tx1"/>
              </a:solidFill>
            </a:rPr>
            <a:t>вона</a:t>
          </a:r>
          <a:r>
            <a:rPr lang="uk-UA" sz="1200" b="1" i="0" baseline="0" dirty="0" smtClean="0">
              <a:solidFill>
                <a:schemeClr val="tx1"/>
              </a:solidFill>
            </a:rPr>
            <a:t> писала </a:t>
          </a:r>
          <a:endParaRPr lang="ru-RU" sz="1200" b="1" dirty="0">
            <a:solidFill>
              <a:schemeClr val="tx1"/>
            </a:solidFill>
          </a:endParaRPr>
        </a:p>
      </dgm:t>
    </dgm:pt>
    <dgm:pt modelId="{9CC5194D-3601-4A67-A639-4C72D5E7B9AB}" type="parTrans" cxnId="{51E2B0CD-F01E-4521-A52A-2D87370D7BED}">
      <dgm:prSet/>
      <dgm:spPr/>
      <dgm:t>
        <a:bodyPr/>
        <a:lstStyle/>
        <a:p>
          <a:endParaRPr lang="ru-RU"/>
        </a:p>
      </dgm:t>
    </dgm:pt>
    <dgm:pt modelId="{96F748DE-AC90-49B4-BDC2-47053B2E2588}" type="sibTrans" cxnId="{51E2B0CD-F01E-4521-A52A-2D87370D7BED}">
      <dgm:prSet/>
      <dgm:spPr/>
      <dgm:t>
        <a:bodyPr/>
        <a:lstStyle/>
        <a:p>
          <a:endParaRPr lang="ru-RU"/>
        </a:p>
      </dgm:t>
    </dgm:pt>
    <dgm:pt modelId="{B1BF448D-1FCB-48EE-8CDC-956A4FC36D07}">
      <dgm:prSet custT="1"/>
      <dgm:spPr/>
      <dgm:t>
        <a:bodyPr/>
        <a:lstStyle/>
        <a:p>
          <a:pPr rtl="0"/>
          <a:r>
            <a:rPr lang="uk-UA" sz="1200" b="1" i="1" baseline="0" dirty="0" smtClean="0">
              <a:solidFill>
                <a:schemeClr val="tx1"/>
              </a:solidFill>
            </a:rPr>
            <a:t>воно</a:t>
          </a:r>
          <a:r>
            <a:rPr lang="uk-UA" sz="1200" b="1" i="0" baseline="0" dirty="0" smtClean="0">
              <a:solidFill>
                <a:schemeClr val="tx1"/>
              </a:solidFill>
            </a:rPr>
            <a:t> писало   </a:t>
          </a:r>
        </a:p>
        <a:p>
          <a:pPr rtl="0"/>
          <a:r>
            <a:rPr lang="uk-UA" sz="1200" b="1" i="1" baseline="0" dirty="0" smtClean="0">
              <a:solidFill>
                <a:schemeClr val="tx1"/>
              </a:solidFill>
            </a:rPr>
            <a:t>вони</a:t>
          </a:r>
          <a:r>
            <a:rPr lang="uk-UA" sz="1200" b="1" i="0" baseline="0" dirty="0" smtClean="0">
              <a:solidFill>
                <a:schemeClr val="tx1"/>
              </a:solidFill>
            </a:rPr>
            <a:t> писали</a:t>
          </a:r>
          <a:endParaRPr lang="ru-RU" sz="1200" b="1" dirty="0">
            <a:solidFill>
              <a:schemeClr val="tx1"/>
            </a:solidFill>
          </a:endParaRPr>
        </a:p>
      </dgm:t>
    </dgm:pt>
    <dgm:pt modelId="{E6CD3F51-B64B-4002-909A-F2DB5D398AF0}" type="parTrans" cxnId="{1D059403-A707-4C2C-B751-2DC32BFCD0E8}">
      <dgm:prSet/>
      <dgm:spPr/>
      <dgm:t>
        <a:bodyPr/>
        <a:lstStyle/>
        <a:p>
          <a:endParaRPr lang="ru-RU"/>
        </a:p>
      </dgm:t>
    </dgm:pt>
    <dgm:pt modelId="{6A6DE808-355B-4E26-B0B7-FA80ECD19C34}" type="sibTrans" cxnId="{1D059403-A707-4C2C-B751-2DC32BFCD0E8}">
      <dgm:prSet/>
      <dgm:spPr/>
      <dgm:t>
        <a:bodyPr/>
        <a:lstStyle/>
        <a:p>
          <a:endParaRPr lang="ru-RU"/>
        </a:p>
      </dgm:t>
    </dgm:pt>
    <dgm:pt modelId="{27B05E84-BD67-4B35-BBCF-AD227B82218C}" type="pres">
      <dgm:prSet presAssocID="{7EE62908-AFE1-4676-9BA1-9C36F0884C8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B464AC-9913-4E4C-AE6B-DB33D345A72F}" type="pres">
      <dgm:prSet presAssocID="{AD8DE580-770E-410C-A59B-DFCD841E84A0}" presName="circle1" presStyleLbl="node1" presStyleIdx="0" presStyleCnt="3"/>
      <dgm:spPr/>
    </dgm:pt>
    <dgm:pt modelId="{CF0E66FB-12EB-42E7-A496-C21D4CD258F9}" type="pres">
      <dgm:prSet presAssocID="{AD8DE580-770E-410C-A59B-DFCD841E84A0}" presName="space" presStyleCnt="0"/>
      <dgm:spPr/>
    </dgm:pt>
    <dgm:pt modelId="{0E42452B-81A8-4A4D-9A38-A5B9C5465934}" type="pres">
      <dgm:prSet presAssocID="{AD8DE580-770E-410C-A59B-DFCD841E84A0}" presName="rect1" presStyleLbl="alignAcc1" presStyleIdx="0" presStyleCnt="3"/>
      <dgm:spPr/>
      <dgm:t>
        <a:bodyPr/>
        <a:lstStyle/>
        <a:p>
          <a:endParaRPr lang="ru-RU"/>
        </a:p>
      </dgm:t>
    </dgm:pt>
    <dgm:pt modelId="{6776A533-A9D3-48F5-8701-ED8D062A2DF1}" type="pres">
      <dgm:prSet presAssocID="{812D1F69-9E8A-49A6-AB03-DA41B17A9FAC}" presName="vertSpace2" presStyleLbl="node1" presStyleIdx="0" presStyleCnt="3"/>
      <dgm:spPr/>
    </dgm:pt>
    <dgm:pt modelId="{52061850-5C3D-40B9-B9E1-F942D3F269E1}" type="pres">
      <dgm:prSet presAssocID="{812D1F69-9E8A-49A6-AB03-DA41B17A9FAC}" presName="circle2" presStyleLbl="node1" presStyleIdx="1" presStyleCnt="3"/>
      <dgm:spPr/>
    </dgm:pt>
    <dgm:pt modelId="{C41B2FF8-B9BE-49B0-8DC8-5C13AE52BC37}" type="pres">
      <dgm:prSet presAssocID="{812D1F69-9E8A-49A6-AB03-DA41B17A9FAC}" presName="rect2" presStyleLbl="alignAcc1" presStyleIdx="1" presStyleCnt="3"/>
      <dgm:spPr/>
      <dgm:t>
        <a:bodyPr/>
        <a:lstStyle/>
        <a:p>
          <a:endParaRPr lang="ru-RU"/>
        </a:p>
      </dgm:t>
    </dgm:pt>
    <dgm:pt modelId="{48DEBD81-6670-4B25-BF2F-2F3690ABE779}" type="pres">
      <dgm:prSet presAssocID="{B1BF448D-1FCB-48EE-8CDC-956A4FC36D07}" presName="vertSpace3" presStyleLbl="node1" presStyleIdx="1" presStyleCnt="3"/>
      <dgm:spPr/>
    </dgm:pt>
    <dgm:pt modelId="{93A840BE-A338-4532-82B3-2D1AE647043E}" type="pres">
      <dgm:prSet presAssocID="{B1BF448D-1FCB-48EE-8CDC-956A4FC36D07}" presName="circle3" presStyleLbl="node1" presStyleIdx="2" presStyleCnt="3"/>
      <dgm:spPr/>
    </dgm:pt>
    <dgm:pt modelId="{75002F61-DA6B-4842-9FE1-52DC76C7DC89}" type="pres">
      <dgm:prSet presAssocID="{B1BF448D-1FCB-48EE-8CDC-956A4FC36D07}" presName="rect3" presStyleLbl="alignAcc1" presStyleIdx="2" presStyleCnt="3"/>
      <dgm:spPr/>
      <dgm:t>
        <a:bodyPr/>
        <a:lstStyle/>
        <a:p>
          <a:endParaRPr lang="ru-RU"/>
        </a:p>
      </dgm:t>
    </dgm:pt>
    <dgm:pt modelId="{08E56ADD-11C4-44CD-B905-4A794909C29F}" type="pres">
      <dgm:prSet presAssocID="{AD8DE580-770E-410C-A59B-DFCD841E84A0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339294-789D-4C86-BA79-AC92A25B5096}" type="pres">
      <dgm:prSet presAssocID="{812D1F69-9E8A-49A6-AB03-DA41B17A9FAC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E6A91-416C-4384-B4CD-3AD316A7DD90}" type="pres">
      <dgm:prSet presAssocID="{B1BF448D-1FCB-48EE-8CDC-956A4FC36D07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989FF7-C86A-4BBC-B125-974B70D4748A}" type="presOf" srcId="{B1BF448D-1FCB-48EE-8CDC-956A4FC36D07}" destId="{BB0E6A91-416C-4384-B4CD-3AD316A7DD90}" srcOrd="1" destOrd="0" presId="urn:microsoft.com/office/officeart/2005/8/layout/target3"/>
    <dgm:cxn modelId="{677F0349-C5F7-4C71-9C2E-D44855E59730}" type="presOf" srcId="{812D1F69-9E8A-49A6-AB03-DA41B17A9FAC}" destId="{C41B2FF8-B9BE-49B0-8DC8-5C13AE52BC37}" srcOrd="0" destOrd="0" presId="urn:microsoft.com/office/officeart/2005/8/layout/target3"/>
    <dgm:cxn modelId="{F4AE7F65-A1A9-4A79-8511-4D854F06C81F}" type="presOf" srcId="{B1BF448D-1FCB-48EE-8CDC-956A4FC36D07}" destId="{75002F61-DA6B-4842-9FE1-52DC76C7DC89}" srcOrd="0" destOrd="0" presId="urn:microsoft.com/office/officeart/2005/8/layout/target3"/>
    <dgm:cxn modelId="{82BB8EC8-D60B-4328-94B7-FDFA6B7D2F88}" type="presOf" srcId="{AD8DE580-770E-410C-A59B-DFCD841E84A0}" destId="{08E56ADD-11C4-44CD-B905-4A794909C29F}" srcOrd="1" destOrd="0" presId="urn:microsoft.com/office/officeart/2005/8/layout/target3"/>
    <dgm:cxn modelId="{1D059403-A707-4C2C-B751-2DC32BFCD0E8}" srcId="{7EE62908-AFE1-4676-9BA1-9C36F0884C80}" destId="{B1BF448D-1FCB-48EE-8CDC-956A4FC36D07}" srcOrd="2" destOrd="0" parTransId="{E6CD3F51-B64B-4002-909A-F2DB5D398AF0}" sibTransId="{6A6DE808-355B-4E26-B0B7-FA80ECD19C34}"/>
    <dgm:cxn modelId="{98540F93-80F4-438B-83FE-7E3049EB30D2}" srcId="{7EE62908-AFE1-4676-9BA1-9C36F0884C80}" destId="{AD8DE580-770E-410C-A59B-DFCD841E84A0}" srcOrd="0" destOrd="0" parTransId="{26B651CC-0B15-4269-97A5-3ED674FBC8D1}" sibTransId="{5B9D098A-7F5E-4740-A318-0B9EB9A103FE}"/>
    <dgm:cxn modelId="{51E2B0CD-F01E-4521-A52A-2D87370D7BED}" srcId="{7EE62908-AFE1-4676-9BA1-9C36F0884C80}" destId="{812D1F69-9E8A-49A6-AB03-DA41B17A9FAC}" srcOrd="1" destOrd="0" parTransId="{9CC5194D-3601-4A67-A639-4C72D5E7B9AB}" sibTransId="{96F748DE-AC90-49B4-BDC2-47053B2E2588}"/>
    <dgm:cxn modelId="{9C28B7BD-0466-4561-B623-55FB3B7C443F}" type="presOf" srcId="{7EE62908-AFE1-4676-9BA1-9C36F0884C80}" destId="{27B05E84-BD67-4B35-BBCF-AD227B82218C}" srcOrd="0" destOrd="0" presId="urn:microsoft.com/office/officeart/2005/8/layout/target3"/>
    <dgm:cxn modelId="{5078DCF3-457D-46AE-A528-BDF60256403F}" type="presOf" srcId="{AD8DE580-770E-410C-A59B-DFCD841E84A0}" destId="{0E42452B-81A8-4A4D-9A38-A5B9C5465934}" srcOrd="0" destOrd="0" presId="urn:microsoft.com/office/officeart/2005/8/layout/target3"/>
    <dgm:cxn modelId="{681521D2-E0F5-40B6-9977-76DC9F2D18DD}" type="presOf" srcId="{812D1F69-9E8A-49A6-AB03-DA41B17A9FAC}" destId="{16339294-789D-4C86-BA79-AC92A25B5096}" srcOrd="1" destOrd="0" presId="urn:microsoft.com/office/officeart/2005/8/layout/target3"/>
    <dgm:cxn modelId="{6C49BF15-EEAA-4313-ADB4-9C1D1B2CF595}" type="presParOf" srcId="{27B05E84-BD67-4B35-BBCF-AD227B82218C}" destId="{CCB464AC-9913-4E4C-AE6B-DB33D345A72F}" srcOrd="0" destOrd="0" presId="urn:microsoft.com/office/officeart/2005/8/layout/target3"/>
    <dgm:cxn modelId="{EE1A4938-35DD-4B20-9B2A-6275ED67513E}" type="presParOf" srcId="{27B05E84-BD67-4B35-BBCF-AD227B82218C}" destId="{CF0E66FB-12EB-42E7-A496-C21D4CD258F9}" srcOrd="1" destOrd="0" presId="urn:microsoft.com/office/officeart/2005/8/layout/target3"/>
    <dgm:cxn modelId="{2AE73697-81F5-4B19-B88F-C47E1854D7F0}" type="presParOf" srcId="{27B05E84-BD67-4B35-BBCF-AD227B82218C}" destId="{0E42452B-81A8-4A4D-9A38-A5B9C5465934}" srcOrd="2" destOrd="0" presId="urn:microsoft.com/office/officeart/2005/8/layout/target3"/>
    <dgm:cxn modelId="{B74E7DC5-9C54-4A1A-8E49-682B9D6B09D1}" type="presParOf" srcId="{27B05E84-BD67-4B35-BBCF-AD227B82218C}" destId="{6776A533-A9D3-48F5-8701-ED8D062A2DF1}" srcOrd="3" destOrd="0" presId="urn:microsoft.com/office/officeart/2005/8/layout/target3"/>
    <dgm:cxn modelId="{0610F8D8-9492-41F9-AC91-15B6A34C5669}" type="presParOf" srcId="{27B05E84-BD67-4B35-BBCF-AD227B82218C}" destId="{52061850-5C3D-40B9-B9E1-F942D3F269E1}" srcOrd="4" destOrd="0" presId="urn:microsoft.com/office/officeart/2005/8/layout/target3"/>
    <dgm:cxn modelId="{591C5589-3754-413A-BF88-40F9010D31C5}" type="presParOf" srcId="{27B05E84-BD67-4B35-BBCF-AD227B82218C}" destId="{C41B2FF8-B9BE-49B0-8DC8-5C13AE52BC37}" srcOrd="5" destOrd="0" presId="urn:microsoft.com/office/officeart/2005/8/layout/target3"/>
    <dgm:cxn modelId="{BD0AC132-6A60-4F04-B22A-B98A5075759B}" type="presParOf" srcId="{27B05E84-BD67-4B35-BBCF-AD227B82218C}" destId="{48DEBD81-6670-4B25-BF2F-2F3690ABE779}" srcOrd="6" destOrd="0" presId="urn:microsoft.com/office/officeart/2005/8/layout/target3"/>
    <dgm:cxn modelId="{021CF952-DFF0-4164-ABA1-12474CFE877F}" type="presParOf" srcId="{27B05E84-BD67-4B35-BBCF-AD227B82218C}" destId="{93A840BE-A338-4532-82B3-2D1AE647043E}" srcOrd="7" destOrd="0" presId="urn:microsoft.com/office/officeart/2005/8/layout/target3"/>
    <dgm:cxn modelId="{E826316B-3623-4C54-ADB1-FED69D5261D3}" type="presParOf" srcId="{27B05E84-BD67-4B35-BBCF-AD227B82218C}" destId="{75002F61-DA6B-4842-9FE1-52DC76C7DC89}" srcOrd="8" destOrd="0" presId="urn:microsoft.com/office/officeart/2005/8/layout/target3"/>
    <dgm:cxn modelId="{B65920BB-04D5-4878-B19C-6E66C479472A}" type="presParOf" srcId="{27B05E84-BD67-4B35-BBCF-AD227B82218C}" destId="{08E56ADD-11C4-44CD-B905-4A794909C29F}" srcOrd="9" destOrd="0" presId="urn:microsoft.com/office/officeart/2005/8/layout/target3"/>
    <dgm:cxn modelId="{C13055C5-A705-4D6C-9E45-5118FEA3F45E}" type="presParOf" srcId="{27B05E84-BD67-4B35-BBCF-AD227B82218C}" destId="{16339294-789D-4C86-BA79-AC92A25B5096}" srcOrd="10" destOrd="0" presId="urn:microsoft.com/office/officeart/2005/8/layout/target3"/>
    <dgm:cxn modelId="{CB894E78-4D7A-4809-BC3A-674106C17410}" type="presParOf" srcId="{27B05E84-BD67-4B35-BBCF-AD227B82218C}" destId="{BB0E6A91-416C-4384-B4CD-3AD316A7DD90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2F9A366-9B14-4208-A360-F87FE69AF4C4}" type="doc">
      <dgm:prSet loTypeId="urn:microsoft.com/office/officeart/2005/8/layout/target3" loCatId="relationship" qsTypeId="urn:microsoft.com/office/officeart/2005/8/quickstyle/3d1" qsCatId="3D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EBCE9810-9120-4790-976E-69C12C105CA3}">
      <dgm:prSet/>
      <dgm:spPr/>
      <dgm:t>
        <a:bodyPr/>
        <a:lstStyle/>
        <a:p>
          <a:pPr rtl="0"/>
          <a:r>
            <a:rPr lang="uk-UA" b="1" i="0" baseline="0" dirty="0" smtClean="0"/>
            <a:t>складна</a:t>
          </a:r>
          <a:endParaRPr lang="ru-RU" b="1" dirty="0"/>
        </a:p>
      </dgm:t>
    </dgm:pt>
    <dgm:pt modelId="{BFD73E57-666A-498C-8765-3F56027F4E11}" type="parTrans" cxnId="{841C5796-B683-46F7-9C81-CB5B9122492A}">
      <dgm:prSet/>
      <dgm:spPr/>
      <dgm:t>
        <a:bodyPr/>
        <a:lstStyle/>
        <a:p>
          <a:endParaRPr lang="ru-RU"/>
        </a:p>
      </dgm:t>
    </dgm:pt>
    <dgm:pt modelId="{8A2F026C-46D7-4A3B-A5BE-67703684F720}" type="sibTrans" cxnId="{841C5796-B683-46F7-9C81-CB5B9122492A}">
      <dgm:prSet/>
      <dgm:spPr/>
      <dgm:t>
        <a:bodyPr/>
        <a:lstStyle/>
        <a:p>
          <a:endParaRPr lang="ru-RU"/>
        </a:p>
      </dgm:t>
    </dgm:pt>
    <dgm:pt modelId="{C93C091B-7F51-456C-A1B6-7163941E17C2}" type="pres">
      <dgm:prSet presAssocID="{32F9A366-9B14-4208-A360-F87FE69AF4C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569FB3-AB67-4F28-89B7-A18C4514532A}" type="pres">
      <dgm:prSet presAssocID="{EBCE9810-9120-4790-976E-69C12C105CA3}" presName="circle1" presStyleLbl="node1" presStyleIdx="0" presStyleCnt="1"/>
      <dgm:spPr/>
    </dgm:pt>
    <dgm:pt modelId="{E7CFC14B-179A-4DE3-A4DE-7A36A75C5D6C}" type="pres">
      <dgm:prSet presAssocID="{EBCE9810-9120-4790-976E-69C12C105CA3}" presName="space" presStyleCnt="0"/>
      <dgm:spPr/>
    </dgm:pt>
    <dgm:pt modelId="{CE11FAAA-676C-4104-AA46-E1227963218A}" type="pres">
      <dgm:prSet presAssocID="{EBCE9810-9120-4790-976E-69C12C105CA3}" presName="rect1" presStyleLbl="alignAcc1" presStyleIdx="0" presStyleCnt="1"/>
      <dgm:spPr/>
      <dgm:t>
        <a:bodyPr/>
        <a:lstStyle/>
        <a:p>
          <a:endParaRPr lang="ru-RU"/>
        </a:p>
      </dgm:t>
    </dgm:pt>
    <dgm:pt modelId="{348E3840-AA13-4E98-B203-43B372C18F73}" type="pres">
      <dgm:prSet presAssocID="{EBCE9810-9120-4790-976E-69C12C105CA3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1C5796-B683-46F7-9C81-CB5B9122492A}" srcId="{32F9A366-9B14-4208-A360-F87FE69AF4C4}" destId="{EBCE9810-9120-4790-976E-69C12C105CA3}" srcOrd="0" destOrd="0" parTransId="{BFD73E57-666A-498C-8765-3F56027F4E11}" sibTransId="{8A2F026C-46D7-4A3B-A5BE-67703684F720}"/>
    <dgm:cxn modelId="{B28B71D4-94E1-429F-8270-68C1412DF124}" type="presOf" srcId="{EBCE9810-9120-4790-976E-69C12C105CA3}" destId="{CE11FAAA-676C-4104-AA46-E1227963218A}" srcOrd="0" destOrd="0" presId="urn:microsoft.com/office/officeart/2005/8/layout/target3"/>
    <dgm:cxn modelId="{D92158C8-2C08-45AC-810A-DC9368FD6459}" type="presOf" srcId="{EBCE9810-9120-4790-976E-69C12C105CA3}" destId="{348E3840-AA13-4E98-B203-43B372C18F73}" srcOrd="1" destOrd="0" presId="urn:microsoft.com/office/officeart/2005/8/layout/target3"/>
    <dgm:cxn modelId="{3A053337-B651-422D-9971-D959C8A0F2EF}" type="presOf" srcId="{32F9A366-9B14-4208-A360-F87FE69AF4C4}" destId="{C93C091B-7F51-456C-A1B6-7163941E17C2}" srcOrd="0" destOrd="0" presId="urn:microsoft.com/office/officeart/2005/8/layout/target3"/>
    <dgm:cxn modelId="{549CDF85-B2B9-4930-ADE2-87FFE45B25DC}" type="presParOf" srcId="{C93C091B-7F51-456C-A1B6-7163941E17C2}" destId="{FD569FB3-AB67-4F28-89B7-A18C4514532A}" srcOrd="0" destOrd="0" presId="urn:microsoft.com/office/officeart/2005/8/layout/target3"/>
    <dgm:cxn modelId="{764B814C-1D4D-4F7F-AF71-A5035BCCEF95}" type="presParOf" srcId="{C93C091B-7F51-456C-A1B6-7163941E17C2}" destId="{E7CFC14B-179A-4DE3-A4DE-7A36A75C5D6C}" srcOrd="1" destOrd="0" presId="urn:microsoft.com/office/officeart/2005/8/layout/target3"/>
    <dgm:cxn modelId="{25480B03-3A53-400B-92B1-0A446D29474C}" type="presParOf" srcId="{C93C091B-7F51-456C-A1B6-7163941E17C2}" destId="{CE11FAAA-676C-4104-AA46-E1227963218A}" srcOrd="2" destOrd="0" presId="urn:microsoft.com/office/officeart/2005/8/layout/target3"/>
    <dgm:cxn modelId="{1CC15877-1B6A-4BF5-B101-4FB7B2F5849D}" type="presParOf" srcId="{C93C091B-7F51-456C-A1B6-7163941E17C2}" destId="{348E3840-AA13-4E98-B203-43B372C18F7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9BCDA0F0-BCD2-4A08-B92B-BFD757593123}" type="doc">
      <dgm:prSet loTypeId="urn:microsoft.com/office/officeart/2005/8/layout/target3" loCatId="relationship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E9CD5E5A-01E0-47BF-813B-F42545DF6317}">
      <dgm:prSet/>
      <dgm:spPr/>
      <dgm:t>
        <a:bodyPr/>
        <a:lstStyle/>
        <a:p>
          <a:pPr rtl="0"/>
          <a:r>
            <a:rPr lang="uk-UA" b="1" i="0" baseline="0" dirty="0" smtClean="0"/>
            <a:t>складена</a:t>
          </a:r>
          <a:endParaRPr lang="ru-RU" b="1" dirty="0"/>
        </a:p>
      </dgm:t>
    </dgm:pt>
    <dgm:pt modelId="{8887CC39-71DD-43A1-813B-C8CE0323B683}" type="parTrans" cxnId="{C3941D76-5DF3-4B88-9DCD-545829E29E34}">
      <dgm:prSet/>
      <dgm:spPr/>
      <dgm:t>
        <a:bodyPr/>
        <a:lstStyle/>
        <a:p>
          <a:endParaRPr lang="ru-RU"/>
        </a:p>
      </dgm:t>
    </dgm:pt>
    <dgm:pt modelId="{ABCAF663-E015-4701-B76B-E7B0676FDE75}" type="sibTrans" cxnId="{C3941D76-5DF3-4B88-9DCD-545829E29E34}">
      <dgm:prSet/>
      <dgm:spPr/>
      <dgm:t>
        <a:bodyPr/>
        <a:lstStyle/>
        <a:p>
          <a:endParaRPr lang="ru-RU"/>
        </a:p>
      </dgm:t>
    </dgm:pt>
    <dgm:pt modelId="{19C4859F-1E3F-4951-BD0B-2FB9F61C9948}" type="pres">
      <dgm:prSet presAssocID="{9BCDA0F0-BCD2-4A08-B92B-BFD75759312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E0723F-5850-4C9F-9DFC-46C24C3BFB25}" type="pres">
      <dgm:prSet presAssocID="{E9CD5E5A-01E0-47BF-813B-F42545DF6317}" presName="circle1" presStyleLbl="node1" presStyleIdx="0" presStyleCnt="1"/>
      <dgm:spPr/>
    </dgm:pt>
    <dgm:pt modelId="{F84FE80D-BC58-4FBE-805B-2D0B5DE63AEE}" type="pres">
      <dgm:prSet presAssocID="{E9CD5E5A-01E0-47BF-813B-F42545DF6317}" presName="space" presStyleCnt="0"/>
      <dgm:spPr/>
    </dgm:pt>
    <dgm:pt modelId="{7DAFC4DF-A187-4AAC-933D-7D53DD63E8E0}" type="pres">
      <dgm:prSet presAssocID="{E9CD5E5A-01E0-47BF-813B-F42545DF6317}" presName="rect1" presStyleLbl="alignAcc1" presStyleIdx="0" presStyleCnt="1" custScaleX="108714" custScaleY="113106"/>
      <dgm:spPr/>
      <dgm:t>
        <a:bodyPr/>
        <a:lstStyle/>
        <a:p>
          <a:endParaRPr lang="ru-RU"/>
        </a:p>
      </dgm:t>
    </dgm:pt>
    <dgm:pt modelId="{1837F9A6-6872-4BFB-84EA-2F34A9CEF01D}" type="pres">
      <dgm:prSet presAssocID="{E9CD5E5A-01E0-47BF-813B-F42545DF631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D5A8EC-0BFF-4478-90FC-27D31DC87C8A}" type="presOf" srcId="{E9CD5E5A-01E0-47BF-813B-F42545DF6317}" destId="{1837F9A6-6872-4BFB-84EA-2F34A9CEF01D}" srcOrd="1" destOrd="0" presId="urn:microsoft.com/office/officeart/2005/8/layout/target3"/>
    <dgm:cxn modelId="{C3941D76-5DF3-4B88-9DCD-545829E29E34}" srcId="{9BCDA0F0-BCD2-4A08-B92B-BFD757593123}" destId="{E9CD5E5A-01E0-47BF-813B-F42545DF6317}" srcOrd="0" destOrd="0" parTransId="{8887CC39-71DD-43A1-813B-C8CE0323B683}" sibTransId="{ABCAF663-E015-4701-B76B-E7B0676FDE75}"/>
    <dgm:cxn modelId="{8F0C8E44-E9F4-40A6-9169-247F84363714}" type="presOf" srcId="{9BCDA0F0-BCD2-4A08-B92B-BFD757593123}" destId="{19C4859F-1E3F-4951-BD0B-2FB9F61C9948}" srcOrd="0" destOrd="0" presId="urn:microsoft.com/office/officeart/2005/8/layout/target3"/>
    <dgm:cxn modelId="{8AA0E7E3-280B-4024-BD60-F0526E5BC8B0}" type="presOf" srcId="{E9CD5E5A-01E0-47BF-813B-F42545DF6317}" destId="{7DAFC4DF-A187-4AAC-933D-7D53DD63E8E0}" srcOrd="0" destOrd="0" presId="urn:microsoft.com/office/officeart/2005/8/layout/target3"/>
    <dgm:cxn modelId="{F3AEA270-9D55-4A99-99D1-C7D327A54E54}" type="presParOf" srcId="{19C4859F-1E3F-4951-BD0B-2FB9F61C9948}" destId="{D4E0723F-5850-4C9F-9DFC-46C24C3BFB25}" srcOrd="0" destOrd="0" presId="urn:microsoft.com/office/officeart/2005/8/layout/target3"/>
    <dgm:cxn modelId="{AC8AA5CC-281C-4AF1-932F-EF114AE8D582}" type="presParOf" srcId="{19C4859F-1E3F-4951-BD0B-2FB9F61C9948}" destId="{F84FE80D-BC58-4FBE-805B-2D0B5DE63AEE}" srcOrd="1" destOrd="0" presId="urn:microsoft.com/office/officeart/2005/8/layout/target3"/>
    <dgm:cxn modelId="{DD6AC5B8-7B50-4759-86EF-4C6B5E0A8829}" type="presParOf" srcId="{19C4859F-1E3F-4951-BD0B-2FB9F61C9948}" destId="{7DAFC4DF-A187-4AAC-933D-7D53DD63E8E0}" srcOrd="2" destOrd="0" presId="urn:microsoft.com/office/officeart/2005/8/layout/target3"/>
    <dgm:cxn modelId="{621074E2-158D-4951-9748-43AFD25B4D77}" type="presParOf" srcId="{19C4859F-1E3F-4951-BD0B-2FB9F61C9948}" destId="{1837F9A6-6872-4BFB-84EA-2F34A9CEF01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1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802FD9A0-B4B8-4F17-9992-5BB5BD1D53C4}" type="doc">
      <dgm:prSet loTypeId="urn:microsoft.com/office/officeart/2005/8/layout/hProcess9" loCatId="process" qsTypeId="urn:microsoft.com/office/officeart/2005/8/quickstyle/3d6" qsCatId="3D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5C95FEA7-0440-4ADB-86A6-797B0CF4EAA2}">
      <dgm:prSet/>
      <dgm:spPr/>
      <dgm:t>
        <a:bodyPr/>
        <a:lstStyle/>
        <a:p>
          <a:pPr rtl="0"/>
          <a:r>
            <a:rPr lang="uk-UA" b="1" i="0" baseline="0" dirty="0" smtClean="0"/>
            <a:t>За особами і числами</a:t>
          </a:r>
          <a:endParaRPr lang="ru-RU" b="1" dirty="0"/>
        </a:p>
      </dgm:t>
    </dgm:pt>
    <dgm:pt modelId="{E3C4D58A-8386-4279-B2F2-7004CF12FFA3}" type="parTrans" cxnId="{D7960B9F-5C38-47A5-AEBA-868AA9BAE134}">
      <dgm:prSet/>
      <dgm:spPr/>
      <dgm:t>
        <a:bodyPr/>
        <a:lstStyle/>
        <a:p>
          <a:endParaRPr lang="ru-RU"/>
        </a:p>
      </dgm:t>
    </dgm:pt>
    <dgm:pt modelId="{1A81509B-4844-4AE7-A8DC-3CF8032365B0}" type="sibTrans" cxnId="{D7960B9F-5C38-47A5-AEBA-868AA9BAE134}">
      <dgm:prSet/>
      <dgm:spPr/>
      <dgm:t>
        <a:bodyPr/>
        <a:lstStyle/>
        <a:p>
          <a:endParaRPr lang="ru-RU"/>
        </a:p>
      </dgm:t>
    </dgm:pt>
    <dgm:pt modelId="{E4EE44B7-1E3C-43DF-BC61-498104A1E050}" type="pres">
      <dgm:prSet presAssocID="{802FD9A0-B4B8-4F17-9992-5BB5BD1D53C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3C5A71-5FA1-4429-B954-94B41190994E}" type="pres">
      <dgm:prSet presAssocID="{802FD9A0-B4B8-4F17-9992-5BB5BD1D53C4}" presName="arrow" presStyleLbl="bgShp" presStyleIdx="0" presStyleCnt="1"/>
      <dgm:spPr/>
    </dgm:pt>
    <dgm:pt modelId="{A7D1E6A8-4F7B-4485-999C-1BA68802EC5C}" type="pres">
      <dgm:prSet presAssocID="{802FD9A0-B4B8-4F17-9992-5BB5BD1D53C4}" presName="linearProcess" presStyleCnt="0"/>
      <dgm:spPr/>
    </dgm:pt>
    <dgm:pt modelId="{C83D4151-7E44-403E-A66F-7647ADAFED39}" type="pres">
      <dgm:prSet presAssocID="{5C95FEA7-0440-4ADB-86A6-797B0CF4EAA2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960B9F-5C38-47A5-AEBA-868AA9BAE134}" srcId="{802FD9A0-B4B8-4F17-9992-5BB5BD1D53C4}" destId="{5C95FEA7-0440-4ADB-86A6-797B0CF4EAA2}" srcOrd="0" destOrd="0" parTransId="{E3C4D58A-8386-4279-B2F2-7004CF12FFA3}" sibTransId="{1A81509B-4844-4AE7-A8DC-3CF8032365B0}"/>
    <dgm:cxn modelId="{46F9F726-0C73-41B8-952D-AF71B0B42202}" type="presOf" srcId="{5C95FEA7-0440-4ADB-86A6-797B0CF4EAA2}" destId="{C83D4151-7E44-403E-A66F-7647ADAFED39}" srcOrd="0" destOrd="0" presId="urn:microsoft.com/office/officeart/2005/8/layout/hProcess9"/>
    <dgm:cxn modelId="{0C24539D-7541-4DE6-ADD5-8D35EF1183E3}" type="presOf" srcId="{802FD9A0-B4B8-4F17-9992-5BB5BD1D53C4}" destId="{E4EE44B7-1E3C-43DF-BC61-498104A1E050}" srcOrd="0" destOrd="0" presId="urn:microsoft.com/office/officeart/2005/8/layout/hProcess9"/>
    <dgm:cxn modelId="{884E26D1-2209-448B-8056-E28215C1B69E}" type="presParOf" srcId="{E4EE44B7-1E3C-43DF-BC61-498104A1E050}" destId="{EB3C5A71-5FA1-4429-B954-94B41190994E}" srcOrd="0" destOrd="0" presId="urn:microsoft.com/office/officeart/2005/8/layout/hProcess9"/>
    <dgm:cxn modelId="{6E6B5B74-C725-4835-9D21-152CA21A6F1F}" type="presParOf" srcId="{E4EE44B7-1E3C-43DF-BC61-498104A1E050}" destId="{A7D1E6A8-4F7B-4485-999C-1BA68802EC5C}" srcOrd="1" destOrd="0" presId="urn:microsoft.com/office/officeart/2005/8/layout/hProcess9"/>
    <dgm:cxn modelId="{050DC205-B62B-475C-AEBD-E5FBA308DBEE}" type="presParOf" srcId="{A7D1E6A8-4F7B-4485-999C-1BA68802EC5C}" destId="{C83D4151-7E44-403E-A66F-7647ADAFED39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817CF4F9-1559-44F7-B5F1-E63B68715DE3}" type="doc">
      <dgm:prSet loTypeId="urn:microsoft.com/office/officeart/2005/8/layout/target3" loCatId="relationship" qsTypeId="urn:microsoft.com/office/officeart/2005/8/quickstyle/3d1" qsCatId="3D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2ABA3C85-6AF2-4A81-B28F-CD6595EC4F0E}">
      <dgm:prSet/>
      <dgm:spPr/>
      <dgm:t>
        <a:bodyPr/>
        <a:lstStyle/>
        <a:p>
          <a:pPr rtl="0"/>
          <a:r>
            <a:rPr lang="uk-UA" b="0" i="0" baseline="0" smtClean="0"/>
            <a:t>Часи </a:t>
          </a:r>
          <a:r>
            <a:rPr lang="ru-RU" b="0" i="0" baseline="0" smtClean="0"/>
            <a:t>дієслова</a:t>
          </a:r>
          <a:endParaRPr lang="ru-RU"/>
        </a:p>
      </dgm:t>
    </dgm:pt>
    <dgm:pt modelId="{5D54DD68-6494-43F9-B17B-77C04E8029B8}" type="parTrans" cxnId="{05C72704-BA5A-407D-8B3B-12D59312565E}">
      <dgm:prSet/>
      <dgm:spPr/>
      <dgm:t>
        <a:bodyPr/>
        <a:lstStyle/>
        <a:p>
          <a:endParaRPr lang="ru-RU"/>
        </a:p>
      </dgm:t>
    </dgm:pt>
    <dgm:pt modelId="{8A4FC7B1-0559-4D21-B746-8BCC79C93B6D}" type="sibTrans" cxnId="{05C72704-BA5A-407D-8B3B-12D59312565E}">
      <dgm:prSet/>
      <dgm:spPr/>
      <dgm:t>
        <a:bodyPr/>
        <a:lstStyle/>
        <a:p>
          <a:endParaRPr lang="ru-RU"/>
        </a:p>
      </dgm:t>
    </dgm:pt>
    <dgm:pt modelId="{C5DB0EEF-85D4-4BAA-98A0-66088D610B48}" type="pres">
      <dgm:prSet presAssocID="{817CF4F9-1559-44F7-B5F1-E63B68715DE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E18A3A-113A-4D22-A279-EBB937FEF443}" type="pres">
      <dgm:prSet presAssocID="{2ABA3C85-6AF2-4A81-B28F-CD6595EC4F0E}" presName="circle1" presStyleLbl="node1" presStyleIdx="0" presStyleCnt="1"/>
      <dgm:spPr/>
    </dgm:pt>
    <dgm:pt modelId="{5CF4603F-5F17-40E2-BD82-809B7B51BFFB}" type="pres">
      <dgm:prSet presAssocID="{2ABA3C85-6AF2-4A81-B28F-CD6595EC4F0E}" presName="space" presStyleCnt="0"/>
      <dgm:spPr/>
    </dgm:pt>
    <dgm:pt modelId="{12C4D730-5ADD-486A-9206-E7450FD9D3D9}" type="pres">
      <dgm:prSet presAssocID="{2ABA3C85-6AF2-4A81-B28F-CD6595EC4F0E}" presName="rect1" presStyleLbl="alignAcc1" presStyleIdx="0" presStyleCnt="1"/>
      <dgm:spPr/>
      <dgm:t>
        <a:bodyPr/>
        <a:lstStyle/>
        <a:p>
          <a:endParaRPr lang="ru-RU"/>
        </a:p>
      </dgm:t>
    </dgm:pt>
    <dgm:pt modelId="{AE1AAC8B-9C7C-4765-8680-EDCCF2AFE072}" type="pres">
      <dgm:prSet presAssocID="{2ABA3C85-6AF2-4A81-B28F-CD6595EC4F0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2D1C64-F0BA-485A-9092-C3A78A0DB9B0}" type="presOf" srcId="{2ABA3C85-6AF2-4A81-B28F-CD6595EC4F0E}" destId="{AE1AAC8B-9C7C-4765-8680-EDCCF2AFE072}" srcOrd="1" destOrd="0" presId="urn:microsoft.com/office/officeart/2005/8/layout/target3"/>
    <dgm:cxn modelId="{FD4A8714-B21C-41D6-8E88-3E4C1A9C5AF9}" type="presOf" srcId="{2ABA3C85-6AF2-4A81-B28F-CD6595EC4F0E}" destId="{12C4D730-5ADD-486A-9206-E7450FD9D3D9}" srcOrd="0" destOrd="0" presId="urn:microsoft.com/office/officeart/2005/8/layout/target3"/>
    <dgm:cxn modelId="{05C72704-BA5A-407D-8B3B-12D59312565E}" srcId="{817CF4F9-1559-44F7-B5F1-E63B68715DE3}" destId="{2ABA3C85-6AF2-4A81-B28F-CD6595EC4F0E}" srcOrd="0" destOrd="0" parTransId="{5D54DD68-6494-43F9-B17B-77C04E8029B8}" sibTransId="{8A4FC7B1-0559-4D21-B746-8BCC79C93B6D}"/>
    <dgm:cxn modelId="{1E66C051-8D17-4499-BD9D-E781C38B653A}" type="presOf" srcId="{817CF4F9-1559-44F7-B5F1-E63B68715DE3}" destId="{C5DB0EEF-85D4-4BAA-98A0-66088D610B48}" srcOrd="0" destOrd="0" presId="urn:microsoft.com/office/officeart/2005/8/layout/target3"/>
    <dgm:cxn modelId="{79E8F71D-6937-43AC-BF64-6915C1E2078A}" type="presParOf" srcId="{C5DB0EEF-85D4-4BAA-98A0-66088D610B48}" destId="{A7E18A3A-113A-4D22-A279-EBB937FEF443}" srcOrd="0" destOrd="0" presId="urn:microsoft.com/office/officeart/2005/8/layout/target3"/>
    <dgm:cxn modelId="{78BFE794-BED0-4006-AA6D-91C22CD1936B}" type="presParOf" srcId="{C5DB0EEF-85D4-4BAA-98A0-66088D610B48}" destId="{5CF4603F-5F17-40E2-BD82-809B7B51BFFB}" srcOrd="1" destOrd="0" presId="urn:microsoft.com/office/officeart/2005/8/layout/target3"/>
    <dgm:cxn modelId="{D94EC9BA-7970-4AF2-9D96-B5B181C56E21}" type="presParOf" srcId="{C5DB0EEF-85D4-4BAA-98A0-66088D610B48}" destId="{12C4D730-5ADD-486A-9206-E7450FD9D3D9}" srcOrd="2" destOrd="0" presId="urn:microsoft.com/office/officeart/2005/8/layout/target3"/>
    <dgm:cxn modelId="{F9C1C838-6020-4CB7-BC52-2437358EDF71}" type="presParOf" srcId="{C5DB0EEF-85D4-4BAA-98A0-66088D610B48}" destId="{AE1AAC8B-9C7C-4765-8680-EDCCF2AFE07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15BE81-F33B-4F46-BFC3-3AE28AA1B4DD}" type="doc">
      <dgm:prSet loTypeId="urn:microsoft.com/office/officeart/2005/8/layout/vList2" loCatId="list" qsTypeId="urn:microsoft.com/office/officeart/2005/8/quickstyle/3d5" qsCatId="3D" csTypeId="urn:microsoft.com/office/officeart/2005/8/colors/accent2_5" csCatId="accent2"/>
      <dgm:spPr/>
      <dgm:t>
        <a:bodyPr/>
        <a:lstStyle/>
        <a:p>
          <a:endParaRPr lang="ru-RU"/>
        </a:p>
      </dgm:t>
    </dgm:pt>
    <dgm:pt modelId="{7B7A852B-496A-4C0F-AD35-0F8026B0B8E0}">
      <dgm:prSet/>
      <dgm:spPr/>
      <dgm:t>
        <a:bodyPr/>
        <a:lstStyle/>
        <a:p>
          <a:pPr rtl="0"/>
          <a:r>
            <a:rPr lang="uk-UA" b="1" u="sng" smtClean="0"/>
            <a:t>Наказовий</a:t>
          </a:r>
          <a:endParaRPr lang="ru-RU" dirty="0"/>
        </a:p>
      </dgm:t>
    </dgm:pt>
    <dgm:pt modelId="{CC302022-7D58-4128-BE29-C21F48B839DA}" type="parTrans" cxnId="{E7FC267F-8F5F-43DC-91D2-1229E7673E4A}">
      <dgm:prSet/>
      <dgm:spPr/>
      <dgm:t>
        <a:bodyPr/>
        <a:lstStyle/>
        <a:p>
          <a:endParaRPr lang="ru-RU"/>
        </a:p>
      </dgm:t>
    </dgm:pt>
    <dgm:pt modelId="{1810D3D2-AD0D-4C07-89B9-50827AD7ABB2}" type="sibTrans" cxnId="{E7FC267F-8F5F-43DC-91D2-1229E7673E4A}">
      <dgm:prSet/>
      <dgm:spPr/>
      <dgm:t>
        <a:bodyPr/>
        <a:lstStyle/>
        <a:p>
          <a:endParaRPr lang="ru-RU"/>
        </a:p>
      </dgm:t>
    </dgm:pt>
    <dgm:pt modelId="{EF843D0E-8226-43F8-81DA-03921269DE8E}">
      <dgm:prSet/>
      <dgm:spPr/>
      <dgm:t>
        <a:bodyPr/>
        <a:lstStyle/>
        <a:p>
          <a:pPr rtl="0"/>
          <a:r>
            <a:rPr lang="uk-UA" dirty="0" smtClean="0"/>
            <a:t>(</a:t>
          </a:r>
          <a:r>
            <a:rPr lang="uk-UA" i="1" dirty="0" smtClean="0"/>
            <a:t>спонукання до</a:t>
          </a:r>
          <a:r>
            <a:rPr lang="en-US" i="1" dirty="0" smtClean="0"/>
            <a:t> </a:t>
          </a:r>
          <a:r>
            <a:rPr lang="uk-UA" i="1" dirty="0" smtClean="0"/>
            <a:t>дії)</a:t>
          </a:r>
          <a:endParaRPr lang="ru-RU" dirty="0"/>
        </a:p>
      </dgm:t>
    </dgm:pt>
    <dgm:pt modelId="{34026A3A-0E6C-4796-8FF8-C6DF3887A253}" type="parTrans" cxnId="{267EF3C6-D689-425A-8292-803531DE663A}">
      <dgm:prSet/>
      <dgm:spPr/>
      <dgm:t>
        <a:bodyPr/>
        <a:lstStyle/>
        <a:p>
          <a:endParaRPr lang="ru-RU"/>
        </a:p>
      </dgm:t>
    </dgm:pt>
    <dgm:pt modelId="{6F656B9C-98FB-42E1-B24D-3AF7E6C7F046}" type="sibTrans" cxnId="{267EF3C6-D689-425A-8292-803531DE663A}">
      <dgm:prSet/>
      <dgm:spPr/>
      <dgm:t>
        <a:bodyPr/>
        <a:lstStyle/>
        <a:p>
          <a:endParaRPr lang="ru-RU"/>
        </a:p>
      </dgm:t>
    </dgm:pt>
    <dgm:pt modelId="{DCC5AE8A-F773-4BC6-A846-A5F7F52C5C38}" type="pres">
      <dgm:prSet presAssocID="{5715BE81-F33B-4F46-BFC3-3AE28AA1B4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5A4AAC-4A7B-4A26-8955-1A7B1D407E7F}" type="pres">
      <dgm:prSet presAssocID="{7B7A852B-496A-4C0F-AD35-0F8026B0B8E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93FB1-18CC-4AF9-A5CC-595DCEA7AFC5}" type="pres">
      <dgm:prSet presAssocID="{1810D3D2-AD0D-4C07-89B9-50827AD7ABB2}" presName="spacer" presStyleCnt="0"/>
      <dgm:spPr/>
    </dgm:pt>
    <dgm:pt modelId="{AD23108B-660A-4671-851E-02AE09501489}" type="pres">
      <dgm:prSet presAssocID="{EF843D0E-8226-43F8-81DA-03921269DE8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528440-4AFA-4D2E-B55C-1C8A5940D7A7}" type="presOf" srcId="{7B7A852B-496A-4C0F-AD35-0F8026B0B8E0}" destId="{4C5A4AAC-4A7B-4A26-8955-1A7B1D407E7F}" srcOrd="0" destOrd="0" presId="urn:microsoft.com/office/officeart/2005/8/layout/vList2"/>
    <dgm:cxn modelId="{F9DF803E-E209-4C64-84E1-BDAB83B2D169}" type="presOf" srcId="{EF843D0E-8226-43F8-81DA-03921269DE8E}" destId="{AD23108B-660A-4671-851E-02AE09501489}" srcOrd="0" destOrd="0" presId="urn:microsoft.com/office/officeart/2005/8/layout/vList2"/>
    <dgm:cxn modelId="{267EF3C6-D689-425A-8292-803531DE663A}" srcId="{5715BE81-F33B-4F46-BFC3-3AE28AA1B4DD}" destId="{EF843D0E-8226-43F8-81DA-03921269DE8E}" srcOrd="1" destOrd="0" parTransId="{34026A3A-0E6C-4796-8FF8-C6DF3887A253}" sibTransId="{6F656B9C-98FB-42E1-B24D-3AF7E6C7F046}"/>
    <dgm:cxn modelId="{2F99B7C1-AB34-46C6-9414-5890BC8AC613}" type="presOf" srcId="{5715BE81-F33B-4F46-BFC3-3AE28AA1B4DD}" destId="{DCC5AE8A-F773-4BC6-A846-A5F7F52C5C38}" srcOrd="0" destOrd="0" presId="urn:microsoft.com/office/officeart/2005/8/layout/vList2"/>
    <dgm:cxn modelId="{E7FC267F-8F5F-43DC-91D2-1229E7673E4A}" srcId="{5715BE81-F33B-4F46-BFC3-3AE28AA1B4DD}" destId="{7B7A852B-496A-4C0F-AD35-0F8026B0B8E0}" srcOrd="0" destOrd="0" parTransId="{CC302022-7D58-4128-BE29-C21F48B839DA}" sibTransId="{1810D3D2-AD0D-4C07-89B9-50827AD7ABB2}"/>
    <dgm:cxn modelId="{F6A736D8-5D73-4ECC-873D-3C3393E928B4}" type="presParOf" srcId="{DCC5AE8A-F773-4BC6-A846-A5F7F52C5C38}" destId="{4C5A4AAC-4A7B-4A26-8955-1A7B1D407E7F}" srcOrd="0" destOrd="0" presId="urn:microsoft.com/office/officeart/2005/8/layout/vList2"/>
    <dgm:cxn modelId="{7DE3F3A8-B0B1-47AB-981A-CD8F86053496}" type="presParOf" srcId="{DCC5AE8A-F773-4BC6-A846-A5F7F52C5C38}" destId="{86F93FB1-18CC-4AF9-A5CC-595DCEA7AFC5}" srcOrd="1" destOrd="0" presId="urn:microsoft.com/office/officeart/2005/8/layout/vList2"/>
    <dgm:cxn modelId="{5AC64779-6C97-4A2B-BC3F-C8947D55A47C}" type="presParOf" srcId="{DCC5AE8A-F773-4BC6-A846-A5F7F52C5C38}" destId="{AD23108B-660A-4671-851E-02AE0950148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6D00DF-AD71-4508-8038-681B6DF274B6}" type="doc">
      <dgm:prSet loTypeId="urn:microsoft.com/office/officeart/2005/8/layout/vList2" loCatId="list" qsTypeId="urn:microsoft.com/office/officeart/2005/8/quickstyle/3d5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3BD7F297-87FA-4AC5-94E7-765EB9BBD7B8}">
      <dgm:prSet/>
      <dgm:spPr/>
      <dgm:t>
        <a:bodyPr/>
        <a:lstStyle/>
        <a:p>
          <a:pPr rtl="0"/>
          <a:r>
            <a:rPr lang="uk-UA" b="1" u="sng" smtClean="0"/>
            <a:t>Умовний</a:t>
          </a:r>
          <a:endParaRPr lang="ru-RU" dirty="0"/>
        </a:p>
      </dgm:t>
    </dgm:pt>
    <dgm:pt modelId="{6853F979-6632-4B16-A442-DC9BFB404C64}" type="parTrans" cxnId="{2805BD28-22D4-4229-92B7-F70CD300DDD6}">
      <dgm:prSet/>
      <dgm:spPr/>
      <dgm:t>
        <a:bodyPr/>
        <a:lstStyle/>
        <a:p>
          <a:endParaRPr lang="ru-RU"/>
        </a:p>
      </dgm:t>
    </dgm:pt>
    <dgm:pt modelId="{3B58A85F-8323-4F8E-B575-06AA9FB4BE18}" type="sibTrans" cxnId="{2805BD28-22D4-4229-92B7-F70CD300DDD6}">
      <dgm:prSet/>
      <dgm:spPr/>
      <dgm:t>
        <a:bodyPr/>
        <a:lstStyle/>
        <a:p>
          <a:endParaRPr lang="ru-RU"/>
        </a:p>
      </dgm:t>
    </dgm:pt>
    <dgm:pt modelId="{61CA089F-465A-443E-82D2-74A5478280AE}">
      <dgm:prSet/>
      <dgm:spPr/>
      <dgm:t>
        <a:bodyPr/>
        <a:lstStyle/>
        <a:p>
          <a:pPr rtl="0"/>
          <a:r>
            <a:rPr lang="uk-UA" dirty="0" smtClean="0">
              <a:solidFill>
                <a:schemeClr val="accent1">
                  <a:lumMod val="25000"/>
                </a:schemeClr>
              </a:solidFill>
            </a:rPr>
            <a:t>(</a:t>
          </a:r>
          <a:r>
            <a:rPr lang="uk-UA" i="1" dirty="0" smtClean="0">
              <a:solidFill>
                <a:schemeClr val="accent1">
                  <a:lumMod val="25000"/>
                </a:schemeClr>
              </a:solidFill>
            </a:rPr>
            <a:t>дія,</a:t>
          </a:r>
          <a:r>
            <a:rPr lang="en-US" i="1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uk-UA" i="1" dirty="0" smtClean="0">
              <a:solidFill>
                <a:schemeClr val="accent1">
                  <a:lumMod val="25000"/>
                </a:schemeClr>
              </a:solidFill>
            </a:rPr>
            <a:t>можлива за певних умов)</a:t>
          </a:r>
          <a:endParaRPr lang="ru-RU" dirty="0">
            <a:solidFill>
              <a:schemeClr val="accent1">
                <a:lumMod val="25000"/>
              </a:schemeClr>
            </a:solidFill>
          </a:endParaRPr>
        </a:p>
      </dgm:t>
    </dgm:pt>
    <dgm:pt modelId="{E6338000-4A8B-45A2-A27C-DE9F66EAE413}" type="parTrans" cxnId="{B0AEAF92-C7EA-46FF-9B0E-EB3FDA57615F}">
      <dgm:prSet/>
      <dgm:spPr/>
      <dgm:t>
        <a:bodyPr/>
        <a:lstStyle/>
        <a:p>
          <a:endParaRPr lang="ru-RU"/>
        </a:p>
      </dgm:t>
    </dgm:pt>
    <dgm:pt modelId="{8EAA21E0-E631-4E65-8C64-BF2D92DF1220}" type="sibTrans" cxnId="{B0AEAF92-C7EA-46FF-9B0E-EB3FDA57615F}">
      <dgm:prSet/>
      <dgm:spPr/>
      <dgm:t>
        <a:bodyPr/>
        <a:lstStyle/>
        <a:p>
          <a:endParaRPr lang="ru-RU"/>
        </a:p>
      </dgm:t>
    </dgm:pt>
    <dgm:pt modelId="{79CD52FC-CD0B-4787-87BD-0323A7656792}" type="pres">
      <dgm:prSet presAssocID="{836D00DF-AD71-4508-8038-681B6DF274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BCD52B-BA64-4C2C-8280-BFB440F6F9BC}" type="pres">
      <dgm:prSet presAssocID="{3BD7F297-87FA-4AC5-94E7-765EB9BBD7B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36A262-3AA5-4749-86E5-F70AD2A6E46C}" type="pres">
      <dgm:prSet presAssocID="{3B58A85F-8323-4F8E-B575-06AA9FB4BE18}" presName="spacer" presStyleCnt="0"/>
      <dgm:spPr/>
    </dgm:pt>
    <dgm:pt modelId="{87494A0B-8C18-4109-AA50-1946D0093602}" type="pres">
      <dgm:prSet presAssocID="{61CA089F-465A-443E-82D2-74A5478280A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0A8AE7-60B7-4864-881D-1B86A5386783}" type="presOf" srcId="{836D00DF-AD71-4508-8038-681B6DF274B6}" destId="{79CD52FC-CD0B-4787-87BD-0323A7656792}" srcOrd="0" destOrd="0" presId="urn:microsoft.com/office/officeart/2005/8/layout/vList2"/>
    <dgm:cxn modelId="{538178E1-A2A0-4986-BDDC-07B86F921CE3}" type="presOf" srcId="{61CA089F-465A-443E-82D2-74A5478280AE}" destId="{87494A0B-8C18-4109-AA50-1946D0093602}" srcOrd="0" destOrd="0" presId="urn:microsoft.com/office/officeart/2005/8/layout/vList2"/>
    <dgm:cxn modelId="{7E9272F3-1768-4F8A-9701-E677F9154401}" type="presOf" srcId="{3BD7F297-87FA-4AC5-94E7-765EB9BBD7B8}" destId="{ADBCD52B-BA64-4C2C-8280-BFB440F6F9BC}" srcOrd="0" destOrd="0" presId="urn:microsoft.com/office/officeart/2005/8/layout/vList2"/>
    <dgm:cxn modelId="{B0AEAF92-C7EA-46FF-9B0E-EB3FDA57615F}" srcId="{836D00DF-AD71-4508-8038-681B6DF274B6}" destId="{61CA089F-465A-443E-82D2-74A5478280AE}" srcOrd="1" destOrd="0" parTransId="{E6338000-4A8B-45A2-A27C-DE9F66EAE413}" sibTransId="{8EAA21E0-E631-4E65-8C64-BF2D92DF1220}"/>
    <dgm:cxn modelId="{2805BD28-22D4-4229-92B7-F70CD300DDD6}" srcId="{836D00DF-AD71-4508-8038-681B6DF274B6}" destId="{3BD7F297-87FA-4AC5-94E7-765EB9BBD7B8}" srcOrd="0" destOrd="0" parTransId="{6853F979-6632-4B16-A442-DC9BFB404C64}" sibTransId="{3B58A85F-8323-4F8E-B575-06AA9FB4BE18}"/>
    <dgm:cxn modelId="{1184C8FE-F2A4-47D2-9F31-044169A6F983}" type="presParOf" srcId="{79CD52FC-CD0B-4787-87BD-0323A7656792}" destId="{ADBCD52B-BA64-4C2C-8280-BFB440F6F9BC}" srcOrd="0" destOrd="0" presId="urn:microsoft.com/office/officeart/2005/8/layout/vList2"/>
    <dgm:cxn modelId="{40FC2F13-38FD-4961-B4B1-A87B42A18F86}" type="presParOf" srcId="{79CD52FC-CD0B-4787-87BD-0323A7656792}" destId="{BE36A262-3AA5-4749-86E5-F70AD2A6E46C}" srcOrd="1" destOrd="0" presId="urn:microsoft.com/office/officeart/2005/8/layout/vList2"/>
    <dgm:cxn modelId="{8F0F287F-9444-477F-A4AF-50298E888880}" type="presParOf" srcId="{79CD52FC-CD0B-4787-87BD-0323A7656792}" destId="{87494A0B-8C18-4109-AA50-1946D009360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B9C69A-A227-4B4C-8E3A-D04C43ECE1F3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D686E7E-8E02-427E-BE9A-706E2D05D185}">
      <dgm:prSet/>
      <dgm:spPr/>
      <dgm:t>
        <a:bodyPr/>
        <a:lstStyle/>
        <a:p>
          <a:pPr rtl="0"/>
          <a:r>
            <a:rPr lang="uk-UA" b="1" dirty="0" smtClean="0"/>
            <a:t>Часи</a:t>
          </a:r>
          <a:endParaRPr lang="ru-RU" dirty="0"/>
        </a:p>
      </dgm:t>
    </dgm:pt>
    <dgm:pt modelId="{79E07BA5-DB39-46D1-8BB2-B1BF2B332196}" type="parTrans" cxnId="{10B326B7-C153-4CBF-8DD5-8DCEB7458CEA}">
      <dgm:prSet/>
      <dgm:spPr/>
      <dgm:t>
        <a:bodyPr/>
        <a:lstStyle/>
        <a:p>
          <a:endParaRPr lang="ru-RU"/>
        </a:p>
      </dgm:t>
    </dgm:pt>
    <dgm:pt modelId="{A1C26D3D-44EA-488E-AF13-0720DE29AB36}" type="sibTrans" cxnId="{10B326B7-C153-4CBF-8DD5-8DCEB7458CEA}">
      <dgm:prSet/>
      <dgm:spPr/>
      <dgm:t>
        <a:bodyPr/>
        <a:lstStyle/>
        <a:p>
          <a:endParaRPr lang="ru-RU"/>
        </a:p>
      </dgm:t>
    </dgm:pt>
    <dgm:pt modelId="{7C4EF710-EA4D-4EA6-8506-46B59990338E}" type="pres">
      <dgm:prSet presAssocID="{1CB9C69A-A227-4B4C-8E3A-D04C43ECE1F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F38D79-BE0E-4598-BA91-EF40080ABFA9}" type="pres">
      <dgm:prSet presAssocID="{ED686E7E-8E02-427E-BE9A-706E2D05D185}" presName="composite" presStyleCnt="0"/>
      <dgm:spPr/>
    </dgm:pt>
    <dgm:pt modelId="{C001D493-EB2F-45A0-9F6E-0EEA98782057}" type="pres">
      <dgm:prSet presAssocID="{ED686E7E-8E02-427E-BE9A-706E2D05D185}" presName="parentText" presStyleLbl="alignNode1" presStyleIdx="0" presStyleCnt="1" custLinFactNeighborX="-33468" custLinFactNeighborY="134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6155CC-92B8-43EF-86D2-FCB24DF4B9EA}" type="pres">
      <dgm:prSet presAssocID="{ED686E7E-8E02-427E-BE9A-706E2D05D185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10B326B7-C153-4CBF-8DD5-8DCEB7458CEA}" srcId="{1CB9C69A-A227-4B4C-8E3A-D04C43ECE1F3}" destId="{ED686E7E-8E02-427E-BE9A-706E2D05D185}" srcOrd="0" destOrd="0" parTransId="{79E07BA5-DB39-46D1-8BB2-B1BF2B332196}" sibTransId="{A1C26D3D-44EA-488E-AF13-0720DE29AB36}"/>
    <dgm:cxn modelId="{68E0B1B1-5DA6-4FCC-BCC4-9644568D93ED}" type="presOf" srcId="{ED686E7E-8E02-427E-BE9A-706E2D05D185}" destId="{C001D493-EB2F-45A0-9F6E-0EEA98782057}" srcOrd="0" destOrd="0" presId="urn:microsoft.com/office/officeart/2005/8/layout/chevron2"/>
    <dgm:cxn modelId="{F68F663C-67E7-471A-8044-8F41FF2B7083}" type="presOf" srcId="{1CB9C69A-A227-4B4C-8E3A-D04C43ECE1F3}" destId="{7C4EF710-EA4D-4EA6-8506-46B59990338E}" srcOrd="0" destOrd="0" presId="urn:microsoft.com/office/officeart/2005/8/layout/chevron2"/>
    <dgm:cxn modelId="{2569E5DD-23E0-4ABB-8EC7-498676815E75}" type="presParOf" srcId="{7C4EF710-EA4D-4EA6-8506-46B59990338E}" destId="{1CF38D79-BE0E-4598-BA91-EF40080ABFA9}" srcOrd="0" destOrd="0" presId="urn:microsoft.com/office/officeart/2005/8/layout/chevron2"/>
    <dgm:cxn modelId="{CC5A5A8D-B456-4DE2-B518-E104F0E0C424}" type="presParOf" srcId="{1CF38D79-BE0E-4598-BA91-EF40080ABFA9}" destId="{C001D493-EB2F-45A0-9F6E-0EEA98782057}" srcOrd="0" destOrd="0" presId="urn:microsoft.com/office/officeart/2005/8/layout/chevron2"/>
    <dgm:cxn modelId="{50E80CC9-AFFC-447A-9F1F-8688B7CA5196}" type="presParOf" srcId="{1CF38D79-BE0E-4598-BA91-EF40080ABFA9}" destId="{506155CC-92B8-43EF-86D2-FCB24DF4B9E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B39B47-8118-45F9-A97D-F789AEB618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EAEEE4-2BCF-41DD-B0F0-855CFB1E0044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uk-UA" sz="1200" b="1" dirty="0" smtClean="0">
              <a:solidFill>
                <a:schemeClr val="accent1">
                  <a:lumMod val="25000"/>
                </a:schemeClr>
              </a:solidFill>
            </a:rPr>
            <a:t>Теперішній</a:t>
          </a:r>
          <a:endParaRPr lang="ru-RU" sz="1200" dirty="0">
            <a:solidFill>
              <a:schemeClr val="accent1">
                <a:lumMod val="25000"/>
              </a:schemeClr>
            </a:solidFill>
          </a:endParaRPr>
        </a:p>
      </dgm:t>
    </dgm:pt>
    <dgm:pt modelId="{22BCED16-8C4B-4553-8979-C977A7E48D01}" type="parTrans" cxnId="{3694A5CE-FC22-4D03-86A8-01173EC317E5}">
      <dgm:prSet/>
      <dgm:spPr/>
      <dgm:t>
        <a:bodyPr/>
        <a:lstStyle/>
        <a:p>
          <a:endParaRPr lang="ru-RU"/>
        </a:p>
      </dgm:t>
    </dgm:pt>
    <dgm:pt modelId="{FC8B2200-99A3-4E5A-9FBD-6D9090D0D1C3}" type="sibTrans" cxnId="{3694A5CE-FC22-4D03-86A8-01173EC317E5}">
      <dgm:prSet/>
      <dgm:spPr/>
      <dgm:t>
        <a:bodyPr/>
        <a:lstStyle/>
        <a:p>
          <a:endParaRPr lang="ru-RU"/>
        </a:p>
      </dgm:t>
    </dgm:pt>
    <dgm:pt modelId="{377A8309-5DB6-4293-80FA-BD643183341A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uk-UA" sz="1200" b="1" i="1" dirty="0" smtClean="0">
              <a:solidFill>
                <a:schemeClr val="accent1">
                  <a:lumMod val="25000"/>
                </a:schemeClr>
              </a:solidFill>
            </a:rPr>
            <a:t>(відбувається</a:t>
          </a:r>
          <a:r>
            <a:rPr lang="uk-UA" sz="1200" b="1" dirty="0" smtClean="0">
              <a:solidFill>
                <a:schemeClr val="accent1">
                  <a:lumMod val="25000"/>
                </a:schemeClr>
              </a:solidFill>
            </a:rPr>
            <a:t>)</a:t>
          </a:r>
          <a:endParaRPr lang="ru-RU" sz="1200" dirty="0">
            <a:solidFill>
              <a:schemeClr val="accent1">
                <a:lumMod val="25000"/>
              </a:schemeClr>
            </a:solidFill>
          </a:endParaRPr>
        </a:p>
      </dgm:t>
    </dgm:pt>
    <dgm:pt modelId="{354BE59C-AD0E-4D15-91D9-AC18DA26AF97}" type="parTrans" cxnId="{149E5344-092F-426D-8EA8-538DE6D58DCB}">
      <dgm:prSet/>
      <dgm:spPr/>
      <dgm:t>
        <a:bodyPr/>
        <a:lstStyle/>
        <a:p>
          <a:endParaRPr lang="ru-RU"/>
        </a:p>
      </dgm:t>
    </dgm:pt>
    <dgm:pt modelId="{65B04FF0-CA9D-4A5C-85B0-047C43D4DE1A}" type="sibTrans" cxnId="{149E5344-092F-426D-8EA8-538DE6D58DCB}">
      <dgm:prSet/>
      <dgm:spPr/>
      <dgm:t>
        <a:bodyPr/>
        <a:lstStyle/>
        <a:p>
          <a:endParaRPr lang="ru-RU"/>
        </a:p>
      </dgm:t>
    </dgm:pt>
    <dgm:pt modelId="{917986FA-8387-4353-B2B4-01EC7BDABA8A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uk-UA" sz="1200" u="sng" dirty="0" smtClean="0">
              <a:solidFill>
                <a:schemeClr val="accent1">
                  <a:lumMod val="25000"/>
                </a:schemeClr>
              </a:solidFill>
            </a:rPr>
            <a:t>За особами</a:t>
          </a:r>
          <a:endParaRPr lang="ru-RU" sz="1200" dirty="0">
            <a:solidFill>
              <a:schemeClr val="accent1">
                <a:lumMod val="25000"/>
              </a:schemeClr>
            </a:solidFill>
          </a:endParaRPr>
        </a:p>
      </dgm:t>
    </dgm:pt>
    <dgm:pt modelId="{864767A8-F119-4732-8548-C23366D5D56C}" type="parTrans" cxnId="{95388568-F0E9-4E07-8BFF-7143AA70774D}">
      <dgm:prSet/>
      <dgm:spPr/>
      <dgm:t>
        <a:bodyPr/>
        <a:lstStyle/>
        <a:p>
          <a:endParaRPr lang="ru-RU"/>
        </a:p>
      </dgm:t>
    </dgm:pt>
    <dgm:pt modelId="{103DE83F-7767-4800-AB27-27BE328C0B04}" type="sibTrans" cxnId="{95388568-F0E9-4E07-8BFF-7143AA70774D}">
      <dgm:prSet/>
      <dgm:spPr/>
      <dgm:t>
        <a:bodyPr/>
        <a:lstStyle/>
        <a:p>
          <a:endParaRPr lang="ru-RU"/>
        </a:p>
      </dgm:t>
    </dgm:pt>
    <dgm:pt modelId="{4910A45E-38ED-481F-AF35-DC9196462C1D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uk-UA" sz="1200" u="sng" dirty="0" smtClean="0">
              <a:solidFill>
                <a:schemeClr val="accent1">
                  <a:lumMod val="25000"/>
                </a:schemeClr>
              </a:solidFill>
            </a:rPr>
            <a:t>За числами</a:t>
          </a:r>
          <a:endParaRPr lang="ru-RU" sz="1200" dirty="0">
            <a:solidFill>
              <a:schemeClr val="accent1">
                <a:lumMod val="25000"/>
              </a:schemeClr>
            </a:solidFill>
          </a:endParaRPr>
        </a:p>
      </dgm:t>
    </dgm:pt>
    <dgm:pt modelId="{8F5BD81E-8E81-4556-BF26-11697C3BDC35}" type="parTrans" cxnId="{9FCD3DEE-A5B4-4651-8DE7-45F7B8547AFD}">
      <dgm:prSet/>
      <dgm:spPr/>
      <dgm:t>
        <a:bodyPr/>
        <a:lstStyle/>
        <a:p>
          <a:endParaRPr lang="ru-RU"/>
        </a:p>
      </dgm:t>
    </dgm:pt>
    <dgm:pt modelId="{7E045D8B-F67A-4AED-8964-FCA2402782D8}" type="sibTrans" cxnId="{9FCD3DEE-A5B4-4651-8DE7-45F7B8547AFD}">
      <dgm:prSet/>
      <dgm:spPr/>
      <dgm:t>
        <a:bodyPr/>
        <a:lstStyle/>
        <a:p>
          <a:endParaRPr lang="ru-RU"/>
        </a:p>
      </dgm:t>
    </dgm:pt>
    <dgm:pt modelId="{3C3C902B-2FC6-4257-8AE2-45810EA4F5A7}" type="pres">
      <dgm:prSet presAssocID="{55B39B47-8118-45F9-A97D-F789AEB618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F0FD66-3150-41B2-A40A-BBE2C57CEAB0}" type="pres">
      <dgm:prSet presAssocID="{FAEAEEE4-2BCF-41DD-B0F0-855CFB1E004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39488F-1D37-4E64-B81B-490931FD59B0}" type="pres">
      <dgm:prSet presAssocID="{FC8B2200-99A3-4E5A-9FBD-6D9090D0D1C3}" presName="spacer" presStyleCnt="0"/>
      <dgm:spPr/>
    </dgm:pt>
    <dgm:pt modelId="{8B223B72-3B94-4034-A287-08ECEB39BA0E}" type="pres">
      <dgm:prSet presAssocID="{377A8309-5DB6-4293-80FA-BD643183341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65B7E6-A252-4D1B-B2AC-D2040098FB87}" type="pres">
      <dgm:prSet presAssocID="{65B04FF0-CA9D-4A5C-85B0-047C43D4DE1A}" presName="spacer" presStyleCnt="0"/>
      <dgm:spPr/>
    </dgm:pt>
    <dgm:pt modelId="{F48E8B1F-CC72-400A-8C76-C86FE50C0E77}" type="pres">
      <dgm:prSet presAssocID="{917986FA-8387-4353-B2B4-01EC7BDABA8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71F63-8C7B-4BD3-8325-3468795733FE}" type="pres">
      <dgm:prSet presAssocID="{103DE83F-7767-4800-AB27-27BE328C0B04}" presName="spacer" presStyleCnt="0"/>
      <dgm:spPr/>
    </dgm:pt>
    <dgm:pt modelId="{8263963C-6E32-491E-A60B-D17FFFFE47F0}" type="pres">
      <dgm:prSet presAssocID="{4910A45E-38ED-481F-AF35-DC9196462C1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9E5344-092F-426D-8EA8-538DE6D58DCB}" srcId="{55B39B47-8118-45F9-A97D-F789AEB618D4}" destId="{377A8309-5DB6-4293-80FA-BD643183341A}" srcOrd="1" destOrd="0" parTransId="{354BE59C-AD0E-4D15-91D9-AC18DA26AF97}" sibTransId="{65B04FF0-CA9D-4A5C-85B0-047C43D4DE1A}"/>
    <dgm:cxn modelId="{9FCD3DEE-A5B4-4651-8DE7-45F7B8547AFD}" srcId="{55B39B47-8118-45F9-A97D-F789AEB618D4}" destId="{4910A45E-38ED-481F-AF35-DC9196462C1D}" srcOrd="3" destOrd="0" parTransId="{8F5BD81E-8E81-4556-BF26-11697C3BDC35}" sibTransId="{7E045D8B-F67A-4AED-8964-FCA2402782D8}"/>
    <dgm:cxn modelId="{0048EAA1-4A53-4298-940E-9D788C302F28}" type="presOf" srcId="{377A8309-5DB6-4293-80FA-BD643183341A}" destId="{8B223B72-3B94-4034-A287-08ECEB39BA0E}" srcOrd="0" destOrd="0" presId="urn:microsoft.com/office/officeart/2005/8/layout/vList2"/>
    <dgm:cxn modelId="{E39F512F-A809-4712-80FC-81BC478A23D6}" type="presOf" srcId="{4910A45E-38ED-481F-AF35-DC9196462C1D}" destId="{8263963C-6E32-491E-A60B-D17FFFFE47F0}" srcOrd="0" destOrd="0" presId="urn:microsoft.com/office/officeart/2005/8/layout/vList2"/>
    <dgm:cxn modelId="{3694A5CE-FC22-4D03-86A8-01173EC317E5}" srcId="{55B39B47-8118-45F9-A97D-F789AEB618D4}" destId="{FAEAEEE4-2BCF-41DD-B0F0-855CFB1E0044}" srcOrd="0" destOrd="0" parTransId="{22BCED16-8C4B-4553-8979-C977A7E48D01}" sibTransId="{FC8B2200-99A3-4E5A-9FBD-6D9090D0D1C3}"/>
    <dgm:cxn modelId="{F99CEE0A-CA6E-4DE0-A11C-062474B5C39A}" type="presOf" srcId="{917986FA-8387-4353-B2B4-01EC7BDABA8A}" destId="{F48E8B1F-CC72-400A-8C76-C86FE50C0E77}" srcOrd="0" destOrd="0" presId="urn:microsoft.com/office/officeart/2005/8/layout/vList2"/>
    <dgm:cxn modelId="{95388568-F0E9-4E07-8BFF-7143AA70774D}" srcId="{55B39B47-8118-45F9-A97D-F789AEB618D4}" destId="{917986FA-8387-4353-B2B4-01EC7BDABA8A}" srcOrd="2" destOrd="0" parTransId="{864767A8-F119-4732-8548-C23366D5D56C}" sibTransId="{103DE83F-7767-4800-AB27-27BE328C0B04}"/>
    <dgm:cxn modelId="{DA991DDB-7C54-40F3-8892-8D237829D5C8}" type="presOf" srcId="{FAEAEEE4-2BCF-41DD-B0F0-855CFB1E0044}" destId="{C4F0FD66-3150-41B2-A40A-BBE2C57CEAB0}" srcOrd="0" destOrd="0" presId="urn:microsoft.com/office/officeart/2005/8/layout/vList2"/>
    <dgm:cxn modelId="{AA3D2394-20CB-4350-850B-BB495E1ABC55}" type="presOf" srcId="{55B39B47-8118-45F9-A97D-F789AEB618D4}" destId="{3C3C902B-2FC6-4257-8AE2-45810EA4F5A7}" srcOrd="0" destOrd="0" presId="urn:microsoft.com/office/officeart/2005/8/layout/vList2"/>
    <dgm:cxn modelId="{C58BE7AD-13BD-4128-BE65-B503D00ABEA9}" type="presParOf" srcId="{3C3C902B-2FC6-4257-8AE2-45810EA4F5A7}" destId="{C4F0FD66-3150-41B2-A40A-BBE2C57CEAB0}" srcOrd="0" destOrd="0" presId="urn:microsoft.com/office/officeart/2005/8/layout/vList2"/>
    <dgm:cxn modelId="{B29D44F7-5B6F-4E3D-88DC-C17ABA80C7D0}" type="presParOf" srcId="{3C3C902B-2FC6-4257-8AE2-45810EA4F5A7}" destId="{0B39488F-1D37-4E64-B81B-490931FD59B0}" srcOrd="1" destOrd="0" presId="urn:microsoft.com/office/officeart/2005/8/layout/vList2"/>
    <dgm:cxn modelId="{4C6D31ED-567B-4FFA-92ED-6F813F0CFCB0}" type="presParOf" srcId="{3C3C902B-2FC6-4257-8AE2-45810EA4F5A7}" destId="{8B223B72-3B94-4034-A287-08ECEB39BA0E}" srcOrd="2" destOrd="0" presId="urn:microsoft.com/office/officeart/2005/8/layout/vList2"/>
    <dgm:cxn modelId="{8CD16EF4-1019-4EFB-8544-74B3FE820582}" type="presParOf" srcId="{3C3C902B-2FC6-4257-8AE2-45810EA4F5A7}" destId="{EB65B7E6-A252-4D1B-B2AC-D2040098FB87}" srcOrd="3" destOrd="0" presId="urn:microsoft.com/office/officeart/2005/8/layout/vList2"/>
    <dgm:cxn modelId="{10DD42BC-855B-4FDC-ACFA-17D0E93A3705}" type="presParOf" srcId="{3C3C902B-2FC6-4257-8AE2-45810EA4F5A7}" destId="{F48E8B1F-CC72-400A-8C76-C86FE50C0E77}" srcOrd="4" destOrd="0" presId="urn:microsoft.com/office/officeart/2005/8/layout/vList2"/>
    <dgm:cxn modelId="{45C5F33B-9DD6-4CFE-B0B5-1347D6092C64}" type="presParOf" srcId="{3C3C902B-2FC6-4257-8AE2-45810EA4F5A7}" destId="{2BA71F63-8C7B-4BD3-8325-3468795733FE}" srcOrd="5" destOrd="0" presId="urn:microsoft.com/office/officeart/2005/8/layout/vList2"/>
    <dgm:cxn modelId="{C3F6C572-6138-4277-94AF-466A11E237DA}" type="presParOf" srcId="{3C3C902B-2FC6-4257-8AE2-45810EA4F5A7}" destId="{8263963C-6E32-491E-A60B-D17FFFFE47F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070069-85CF-4A32-8D77-859BA07BF88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9FFE48-1074-4F68-9270-E95F2CDEE10B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200" b="1" dirty="0" smtClean="0"/>
            <a:t>Майбутній</a:t>
          </a:r>
          <a:r>
            <a:rPr lang="uk-UA" sz="1200" dirty="0" smtClean="0"/>
            <a:t> </a:t>
          </a:r>
          <a:endParaRPr lang="ru-RU" sz="1200" dirty="0"/>
        </a:p>
      </dgm:t>
    </dgm:pt>
    <dgm:pt modelId="{D32AD243-333B-4012-ACEF-92EF0CADB9EE}" type="parTrans" cxnId="{D93E2245-61C5-4F57-8483-2F55E8D85C8B}">
      <dgm:prSet/>
      <dgm:spPr/>
      <dgm:t>
        <a:bodyPr/>
        <a:lstStyle/>
        <a:p>
          <a:endParaRPr lang="ru-RU"/>
        </a:p>
      </dgm:t>
    </dgm:pt>
    <dgm:pt modelId="{347B731B-D0EB-4514-94C2-8470D2AEABF7}" type="sibTrans" cxnId="{D93E2245-61C5-4F57-8483-2F55E8D85C8B}">
      <dgm:prSet/>
      <dgm:spPr/>
      <dgm:t>
        <a:bodyPr/>
        <a:lstStyle/>
        <a:p>
          <a:endParaRPr lang="ru-RU"/>
        </a:p>
      </dgm:t>
    </dgm:pt>
    <dgm:pt modelId="{18FB19D1-1B2F-4E76-83F9-04609AFF23E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200" b="1" dirty="0" smtClean="0"/>
            <a:t>(</a:t>
          </a:r>
          <a:r>
            <a:rPr lang="uk-UA" sz="1200" b="1" i="1" dirty="0" smtClean="0"/>
            <a:t>відбудеться</a:t>
          </a:r>
          <a:r>
            <a:rPr lang="uk-UA" sz="1200" dirty="0" smtClean="0"/>
            <a:t>)</a:t>
          </a:r>
          <a:endParaRPr lang="ru-RU" sz="1200" dirty="0"/>
        </a:p>
      </dgm:t>
    </dgm:pt>
    <dgm:pt modelId="{3B4A32E5-D40A-4330-AD92-7A62AEC78750}" type="parTrans" cxnId="{75220819-7B26-490F-B5A1-1363F287230A}">
      <dgm:prSet/>
      <dgm:spPr/>
      <dgm:t>
        <a:bodyPr/>
        <a:lstStyle/>
        <a:p>
          <a:endParaRPr lang="ru-RU"/>
        </a:p>
      </dgm:t>
    </dgm:pt>
    <dgm:pt modelId="{2664D7E5-E13F-4002-910A-5C732FC9CCAB}" type="sibTrans" cxnId="{75220819-7B26-490F-B5A1-1363F287230A}">
      <dgm:prSet/>
      <dgm:spPr/>
      <dgm:t>
        <a:bodyPr/>
        <a:lstStyle/>
        <a:p>
          <a:endParaRPr lang="ru-RU"/>
        </a:p>
      </dgm:t>
    </dgm:pt>
    <dgm:pt modelId="{CF1764A0-FF7C-46BC-881C-DF216342AC9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200" u="sng" dirty="0" smtClean="0"/>
            <a:t>За особами</a:t>
          </a:r>
          <a:endParaRPr lang="ru-RU" sz="1200" dirty="0"/>
        </a:p>
      </dgm:t>
    </dgm:pt>
    <dgm:pt modelId="{38EB4DEB-5A81-4E1B-A308-E229D2D8BD37}" type="parTrans" cxnId="{A198223D-E1CE-4791-A8A8-48DCFB945850}">
      <dgm:prSet/>
      <dgm:spPr/>
      <dgm:t>
        <a:bodyPr/>
        <a:lstStyle/>
        <a:p>
          <a:endParaRPr lang="ru-RU"/>
        </a:p>
      </dgm:t>
    </dgm:pt>
    <dgm:pt modelId="{28D4218F-BA5D-4367-AC21-B22D5A1AC562}" type="sibTrans" cxnId="{A198223D-E1CE-4791-A8A8-48DCFB945850}">
      <dgm:prSet/>
      <dgm:spPr/>
      <dgm:t>
        <a:bodyPr/>
        <a:lstStyle/>
        <a:p>
          <a:endParaRPr lang="ru-RU"/>
        </a:p>
      </dgm:t>
    </dgm:pt>
    <dgm:pt modelId="{0FC0F09B-3A16-4A2A-88C6-8423B72AA16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200" u="sng" dirty="0" smtClean="0"/>
            <a:t>За числами</a:t>
          </a:r>
          <a:endParaRPr lang="ru-RU" sz="1200" dirty="0"/>
        </a:p>
      </dgm:t>
    </dgm:pt>
    <dgm:pt modelId="{593701B4-551F-4909-9FD4-2014E644C48C}" type="parTrans" cxnId="{14294DC1-7752-4549-845C-B36C7D2B9A65}">
      <dgm:prSet/>
      <dgm:spPr/>
      <dgm:t>
        <a:bodyPr/>
        <a:lstStyle/>
        <a:p>
          <a:endParaRPr lang="ru-RU"/>
        </a:p>
      </dgm:t>
    </dgm:pt>
    <dgm:pt modelId="{4E06A763-2272-4AB3-8A5E-87CDAD8F4D3A}" type="sibTrans" cxnId="{14294DC1-7752-4549-845C-B36C7D2B9A65}">
      <dgm:prSet/>
      <dgm:spPr/>
      <dgm:t>
        <a:bodyPr/>
        <a:lstStyle/>
        <a:p>
          <a:endParaRPr lang="ru-RU"/>
        </a:p>
      </dgm:t>
    </dgm:pt>
    <dgm:pt modelId="{A0644D8C-8142-47DA-9F1D-11DDB23193EF}" type="pres">
      <dgm:prSet presAssocID="{1B070069-85CF-4A32-8D77-859BA07BF8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FAE039-F9CA-4EF2-B416-89106116B552}" type="pres">
      <dgm:prSet presAssocID="{D19FFE48-1074-4F68-9270-E95F2CDEE10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8130F-F0C2-4B5F-9394-2171BA226D39}" type="pres">
      <dgm:prSet presAssocID="{347B731B-D0EB-4514-94C2-8470D2AEABF7}" presName="spacer" presStyleCnt="0"/>
      <dgm:spPr/>
    </dgm:pt>
    <dgm:pt modelId="{D2AFB142-293B-41A0-B053-EFCCC7CCF71E}" type="pres">
      <dgm:prSet presAssocID="{18FB19D1-1B2F-4E76-83F9-04609AFF23E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9405A-C933-43F2-BB30-22CE3651419B}" type="pres">
      <dgm:prSet presAssocID="{2664D7E5-E13F-4002-910A-5C732FC9CCAB}" presName="spacer" presStyleCnt="0"/>
      <dgm:spPr/>
    </dgm:pt>
    <dgm:pt modelId="{F68A49D5-618B-4B62-9EFF-FC148AB999D2}" type="pres">
      <dgm:prSet presAssocID="{CF1764A0-FF7C-46BC-881C-DF216342AC9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1E03D5-13A3-4A28-A556-905461CF368C}" type="pres">
      <dgm:prSet presAssocID="{28D4218F-BA5D-4367-AC21-B22D5A1AC562}" presName="spacer" presStyleCnt="0"/>
      <dgm:spPr/>
    </dgm:pt>
    <dgm:pt modelId="{8E8C8756-DF9A-4E87-AC24-59B22C8D6135}" type="pres">
      <dgm:prSet presAssocID="{0FC0F09B-3A16-4A2A-88C6-8423B72AA16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BFCBE3-A8AB-4540-9A6D-D51DB6DBDCBE}" type="presOf" srcId="{D19FFE48-1074-4F68-9270-E95F2CDEE10B}" destId="{5CFAE039-F9CA-4EF2-B416-89106116B552}" srcOrd="0" destOrd="0" presId="urn:microsoft.com/office/officeart/2005/8/layout/vList2"/>
    <dgm:cxn modelId="{A198223D-E1CE-4791-A8A8-48DCFB945850}" srcId="{1B070069-85CF-4A32-8D77-859BA07BF882}" destId="{CF1764A0-FF7C-46BC-881C-DF216342AC9A}" srcOrd="2" destOrd="0" parTransId="{38EB4DEB-5A81-4E1B-A308-E229D2D8BD37}" sibTransId="{28D4218F-BA5D-4367-AC21-B22D5A1AC562}"/>
    <dgm:cxn modelId="{064E7BD1-0FF2-4167-9325-89F574A623D8}" type="presOf" srcId="{18FB19D1-1B2F-4E76-83F9-04609AFF23EC}" destId="{D2AFB142-293B-41A0-B053-EFCCC7CCF71E}" srcOrd="0" destOrd="0" presId="urn:microsoft.com/office/officeart/2005/8/layout/vList2"/>
    <dgm:cxn modelId="{75220819-7B26-490F-B5A1-1363F287230A}" srcId="{1B070069-85CF-4A32-8D77-859BA07BF882}" destId="{18FB19D1-1B2F-4E76-83F9-04609AFF23EC}" srcOrd="1" destOrd="0" parTransId="{3B4A32E5-D40A-4330-AD92-7A62AEC78750}" sibTransId="{2664D7E5-E13F-4002-910A-5C732FC9CCAB}"/>
    <dgm:cxn modelId="{14294DC1-7752-4549-845C-B36C7D2B9A65}" srcId="{1B070069-85CF-4A32-8D77-859BA07BF882}" destId="{0FC0F09B-3A16-4A2A-88C6-8423B72AA162}" srcOrd="3" destOrd="0" parTransId="{593701B4-551F-4909-9FD4-2014E644C48C}" sibTransId="{4E06A763-2272-4AB3-8A5E-87CDAD8F4D3A}"/>
    <dgm:cxn modelId="{1493E97A-F7DF-459F-9BDF-6160B384A817}" type="presOf" srcId="{0FC0F09B-3A16-4A2A-88C6-8423B72AA162}" destId="{8E8C8756-DF9A-4E87-AC24-59B22C8D6135}" srcOrd="0" destOrd="0" presId="urn:microsoft.com/office/officeart/2005/8/layout/vList2"/>
    <dgm:cxn modelId="{407EABB7-E046-46F7-930B-C39B2DCE6AA1}" type="presOf" srcId="{CF1764A0-FF7C-46BC-881C-DF216342AC9A}" destId="{F68A49D5-618B-4B62-9EFF-FC148AB999D2}" srcOrd="0" destOrd="0" presId="urn:microsoft.com/office/officeart/2005/8/layout/vList2"/>
    <dgm:cxn modelId="{D93E2245-61C5-4F57-8483-2F55E8D85C8B}" srcId="{1B070069-85CF-4A32-8D77-859BA07BF882}" destId="{D19FFE48-1074-4F68-9270-E95F2CDEE10B}" srcOrd="0" destOrd="0" parTransId="{D32AD243-333B-4012-ACEF-92EF0CADB9EE}" sibTransId="{347B731B-D0EB-4514-94C2-8470D2AEABF7}"/>
    <dgm:cxn modelId="{13096E53-36B7-4348-B6B3-2C28D5718B4D}" type="presOf" srcId="{1B070069-85CF-4A32-8D77-859BA07BF882}" destId="{A0644D8C-8142-47DA-9F1D-11DDB23193EF}" srcOrd="0" destOrd="0" presId="urn:microsoft.com/office/officeart/2005/8/layout/vList2"/>
    <dgm:cxn modelId="{4EF981C9-E460-4EA8-B5B4-C717BB38C056}" type="presParOf" srcId="{A0644D8C-8142-47DA-9F1D-11DDB23193EF}" destId="{5CFAE039-F9CA-4EF2-B416-89106116B552}" srcOrd="0" destOrd="0" presId="urn:microsoft.com/office/officeart/2005/8/layout/vList2"/>
    <dgm:cxn modelId="{29840755-FEE1-46A2-AB7E-7B3ABEB17E11}" type="presParOf" srcId="{A0644D8C-8142-47DA-9F1D-11DDB23193EF}" destId="{8138130F-F0C2-4B5F-9394-2171BA226D39}" srcOrd="1" destOrd="0" presId="urn:microsoft.com/office/officeart/2005/8/layout/vList2"/>
    <dgm:cxn modelId="{3DA0C42F-6D3B-4D21-9839-4F3FFC78D342}" type="presParOf" srcId="{A0644D8C-8142-47DA-9F1D-11DDB23193EF}" destId="{D2AFB142-293B-41A0-B053-EFCCC7CCF71E}" srcOrd="2" destOrd="0" presId="urn:microsoft.com/office/officeart/2005/8/layout/vList2"/>
    <dgm:cxn modelId="{46144EA2-CDD0-4659-B4A4-AAEBE602BC73}" type="presParOf" srcId="{A0644D8C-8142-47DA-9F1D-11DDB23193EF}" destId="{DAF9405A-C933-43F2-BB30-22CE3651419B}" srcOrd="3" destOrd="0" presId="urn:microsoft.com/office/officeart/2005/8/layout/vList2"/>
    <dgm:cxn modelId="{C38FDA50-B02E-4875-99E0-858443825F03}" type="presParOf" srcId="{A0644D8C-8142-47DA-9F1D-11DDB23193EF}" destId="{F68A49D5-618B-4B62-9EFF-FC148AB999D2}" srcOrd="4" destOrd="0" presId="urn:microsoft.com/office/officeart/2005/8/layout/vList2"/>
    <dgm:cxn modelId="{59365991-0DD4-4D40-AE6B-BFA57CF3FBAB}" type="presParOf" srcId="{A0644D8C-8142-47DA-9F1D-11DDB23193EF}" destId="{481E03D5-13A3-4A28-A556-905461CF368C}" srcOrd="5" destOrd="0" presId="urn:microsoft.com/office/officeart/2005/8/layout/vList2"/>
    <dgm:cxn modelId="{7871706F-BC60-4584-9426-745084869552}" type="presParOf" srcId="{A0644D8C-8142-47DA-9F1D-11DDB23193EF}" destId="{8E8C8756-DF9A-4E87-AC24-59B22C8D613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B4D6DA2-0CFA-4271-9710-071CD15BAB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78135A-3143-4558-8151-B7D6E4C5B58F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uk-UA" sz="1200" b="1" dirty="0" smtClean="0">
              <a:solidFill>
                <a:schemeClr val="accent1">
                  <a:lumMod val="25000"/>
                </a:schemeClr>
              </a:solidFill>
            </a:rPr>
            <a:t>Минулий</a:t>
          </a:r>
          <a:endParaRPr lang="ru-RU" sz="1200" dirty="0">
            <a:solidFill>
              <a:schemeClr val="accent1">
                <a:lumMod val="25000"/>
              </a:schemeClr>
            </a:solidFill>
          </a:endParaRPr>
        </a:p>
      </dgm:t>
    </dgm:pt>
    <dgm:pt modelId="{B94DF40E-6D00-4A69-8763-5B839FCDAAF5}" type="parTrans" cxnId="{124C4F76-B05E-4E59-8EB5-672108AE4B78}">
      <dgm:prSet/>
      <dgm:spPr/>
      <dgm:t>
        <a:bodyPr/>
        <a:lstStyle/>
        <a:p>
          <a:endParaRPr lang="ru-RU"/>
        </a:p>
      </dgm:t>
    </dgm:pt>
    <dgm:pt modelId="{C9F6785C-8499-4619-88BD-38C60BB14C24}" type="sibTrans" cxnId="{124C4F76-B05E-4E59-8EB5-672108AE4B78}">
      <dgm:prSet/>
      <dgm:spPr/>
      <dgm:t>
        <a:bodyPr/>
        <a:lstStyle/>
        <a:p>
          <a:endParaRPr lang="ru-RU"/>
        </a:p>
      </dgm:t>
    </dgm:pt>
    <dgm:pt modelId="{A3683445-5E6A-466C-9727-A69C946B5F28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uk-UA" sz="1200" b="1" dirty="0" smtClean="0">
              <a:solidFill>
                <a:schemeClr val="accent1">
                  <a:lumMod val="25000"/>
                </a:schemeClr>
              </a:solidFill>
            </a:rPr>
            <a:t>(відбулася)</a:t>
          </a:r>
          <a:endParaRPr lang="ru-RU" sz="1200" dirty="0">
            <a:solidFill>
              <a:schemeClr val="accent1">
                <a:lumMod val="25000"/>
              </a:schemeClr>
            </a:solidFill>
          </a:endParaRPr>
        </a:p>
      </dgm:t>
    </dgm:pt>
    <dgm:pt modelId="{686620F2-7B4C-44C9-9045-0195887133E2}" type="parTrans" cxnId="{D989E10A-D942-4B42-849B-8844D9360E79}">
      <dgm:prSet/>
      <dgm:spPr/>
      <dgm:t>
        <a:bodyPr/>
        <a:lstStyle/>
        <a:p>
          <a:endParaRPr lang="ru-RU"/>
        </a:p>
      </dgm:t>
    </dgm:pt>
    <dgm:pt modelId="{4FF8C881-BE6E-42F9-B089-78539D3E16C4}" type="sibTrans" cxnId="{D989E10A-D942-4B42-849B-8844D9360E79}">
      <dgm:prSet/>
      <dgm:spPr/>
      <dgm:t>
        <a:bodyPr/>
        <a:lstStyle/>
        <a:p>
          <a:endParaRPr lang="ru-RU"/>
        </a:p>
      </dgm:t>
    </dgm:pt>
    <dgm:pt modelId="{75D27091-039F-488B-8ECF-9284A5839351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uk-UA" sz="1200" u="sng" dirty="0" smtClean="0">
              <a:solidFill>
                <a:schemeClr val="accent1">
                  <a:lumMod val="25000"/>
                </a:schemeClr>
              </a:solidFill>
            </a:rPr>
            <a:t>За родами</a:t>
          </a:r>
          <a:endParaRPr lang="ru-RU" sz="1200" dirty="0">
            <a:solidFill>
              <a:schemeClr val="accent1">
                <a:lumMod val="25000"/>
              </a:schemeClr>
            </a:solidFill>
          </a:endParaRPr>
        </a:p>
      </dgm:t>
    </dgm:pt>
    <dgm:pt modelId="{8344B00E-27D1-4CE3-A3BF-E2C8D2155C9E}" type="parTrans" cxnId="{F9476C93-47D8-4B34-8100-2801FBE3308E}">
      <dgm:prSet/>
      <dgm:spPr/>
      <dgm:t>
        <a:bodyPr/>
        <a:lstStyle/>
        <a:p>
          <a:endParaRPr lang="ru-RU"/>
        </a:p>
      </dgm:t>
    </dgm:pt>
    <dgm:pt modelId="{98E71317-A3D9-41F2-AD13-EF68A094DE85}" type="sibTrans" cxnId="{F9476C93-47D8-4B34-8100-2801FBE3308E}">
      <dgm:prSet/>
      <dgm:spPr/>
      <dgm:t>
        <a:bodyPr/>
        <a:lstStyle/>
        <a:p>
          <a:endParaRPr lang="ru-RU"/>
        </a:p>
      </dgm:t>
    </dgm:pt>
    <dgm:pt modelId="{E5D7413A-BC5E-48E6-95F2-9F32B5EE92C9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uk-UA" sz="1200" u="sng" dirty="0" smtClean="0">
              <a:solidFill>
                <a:schemeClr val="accent1">
                  <a:lumMod val="25000"/>
                </a:schemeClr>
              </a:solidFill>
            </a:rPr>
            <a:t>За числами</a:t>
          </a:r>
          <a:endParaRPr lang="ru-RU" sz="1200" dirty="0">
            <a:solidFill>
              <a:schemeClr val="accent1">
                <a:lumMod val="25000"/>
              </a:schemeClr>
            </a:solidFill>
          </a:endParaRPr>
        </a:p>
      </dgm:t>
    </dgm:pt>
    <dgm:pt modelId="{DB97880F-F026-4B2D-BCB2-51003E091DE5}" type="parTrans" cxnId="{5CCFB4C5-10FF-41BD-B627-400B6DE90561}">
      <dgm:prSet/>
      <dgm:spPr/>
      <dgm:t>
        <a:bodyPr/>
        <a:lstStyle/>
        <a:p>
          <a:endParaRPr lang="ru-RU"/>
        </a:p>
      </dgm:t>
    </dgm:pt>
    <dgm:pt modelId="{63904A20-1A58-4E61-BE95-EC8E76791CE4}" type="sibTrans" cxnId="{5CCFB4C5-10FF-41BD-B627-400B6DE90561}">
      <dgm:prSet/>
      <dgm:spPr/>
      <dgm:t>
        <a:bodyPr/>
        <a:lstStyle/>
        <a:p>
          <a:endParaRPr lang="ru-RU"/>
        </a:p>
      </dgm:t>
    </dgm:pt>
    <dgm:pt modelId="{F7141575-B282-4A60-BD93-EAE84F768E28}" type="pres">
      <dgm:prSet presAssocID="{0B4D6DA2-0CFA-4271-9710-071CD15BAB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B33038-2196-44F0-8975-78BE013644CA}" type="pres">
      <dgm:prSet presAssocID="{4578135A-3143-4558-8151-B7D6E4C5B58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EA7B8B-D511-46AE-A21F-6D7F78B8E808}" type="pres">
      <dgm:prSet presAssocID="{C9F6785C-8499-4619-88BD-38C60BB14C24}" presName="spacer" presStyleCnt="0"/>
      <dgm:spPr/>
    </dgm:pt>
    <dgm:pt modelId="{555C3879-2C24-404A-8D26-F222CAB66516}" type="pres">
      <dgm:prSet presAssocID="{A3683445-5E6A-466C-9727-A69C946B5F2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477D07-0EE0-41CA-BEC2-8C8FC74E5FF8}" type="pres">
      <dgm:prSet presAssocID="{4FF8C881-BE6E-42F9-B089-78539D3E16C4}" presName="spacer" presStyleCnt="0"/>
      <dgm:spPr/>
    </dgm:pt>
    <dgm:pt modelId="{F30A44A5-4928-42A3-9375-A2F8824DCEE4}" type="pres">
      <dgm:prSet presAssocID="{75D27091-039F-488B-8ECF-9284A583935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6A48A-9F67-41D1-AC19-623AE33BB435}" type="pres">
      <dgm:prSet presAssocID="{98E71317-A3D9-41F2-AD13-EF68A094DE85}" presName="spacer" presStyleCnt="0"/>
      <dgm:spPr/>
    </dgm:pt>
    <dgm:pt modelId="{5BED0926-9860-40C1-950C-AF142AAAD685}" type="pres">
      <dgm:prSet presAssocID="{E5D7413A-BC5E-48E6-95F2-9F32B5EE92C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89E10A-D942-4B42-849B-8844D9360E79}" srcId="{0B4D6DA2-0CFA-4271-9710-071CD15BAB75}" destId="{A3683445-5E6A-466C-9727-A69C946B5F28}" srcOrd="1" destOrd="0" parTransId="{686620F2-7B4C-44C9-9045-0195887133E2}" sibTransId="{4FF8C881-BE6E-42F9-B089-78539D3E16C4}"/>
    <dgm:cxn modelId="{124C4F76-B05E-4E59-8EB5-672108AE4B78}" srcId="{0B4D6DA2-0CFA-4271-9710-071CD15BAB75}" destId="{4578135A-3143-4558-8151-B7D6E4C5B58F}" srcOrd="0" destOrd="0" parTransId="{B94DF40E-6D00-4A69-8763-5B839FCDAAF5}" sibTransId="{C9F6785C-8499-4619-88BD-38C60BB14C24}"/>
    <dgm:cxn modelId="{F9476C93-47D8-4B34-8100-2801FBE3308E}" srcId="{0B4D6DA2-0CFA-4271-9710-071CD15BAB75}" destId="{75D27091-039F-488B-8ECF-9284A5839351}" srcOrd="2" destOrd="0" parTransId="{8344B00E-27D1-4CE3-A3BF-E2C8D2155C9E}" sibTransId="{98E71317-A3D9-41F2-AD13-EF68A094DE85}"/>
    <dgm:cxn modelId="{CD0B5BD2-EB82-47B1-9A55-5C2350787395}" type="presOf" srcId="{E5D7413A-BC5E-48E6-95F2-9F32B5EE92C9}" destId="{5BED0926-9860-40C1-950C-AF142AAAD685}" srcOrd="0" destOrd="0" presId="urn:microsoft.com/office/officeart/2005/8/layout/vList2"/>
    <dgm:cxn modelId="{F275085B-612E-4078-BE1F-20BF9C162E85}" type="presOf" srcId="{4578135A-3143-4558-8151-B7D6E4C5B58F}" destId="{08B33038-2196-44F0-8975-78BE013644CA}" srcOrd="0" destOrd="0" presId="urn:microsoft.com/office/officeart/2005/8/layout/vList2"/>
    <dgm:cxn modelId="{C7EAF90F-ADDB-4F43-A3FE-63FD62DEF214}" type="presOf" srcId="{0B4D6DA2-0CFA-4271-9710-071CD15BAB75}" destId="{F7141575-B282-4A60-BD93-EAE84F768E28}" srcOrd="0" destOrd="0" presId="urn:microsoft.com/office/officeart/2005/8/layout/vList2"/>
    <dgm:cxn modelId="{5CCFB4C5-10FF-41BD-B627-400B6DE90561}" srcId="{0B4D6DA2-0CFA-4271-9710-071CD15BAB75}" destId="{E5D7413A-BC5E-48E6-95F2-9F32B5EE92C9}" srcOrd="3" destOrd="0" parTransId="{DB97880F-F026-4B2D-BCB2-51003E091DE5}" sibTransId="{63904A20-1A58-4E61-BE95-EC8E76791CE4}"/>
    <dgm:cxn modelId="{825955D1-FC26-4C66-956D-A2F0F2A9EAE0}" type="presOf" srcId="{75D27091-039F-488B-8ECF-9284A5839351}" destId="{F30A44A5-4928-42A3-9375-A2F8824DCEE4}" srcOrd="0" destOrd="0" presId="urn:microsoft.com/office/officeart/2005/8/layout/vList2"/>
    <dgm:cxn modelId="{EBE627B8-D8F7-4537-9D96-D3841BCD5A2C}" type="presOf" srcId="{A3683445-5E6A-466C-9727-A69C946B5F28}" destId="{555C3879-2C24-404A-8D26-F222CAB66516}" srcOrd="0" destOrd="0" presId="urn:microsoft.com/office/officeart/2005/8/layout/vList2"/>
    <dgm:cxn modelId="{4E310913-7C62-49A2-991D-D5070B4C6160}" type="presParOf" srcId="{F7141575-B282-4A60-BD93-EAE84F768E28}" destId="{08B33038-2196-44F0-8975-78BE013644CA}" srcOrd="0" destOrd="0" presId="urn:microsoft.com/office/officeart/2005/8/layout/vList2"/>
    <dgm:cxn modelId="{ABE0819D-0A89-49E7-BA4E-BCCE6F046831}" type="presParOf" srcId="{F7141575-B282-4A60-BD93-EAE84F768E28}" destId="{A4EA7B8B-D511-46AE-A21F-6D7F78B8E808}" srcOrd="1" destOrd="0" presId="urn:microsoft.com/office/officeart/2005/8/layout/vList2"/>
    <dgm:cxn modelId="{A93DB020-CF74-4BDC-9D3C-486E72DEC435}" type="presParOf" srcId="{F7141575-B282-4A60-BD93-EAE84F768E28}" destId="{555C3879-2C24-404A-8D26-F222CAB66516}" srcOrd="2" destOrd="0" presId="urn:microsoft.com/office/officeart/2005/8/layout/vList2"/>
    <dgm:cxn modelId="{8D4507B8-1531-4521-9FB0-262A2F19C323}" type="presParOf" srcId="{F7141575-B282-4A60-BD93-EAE84F768E28}" destId="{46477D07-0EE0-41CA-BEC2-8C8FC74E5FF8}" srcOrd="3" destOrd="0" presId="urn:microsoft.com/office/officeart/2005/8/layout/vList2"/>
    <dgm:cxn modelId="{6EE9B611-F194-44B7-A0DB-A827AB43B59E}" type="presParOf" srcId="{F7141575-B282-4A60-BD93-EAE84F768E28}" destId="{F30A44A5-4928-42A3-9375-A2F8824DCEE4}" srcOrd="4" destOrd="0" presId="urn:microsoft.com/office/officeart/2005/8/layout/vList2"/>
    <dgm:cxn modelId="{57DC3DBF-AEAE-480C-8C56-1C4D0F8156AE}" type="presParOf" srcId="{F7141575-B282-4A60-BD93-EAE84F768E28}" destId="{6A16A48A-9F67-41D1-AC19-623AE33BB435}" srcOrd="5" destOrd="0" presId="urn:microsoft.com/office/officeart/2005/8/layout/vList2"/>
    <dgm:cxn modelId="{418FD129-3E30-4752-AB96-5A9BA501248F}" type="presParOf" srcId="{F7141575-B282-4A60-BD93-EAE84F768E28}" destId="{5BED0926-9860-40C1-950C-AF142AAAD68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D9B18-2D5F-4D3E-8B71-41F95B6EDA5E}">
      <dsp:nvSpPr>
        <dsp:cNvPr id="0" name=""/>
        <dsp:cNvSpPr/>
      </dsp:nvSpPr>
      <dsp:spPr>
        <a:xfrm>
          <a:off x="536" y="654790"/>
          <a:ext cx="2091149" cy="8080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вільна людина</a:t>
          </a:r>
          <a:endParaRPr lang="ru-RU" sz="2200" b="1" kern="1200" dirty="0"/>
        </a:p>
      </dsp:txBody>
      <dsp:txXfrm>
        <a:off x="536" y="654790"/>
        <a:ext cx="2091149" cy="808057"/>
      </dsp:txXfrm>
    </dsp:sp>
    <dsp:sp modelId="{F1A0C297-80F1-4280-8882-57FBEBB9E447}">
      <dsp:nvSpPr>
        <dsp:cNvPr id="0" name=""/>
        <dsp:cNvSpPr/>
      </dsp:nvSpPr>
      <dsp:spPr>
        <a:xfrm>
          <a:off x="2300800" y="674608"/>
          <a:ext cx="2091149" cy="768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оптиміст</a:t>
          </a:r>
          <a:endParaRPr lang="ru-RU" sz="2200" b="1" kern="1200" dirty="0"/>
        </a:p>
      </dsp:txBody>
      <dsp:txXfrm>
        <a:off x="2300800" y="674608"/>
        <a:ext cx="2091149" cy="768422"/>
      </dsp:txXfrm>
    </dsp:sp>
    <dsp:sp modelId="{BA3EA82D-9BB4-4615-8989-B9594D55DB2F}">
      <dsp:nvSpPr>
        <dsp:cNvPr id="0" name=""/>
        <dsp:cNvSpPr/>
      </dsp:nvSpPr>
      <dsp:spPr>
        <a:xfrm>
          <a:off x="536" y="1671963"/>
          <a:ext cx="2091149" cy="764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патріот власної ідеї</a:t>
          </a:r>
          <a:endParaRPr lang="ru-RU" sz="2200" b="1" kern="1200" dirty="0"/>
        </a:p>
      </dsp:txBody>
      <dsp:txXfrm>
        <a:off x="536" y="1671963"/>
        <a:ext cx="2091149" cy="764219"/>
      </dsp:txXfrm>
    </dsp:sp>
    <dsp:sp modelId="{E35172A3-8399-4B89-945C-5613AF5ACAA6}">
      <dsp:nvSpPr>
        <dsp:cNvPr id="0" name=""/>
        <dsp:cNvSpPr/>
      </dsp:nvSpPr>
      <dsp:spPr>
        <a:xfrm>
          <a:off x="2300800" y="1690093"/>
          <a:ext cx="2091149" cy="7279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винахідник</a:t>
          </a:r>
          <a:endParaRPr lang="ru-RU" sz="2200" b="1" kern="1200" dirty="0"/>
        </a:p>
      </dsp:txBody>
      <dsp:txXfrm>
        <a:off x="2300800" y="1690093"/>
        <a:ext cx="2091149" cy="727958"/>
      </dsp:txXfrm>
    </dsp:sp>
    <dsp:sp modelId="{19A92469-0116-4DF3-B889-B3BA10B82418}">
      <dsp:nvSpPr>
        <dsp:cNvPr id="0" name=""/>
        <dsp:cNvSpPr/>
      </dsp:nvSpPr>
      <dsp:spPr>
        <a:xfrm>
          <a:off x="1150668" y="2645297"/>
          <a:ext cx="2091149" cy="824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оригінал</a:t>
          </a:r>
          <a:endParaRPr lang="ru-RU" sz="2200" b="1" kern="1200" dirty="0"/>
        </a:p>
      </dsp:txBody>
      <dsp:txXfrm>
        <a:off x="1150668" y="2645297"/>
        <a:ext cx="2091149" cy="8244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C6867-569D-4B7D-B75D-AE1B4E2562FF}">
      <dsp:nvSpPr>
        <dsp:cNvPr id="0" name=""/>
        <dsp:cNvSpPr/>
      </dsp:nvSpPr>
      <dsp:spPr>
        <a:xfrm>
          <a:off x="219374" y="0"/>
          <a:ext cx="1245096" cy="124509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D7F762-BEAA-4817-8EF8-352AF1789B1F}">
      <dsp:nvSpPr>
        <dsp:cNvPr id="0" name=""/>
        <dsp:cNvSpPr/>
      </dsp:nvSpPr>
      <dsp:spPr>
        <a:xfrm>
          <a:off x="514563" y="124946"/>
          <a:ext cx="1464029" cy="9139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err="1" smtClean="0"/>
            <a:t>Мин.час</a:t>
          </a:r>
          <a:r>
            <a:rPr lang="uk-UA" sz="1200" b="1" kern="1200" dirty="0" smtClean="0"/>
            <a:t> + </a:t>
          </a:r>
          <a:r>
            <a:rPr lang="uk-UA" sz="1200" b="1" kern="1200" dirty="0" err="1" smtClean="0"/>
            <a:t>б,би</a:t>
          </a:r>
          <a:endParaRPr lang="ru-RU" sz="1200" b="1" kern="1200" dirty="0"/>
        </a:p>
      </dsp:txBody>
      <dsp:txXfrm>
        <a:off x="559180" y="169563"/>
        <a:ext cx="1374795" cy="82474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694DC-83C3-4DD7-90A5-E20716786B1D}">
      <dsp:nvSpPr>
        <dsp:cNvPr id="0" name=""/>
        <dsp:cNvSpPr/>
      </dsp:nvSpPr>
      <dsp:spPr>
        <a:xfrm>
          <a:off x="0" y="0"/>
          <a:ext cx="1447799" cy="144779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D3168-74B0-4F8B-9400-849FA5F209A2}">
      <dsp:nvSpPr>
        <dsp:cNvPr id="0" name=""/>
        <dsp:cNvSpPr/>
      </dsp:nvSpPr>
      <dsp:spPr>
        <a:xfrm>
          <a:off x="723899" y="0"/>
          <a:ext cx="2476500" cy="1447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smtClean="0"/>
            <a:t>Особи</a:t>
          </a:r>
          <a:endParaRPr lang="ru-RU" sz="1400" kern="1200"/>
        </a:p>
      </dsp:txBody>
      <dsp:txXfrm>
        <a:off x="723899" y="0"/>
        <a:ext cx="2476500" cy="307657"/>
      </dsp:txXfrm>
    </dsp:sp>
    <dsp:sp modelId="{72BD620E-BCF5-4FF1-8C29-3344AD7AA10C}">
      <dsp:nvSpPr>
        <dsp:cNvPr id="0" name=""/>
        <dsp:cNvSpPr/>
      </dsp:nvSpPr>
      <dsp:spPr>
        <a:xfrm>
          <a:off x="190023" y="307657"/>
          <a:ext cx="1067752" cy="106775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50000"/>
            <a:hueOff val="-131665"/>
            <a:satOff val="-7621"/>
            <a:lumOff val="241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A27CB-CD05-4D6D-A88A-3B68988FCF36}">
      <dsp:nvSpPr>
        <dsp:cNvPr id="0" name=""/>
        <dsp:cNvSpPr/>
      </dsp:nvSpPr>
      <dsp:spPr>
        <a:xfrm>
          <a:off x="723899" y="307657"/>
          <a:ext cx="2476500" cy="10677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shade val="50000"/>
              <a:hueOff val="-125036"/>
              <a:satOff val="-7175"/>
              <a:lumOff val="21856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/>
            <a:t>2одн.(ти)</a:t>
          </a:r>
          <a:endParaRPr lang="ru-RU" sz="1400" kern="1200"/>
        </a:p>
      </dsp:txBody>
      <dsp:txXfrm>
        <a:off x="723899" y="307657"/>
        <a:ext cx="2476500" cy="307657"/>
      </dsp:txXfrm>
    </dsp:sp>
    <dsp:sp modelId="{CC6756DB-A2A6-4A38-A021-3C9DA2E1789B}">
      <dsp:nvSpPr>
        <dsp:cNvPr id="0" name=""/>
        <dsp:cNvSpPr/>
      </dsp:nvSpPr>
      <dsp:spPr>
        <a:xfrm>
          <a:off x="380047" y="615315"/>
          <a:ext cx="687705" cy="68770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50000"/>
            <a:hueOff val="-263330"/>
            <a:satOff val="-15241"/>
            <a:lumOff val="4833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83068-05ED-4EB4-BE59-985EDCB5293E}">
      <dsp:nvSpPr>
        <dsp:cNvPr id="0" name=""/>
        <dsp:cNvSpPr/>
      </dsp:nvSpPr>
      <dsp:spPr>
        <a:xfrm>
          <a:off x="723899" y="615315"/>
          <a:ext cx="2476500" cy="6877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shade val="50000"/>
              <a:hueOff val="-250071"/>
              <a:satOff val="-14351"/>
              <a:lumOff val="43712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/>
            <a:t>1,2 мн.(ми,ви)</a:t>
          </a:r>
          <a:endParaRPr lang="ru-RU" sz="1400" kern="1200"/>
        </a:p>
      </dsp:txBody>
      <dsp:txXfrm>
        <a:off x="723899" y="615315"/>
        <a:ext cx="2476500" cy="307657"/>
      </dsp:txXfrm>
    </dsp:sp>
    <dsp:sp modelId="{0B00CBC0-C049-406E-AB53-03DD692ADF07}">
      <dsp:nvSpPr>
        <dsp:cNvPr id="0" name=""/>
        <dsp:cNvSpPr/>
      </dsp:nvSpPr>
      <dsp:spPr>
        <a:xfrm>
          <a:off x="570071" y="922972"/>
          <a:ext cx="307657" cy="30765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50000"/>
            <a:hueOff val="-131665"/>
            <a:satOff val="-7621"/>
            <a:lumOff val="241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804FA-ACE9-477E-BBC9-391644B69FDA}">
      <dsp:nvSpPr>
        <dsp:cNvPr id="0" name=""/>
        <dsp:cNvSpPr/>
      </dsp:nvSpPr>
      <dsp:spPr>
        <a:xfrm>
          <a:off x="723899" y="922972"/>
          <a:ext cx="2476500" cy="3076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shade val="50000"/>
              <a:hueOff val="-125036"/>
              <a:satOff val="-7175"/>
              <a:lumOff val="21856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/>
            <a:t>3 одн. І мн.+хай.нехай</a:t>
          </a:r>
          <a:endParaRPr lang="ru-RU" sz="1400" kern="1200"/>
        </a:p>
      </dsp:txBody>
      <dsp:txXfrm>
        <a:off x="723899" y="922972"/>
        <a:ext cx="2476500" cy="30765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345B5-801B-461D-9331-BDF851C10B8A}">
      <dsp:nvSpPr>
        <dsp:cNvPr id="0" name=""/>
        <dsp:cNvSpPr/>
      </dsp:nvSpPr>
      <dsp:spPr>
        <a:xfrm>
          <a:off x="240029" y="0"/>
          <a:ext cx="2720340" cy="1447800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tint val="4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tint val="4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CC0E277-E8AA-4368-999A-E82DC69C9A38}">
      <dsp:nvSpPr>
        <dsp:cNvPr id="0" name=""/>
        <dsp:cNvSpPr/>
      </dsp:nvSpPr>
      <dsp:spPr>
        <a:xfrm>
          <a:off x="82588" y="434340"/>
          <a:ext cx="960120" cy="57912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alpha val="9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alpha val="9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smtClean="0"/>
            <a:t>Вид</a:t>
          </a:r>
          <a:endParaRPr lang="ru-RU" sz="1100" kern="1200"/>
        </a:p>
      </dsp:txBody>
      <dsp:txXfrm>
        <a:off x="110858" y="462610"/>
        <a:ext cx="903580" cy="522580"/>
      </dsp:txXfrm>
    </dsp:sp>
    <dsp:sp modelId="{C9741B12-E795-4225-8DBC-2690EAD792A4}">
      <dsp:nvSpPr>
        <dsp:cNvPr id="0" name=""/>
        <dsp:cNvSpPr/>
      </dsp:nvSpPr>
      <dsp:spPr>
        <a:xfrm>
          <a:off x="1120140" y="434340"/>
          <a:ext cx="960120" cy="57912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tint val="75000"/>
                <a:shade val="85000"/>
                <a:satMod val="230000"/>
              </a:schemeClr>
            </a:gs>
            <a:gs pos="25000">
              <a:schemeClr val="accent2">
                <a:alpha val="90000"/>
                <a:hueOff val="0"/>
                <a:satOff val="0"/>
                <a:lumOff val="0"/>
                <a:alphaOff val="-20000"/>
                <a:tint val="90000"/>
                <a:shade val="70000"/>
                <a:satMod val="220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0000"/>
                <a:tint val="90000"/>
                <a:shade val="58000"/>
                <a:satMod val="225000"/>
              </a:schemeClr>
            </a:gs>
            <a:gs pos="65000">
              <a:schemeClr val="accent2">
                <a:alpha val="90000"/>
                <a:hueOff val="0"/>
                <a:satOff val="0"/>
                <a:lumOff val="0"/>
                <a:alphaOff val="-20000"/>
                <a:tint val="90000"/>
                <a:shade val="58000"/>
                <a:satMod val="225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tint val="90000"/>
                <a:shade val="69000"/>
                <a:satMod val="22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Недоконаний</a:t>
          </a:r>
          <a:endParaRPr lang="ru-RU" sz="1100" kern="1200"/>
        </a:p>
      </dsp:txBody>
      <dsp:txXfrm>
        <a:off x="1148410" y="462610"/>
        <a:ext cx="903580" cy="522580"/>
      </dsp:txXfrm>
    </dsp:sp>
    <dsp:sp modelId="{80EBCF88-7F52-4156-8509-1CDC47DD9030}">
      <dsp:nvSpPr>
        <dsp:cNvPr id="0" name=""/>
        <dsp:cNvSpPr/>
      </dsp:nvSpPr>
      <dsp:spPr>
        <a:xfrm>
          <a:off x="2157691" y="434340"/>
          <a:ext cx="960120" cy="57912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tint val="75000"/>
                <a:shade val="85000"/>
                <a:satMod val="230000"/>
              </a:schemeClr>
            </a:gs>
            <a:gs pos="25000">
              <a:schemeClr val="accent2">
                <a:alpha val="90000"/>
                <a:hueOff val="0"/>
                <a:satOff val="0"/>
                <a:lumOff val="0"/>
                <a:alphaOff val="-40000"/>
                <a:tint val="90000"/>
                <a:shade val="70000"/>
                <a:satMod val="220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tint val="90000"/>
                <a:shade val="58000"/>
                <a:satMod val="225000"/>
              </a:schemeClr>
            </a:gs>
            <a:gs pos="65000">
              <a:schemeClr val="accent2">
                <a:alpha val="90000"/>
                <a:hueOff val="0"/>
                <a:satOff val="0"/>
                <a:lumOff val="0"/>
                <a:alphaOff val="-40000"/>
                <a:tint val="90000"/>
                <a:shade val="58000"/>
                <a:satMod val="225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tint val="90000"/>
                <a:shade val="69000"/>
                <a:satMod val="22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Доконаний</a:t>
          </a:r>
          <a:endParaRPr lang="ru-RU" sz="1100" kern="1200"/>
        </a:p>
      </dsp:txBody>
      <dsp:txXfrm>
        <a:off x="2185961" y="462610"/>
        <a:ext cx="903580" cy="5225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C14F6-537E-4663-8313-8887DC1F4D35}">
      <dsp:nvSpPr>
        <dsp:cNvPr id="0" name=""/>
        <dsp:cNvSpPr/>
      </dsp:nvSpPr>
      <dsp:spPr>
        <a:xfrm>
          <a:off x="0" y="0"/>
          <a:ext cx="1521001" cy="1943100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086E38-067B-4A01-880E-6625CF185C92}">
      <dsp:nvSpPr>
        <dsp:cNvPr id="0" name=""/>
        <dsp:cNvSpPr/>
      </dsp:nvSpPr>
      <dsp:spPr>
        <a:xfrm>
          <a:off x="760500" y="194499"/>
          <a:ext cx="988651" cy="345355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/>
            <a:t>Читав би </a:t>
          </a:r>
          <a:endParaRPr lang="ru-RU" sz="1500" kern="1200"/>
        </a:p>
      </dsp:txBody>
      <dsp:txXfrm>
        <a:off x="777359" y="211358"/>
        <a:ext cx="954933" cy="311637"/>
      </dsp:txXfrm>
    </dsp:sp>
    <dsp:sp modelId="{49938328-459D-4880-B169-FBC5445673B6}">
      <dsp:nvSpPr>
        <dsp:cNvPr id="0" name=""/>
        <dsp:cNvSpPr/>
      </dsp:nvSpPr>
      <dsp:spPr>
        <a:xfrm>
          <a:off x="760500" y="583024"/>
          <a:ext cx="988651" cy="345355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/>
            <a:t>Читала б </a:t>
          </a:r>
          <a:endParaRPr lang="ru-RU" sz="1500" kern="1200"/>
        </a:p>
      </dsp:txBody>
      <dsp:txXfrm>
        <a:off x="777359" y="599883"/>
        <a:ext cx="954933" cy="311637"/>
      </dsp:txXfrm>
    </dsp:sp>
    <dsp:sp modelId="{C60F4723-95A3-4529-8268-FF6E8A62AAA8}">
      <dsp:nvSpPr>
        <dsp:cNvPr id="0" name=""/>
        <dsp:cNvSpPr/>
      </dsp:nvSpPr>
      <dsp:spPr>
        <a:xfrm>
          <a:off x="760500" y="971550"/>
          <a:ext cx="988651" cy="345355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/>
            <a:t>Читало б </a:t>
          </a:r>
          <a:endParaRPr lang="ru-RU" sz="1500" kern="1200"/>
        </a:p>
      </dsp:txBody>
      <dsp:txXfrm>
        <a:off x="777359" y="988409"/>
        <a:ext cx="954933" cy="311637"/>
      </dsp:txXfrm>
    </dsp:sp>
    <dsp:sp modelId="{14240026-2D4F-46D6-8579-8236D00E7F37}">
      <dsp:nvSpPr>
        <dsp:cNvPr id="0" name=""/>
        <dsp:cNvSpPr/>
      </dsp:nvSpPr>
      <dsp:spPr>
        <a:xfrm>
          <a:off x="760500" y="1360075"/>
          <a:ext cx="988651" cy="345355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/>
            <a:t>Читали б  </a:t>
          </a:r>
          <a:endParaRPr lang="ru-RU" sz="1500" kern="1200"/>
        </a:p>
      </dsp:txBody>
      <dsp:txXfrm>
        <a:off x="777359" y="1376934"/>
        <a:ext cx="954933" cy="31163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CF409-A3E3-47C3-ADC7-8DA07FD21A8D}">
      <dsp:nvSpPr>
        <dsp:cNvPr id="0" name=""/>
        <dsp:cNvSpPr/>
      </dsp:nvSpPr>
      <dsp:spPr>
        <a:xfrm>
          <a:off x="270252" y="0"/>
          <a:ext cx="1757263" cy="175726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B9BDC6-587A-4A33-98DD-5FD0C173EC11}">
      <dsp:nvSpPr>
        <dsp:cNvPr id="0" name=""/>
        <dsp:cNvSpPr/>
      </dsp:nvSpPr>
      <dsp:spPr>
        <a:xfrm>
          <a:off x="1148883" y="175897"/>
          <a:ext cx="1142220" cy="12493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kern="1200" baseline="0" dirty="0" smtClean="0"/>
            <a:t>Теперішній час</a:t>
          </a:r>
          <a:endParaRPr lang="ru-RU" sz="1400" b="1" kern="1200" dirty="0"/>
        </a:p>
      </dsp:txBody>
      <dsp:txXfrm>
        <a:off x="1204642" y="231656"/>
        <a:ext cx="1030702" cy="113778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F5073-58F1-42B4-97AF-1BFC76B68131}">
      <dsp:nvSpPr>
        <dsp:cNvPr id="0" name=""/>
        <dsp:cNvSpPr/>
      </dsp:nvSpPr>
      <dsp:spPr>
        <a:xfrm>
          <a:off x="288782" y="0"/>
          <a:ext cx="1604746" cy="160474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5155B-0320-4C68-ACFC-0AD9734E8889}">
      <dsp:nvSpPr>
        <dsp:cNvPr id="0" name=""/>
        <dsp:cNvSpPr/>
      </dsp:nvSpPr>
      <dsp:spPr>
        <a:xfrm>
          <a:off x="1091155" y="160631"/>
          <a:ext cx="1043084" cy="11408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kern="1200" baseline="0" dirty="0" smtClean="0"/>
            <a:t>Майбутній час</a:t>
          </a:r>
          <a:endParaRPr lang="ru-RU" sz="1400" b="1" kern="1200" dirty="0"/>
        </a:p>
      </dsp:txBody>
      <dsp:txXfrm>
        <a:off x="1142074" y="211550"/>
        <a:ext cx="941246" cy="103903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8C248-D4DC-4BB5-B9F1-17D4202C13B2}">
      <dsp:nvSpPr>
        <dsp:cNvPr id="0" name=""/>
        <dsp:cNvSpPr/>
      </dsp:nvSpPr>
      <dsp:spPr>
        <a:xfrm>
          <a:off x="172892" y="0"/>
          <a:ext cx="1959454" cy="96227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77AD3-E7D4-4D05-B7F3-B152A797215C}">
      <dsp:nvSpPr>
        <dsp:cNvPr id="0" name=""/>
        <dsp:cNvSpPr/>
      </dsp:nvSpPr>
      <dsp:spPr>
        <a:xfrm>
          <a:off x="579911" y="288681"/>
          <a:ext cx="1145416" cy="3849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baseline="0" dirty="0" smtClean="0">
              <a:solidFill>
                <a:schemeClr val="tx1"/>
              </a:solidFill>
            </a:rPr>
            <a:t>За родами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98701" y="307471"/>
        <a:ext cx="1107836" cy="34732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6F5CD-D354-49DA-A579-044C62D735FE}">
      <dsp:nvSpPr>
        <dsp:cNvPr id="0" name=""/>
        <dsp:cNvSpPr/>
      </dsp:nvSpPr>
      <dsp:spPr>
        <a:xfrm>
          <a:off x="173593" y="0"/>
          <a:ext cx="1967388" cy="110966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006F1-DD3A-4DC1-93D5-9BD094E11B96}">
      <dsp:nvSpPr>
        <dsp:cNvPr id="0" name=""/>
        <dsp:cNvSpPr/>
      </dsp:nvSpPr>
      <dsp:spPr>
        <a:xfrm>
          <a:off x="25315" y="332898"/>
          <a:ext cx="2263943" cy="4438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0" kern="1200" baseline="0" dirty="0" smtClean="0"/>
            <a:t>За особами і числами</a:t>
          </a:r>
          <a:endParaRPr lang="ru-RU" sz="1700" b="1" kern="1200" dirty="0"/>
        </a:p>
      </dsp:txBody>
      <dsp:txXfrm>
        <a:off x="46983" y="354566"/>
        <a:ext cx="2220607" cy="40052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FE4B5-6240-4988-9798-D0868215727A}">
      <dsp:nvSpPr>
        <dsp:cNvPr id="0" name=""/>
        <dsp:cNvSpPr/>
      </dsp:nvSpPr>
      <dsp:spPr>
        <a:xfrm>
          <a:off x="393339" y="0"/>
          <a:ext cx="1630015" cy="163001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99CD53-603B-49BE-9AAA-46FD02F423AE}">
      <dsp:nvSpPr>
        <dsp:cNvPr id="0" name=""/>
        <dsp:cNvSpPr/>
      </dsp:nvSpPr>
      <dsp:spPr>
        <a:xfrm>
          <a:off x="1208346" y="163160"/>
          <a:ext cx="1059509" cy="1158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0" kern="1200" baseline="0" dirty="0" smtClean="0"/>
            <a:t>Минулий час</a:t>
          </a:r>
          <a:endParaRPr lang="ru-RU" sz="1700" b="1" kern="1200" dirty="0"/>
        </a:p>
      </dsp:txBody>
      <dsp:txXfrm>
        <a:off x="1260067" y="214881"/>
        <a:ext cx="956067" cy="105539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AD930-DEAE-411F-BDBF-95C242E7405D}">
      <dsp:nvSpPr>
        <dsp:cNvPr id="0" name=""/>
        <dsp:cNvSpPr/>
      </dsp:nvSpPr>
      <dsp:spPr>
        <a:xfrm>
          <a:off x="0" y="80009"/>
          <a:ext cx="611505" cy="61150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04C974-8F94-4994-8C0D-5968BD4B55F7}">
      <dsp:nvSpPr>
        <dsp:cNvPr id="0" name=""/>
        <dsp:cNvSpPr/>
      </dsp:nvSpPr>
      <dsp:spPr>
        <a:xfrm>
          <a:off x="305752" y="80010"/>
          <a:ext cx="713422" cy="6115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i="0" kern="1200" baseline="0" dirty="0" smtClean="0"/>
            <a:t>проста</a:t>
          </a:r>
          <a:endParaRPr lang="ru-RU" sz="1500" b="1" kern="1200" dirty="0"/>
        </a:p>
      </dsp:txBody>
      <dsp:txXfrm>
        <a:off x="305752" y="80010"/>
        <a:ext cx="713422" cy="611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A9216-7985-4E31-A0E4-FE66335246F3}">
      <dsp:nvSpPr>
        <dsp:cNvPr id="0" name=""/>
        <dsp:cNvSpPr/>
      </dsp:nvSpPr>
      <dsp:spPr>
        <a:xfrm>
          <a:off x="0" y="474737"/>
          <a:ext cx="1963469" cy="59687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797">
                <a:shade val="30000"/>
                <a:satMod val="115000"/>
              </a:srgbClr>
            </a:gs>
            <a:gs pos="50000">
              <a:srgbClr val="FF9797">
                <a:shade val="67500"/>
                <a:satMod val="115000"/>
              </a:srgbClr>
            </a:gs>
            <a:gs pos="100000">
              <a:srgbClr val="FF9797">
                <a:shade val="100000"/>
                <a:satMod val="115000"/>
              </a:srgbClr>
            </a:gs>
          </a:gsLst>
          <a:lin ang="0" scaled="1"/>
          <a:tileRect/>
        </a:gradFill>
        <a:ln w="25400" cap="flat" cmpd="sng" algn="ctr">
          <a:solidFill>
            <a:schemeClr val="tx2">
              <a:lumMod val="65000"/>
              <a:lumOff val="3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Має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7482" y="492219"/>
        <a:ext cx="1928505" cy="561907"/>
      </dsp:txXfrm>
    </dsp:sp>
    <dsp:sp modelId="{A84BF3FD-2E66-4214-A27F-1C3C25A1C23A}">
      <dsp:nvSpPr>
        <dsp:cNvPr id="0" name=""/>
        <dsp:cNvSpPr/>
      </dsp:nvSpPr>
      <dsp:spPr>
        <a:xfrm>
          <a:off x="196346" y="1071609"/>
          <a:ext cx="230803" cy="330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550"/>
              </a:lnTo>
              <a:lnTo>
                <a:pt x="230803" y="3305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A81FB6-BFD2-4DE8-8B7C-ABD6762CF0FD}">
      <dsp:nvSpPr>
        <dsp:cNvPr id="0" name=""/>
        <dsp:cNvSpPr/>
      </dsp:nvSpPr>
      <dsp:spPr>
        <a:xfrm>
          <a:off x="427150" y="1228795"/>
          <a:ext cx="954994" cy="3467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спосіб і час</a:t>
          </a:r>
          <a:endParaRPr lang="ru-RU" sz="1400" b="1" kern="1200" dirty="0"/>
        </a:p>
      </dsp:txBody>
      <dsp:txXfrm>
        <a:off x="437305" y="1238950"/>
        <a:ext cx="934684" cy="326418"/>
      </dsp:txXfrm>
    </dsp:sp>
    <dsp:sp modelId="{84A44390-868B-4CA4-9744-672B221D9425}">
      <dsp:nvSpPr>
        <dsp:cNvPr id="0" name=""/>
        <dsp:cNvSpPr/>
      </dsp:nvSpPr>
      <dsp:spPr>
        <a:xfrm>
          <a:off x="196346" y="1071609"/>
          <a:ext cx="197789" cy="945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5534"/>
              </a:lnTo>
              <a:lnTo>
                <a:pt x="197789" y="9455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BAEDA-3231-4270-9ED5-0AB9FF8B9070}">
      <dsp:nvSpPr>
        <dsp:cNvPr id="0" name=""/>
        <dsp:cNvSpPr/>
      </dsp:nvSpPr>
      <dsp:spPr>
        <a:xfrm>
          <a:off x="394136" y="1718707"/>
          <a:ext cx="1567633" cy="59687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797">
                <a:tint val="66000"/>
                <a:satMod val="160000"/>
              </a:srgbClr>
            </a:gs>
            <a:gs pos="50000">
              <a:srgbClr val="FF9797">
                <a:tint val="44500"/>
                <a:satMod val="160000"/>
              </a:srgbClr>
            </a:gs>
            <a:gs pos="100000">
              <a:srgbClr val="FF9797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Уживається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 у формі</a:t>
          </a:r>
          <a:endParaRPr lang="ru-RU" sz="1600" b="1" kern="1200" dirty="0"/>
        </a:p>
      </dsp:txBody>
      <dsp:txXfrm>
        <a:off x="411618" y="1736189"/>
        <a:ext cx="1532669" cy="561907"/>
      </dsp:txXfrm>
    </dsp:sp>
    <dsp:sp modelId="{62B02569-49F2-4865-BB9F-B8E3E1CB796C}">
      <dsp:nvSpPr>
        <dsp:cNvPr id="0" name=""/>
        <dsp:cNvSpPr/>
      </dsp:nvSpPr>
      <dsp:spPr>
        <a:xfrm>
          <a:off x="196346" y="1071609"/>
          <a:ext cx="197789" cy="1779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9841"/>
              </a:lnTo>
              <a:lnTo>
                <a:pt x="197789" y="17798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B5968-7190-4889-B0F0-0B328A396337}">
      <dsp:nvSpPr>
        <dsp:cNvPr id="0" name=""/>
        <dsp:cNvSpPr/>
      </dsp:nvSpPr>
      <dsp:spPr>
        <a:xfrm>
          <a:off x="394136" y="2464797"/>
          <a:ext cx="2022153" cy="7733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3-ї ос. </a:t>
          </a:r>
          <a:r>
            <a:rPr lang="uk-UA" sz="1400" b="1" kern="1200" dirty="0" err="1" smtClean="0"/>
            <a:t>одн</a:t>
          </a:r>
          <a:r>
            <a:rPr lang="uk-UA" sz="1400" b="1" kern="1200" dirty="0" smtClean="0"/>
            <a:t>. (сутеніє)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с. р. </a:t>
          </a:r>
          <a:r>
            <a:rPr lang="uk-UA" sz="1400" b="1" kern="1200" dirty="0" err="1" smtClean="0"/>
            <a:t>мин</a:t>
          </a:r>
          <a:r>
            <a:rPr lang="uk-UA" sz="1400" b="1" kern="1200" dirty="0" smtClean="0"/>
            <a:t>. часу (сутеніло)</a:t>
          </a:r>
        </a:p>
      </dsp:txBody>
      <dsp:txXfrm>
        <a:off x="416785" y="2487446"/>
        <a:ext cx="1976855" cy="728009"/>
      </dsp:txXfrm>
    </dsp:sp>
    <dsp:sp modelId="{AF10D6FB-5C11-4FBB-A72C-BB731C558A3A}">
      <dsp:nvSpPr>
        <dsp:cNvPr id="0" name=""/>
        <dsp:cNvSpPr/>
      </dsp:nvSpPr>
      <dsp:spPr>
        <a:xfrm>
          <a:off x="4193369" y="980437"/>
          <a:ext cx="1412365" cy="59687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797">
                <a:tint val="66000"/>
                <a:satMod val="160000"/>
              </a:srgbClr>
            </a:gs>
            <a:gs pos="50000">
              <a:srgbClr val="FF9797">
                <a:tint val="44500"/>
                <a:satMod val="160000"/>
              </a:srgbClr>
            </a:gs>
            <a:gs pos="100000">
              <a:srgbClr val="FF9797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Синтаксична роль</a:t>
          </a:r>
        </a:p>
      </dsp:txBody>
      <dsp:txXfrm>
        <a:off x="4210851" y="997919"/>
        <a:ext cx="1377401" cy="561907"/>
      </dsp:txXfrm>
    </dsp:sp>
    <dsp:sp modelId="{A49AFEA2-BC76-45E9-8D18-D23B66CEB99F}">
      <dsp:nvSpPr>
        <dsp:cNvPr id="0" name=""/>
        <dsp:cNvSpPr/>
      </dsp:nvSpPr>
      <dsp:spPr>
        <a:xfrm>
          <a:off x="4334605" y="1577308"/>
          <a:ext cx="97502" cy="560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023"/>
              </a:lnTo>
              <a:lnTo>
                <a:pt x="97502" y="5600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FA53DA-326D-4074-BFEA-F387A4406409}">
      <dsp:nvSpPr>
        <dsp:cNvPr id="0" name=""/>
        <dsp:cNvSpPr/>
      </dsp:nvSpPr>
      <dsp:spPr>
        <a:xfrm>
          <a:off x="4432108" y="1950658"/>
          <a:ext cx="954994" cy="373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присудок</a:t>
          </a:r>
        </a:p>
      </dsp:txBody>
      <dsp:txXfrm>
        <a:off x="4443043" y="1961593"/>
        <a:ext cx="933124" cy="351479"/>
      </dsp:txXfrm>
    </dsp:sp>
    <dsp:sp modelId="{023FA445-61F5-4925-B612-7DF032C6EC88}">
      <dsp:nvSpPr>
        <dsp:cNvPr id="0" name=""/>
        <dsp:cNvSpPr/>
      </dsp:nvSpPr>
      <dsp:spPr>
        <a:xfrm>
          <a:off x="2402240" y="424546"/>
          <a:ext cx="1810885" cy="7018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797">
                <a:shade val="30000"/>
                <a:satMod val="115000"/>
              </a:srgbClr>
            </a:gs>
            <a:gs pos="50000">
              <a:srgbClr val="FF9797">
                <a:shade val="67500"/>
                <a:satMod val="115000"/>
              </a:srgbClr>
            </a:gs>
            <a:gs pos="100000">
              <a:srgbClr val="FF9797">
                <a:shade val="100000"/>
                <a:satMod val="115000"/>
              </a:srgbClr>
            </a:gs>
          </a:gsLst>
          <a:lin ang="0" scaled="1"/>
          <a:tileRect/>
        </a:gradFill>
        <a:ln w="25400" cap="flat" cmpd="sng" algn="ctr">
          <a:solidFill>
            <a:schemeClr val="tx2">
              <a:lumMod val="65000"/>
              <a:lumOff val="3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Не змінюється за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422796" y="445102"/>
        <a:ext cx="1769773" cy="660731"/>
      </dsp:txXfrm>
    </dsp:sp>
    <dsp:sp modelId="{94A250C4-3A49-42A3-90D3-D723B7666F2B}">
      <dsp:nvSpPr>
        <dsp:cNvPr id="0" name=""/>
        <dsp:cNvSpPr/>
      </dsp:nvSpPr>
      <dsp:spPr>
        <a:xfrm>
          <a:off x="2583328" y="1126390"/>
          <a:ext cx="165424" cy="350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623"/>
              </a:lnTo>
              <a:lnTo>
                <a:pt x="165424" y="3506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013E30-2BF4-451F-AE7E-EF35B9EAFFAD}">
      <dsp:nvSpPr>
        <dsp:cNvPr id="0" name=""/>
        <dsp:cNvSpPr/>
      </dsp:nvSpPr>
      <dsp:spPr>
        <a:xfrm>
          <a:off x="2748753" y="1266810"/>
          <a:ext cx="1099695" cy="42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 родами</a:t>
          </a:r>
          <a:endParaRPr lang="ru-RU" sz="1400" b="1" kern="1200" dirty="0"/>
        </a:p>
      </dsp:txBody>
      <dsp:txXfrm>
        <a:off x="2761066" y="1279123"/>
        <a:ext cx="1075069" cy="395780"/>
      </dsp:txXfrm>
    </dsp:sp>
    <dsp:sp modelId="{EF334BE6-096F-4545-876C-02C86F851F3F}">
      <dsp:nvSpPr>
        <dsp:cNvPr id="0" name=""/>
        <dsp:cNvSpPr/>
      </dsp:nvSpPr>
      <dsp:spPr>
        <a:xfrm>
          <a:off x="2583328" y="1126390"/>
          <a:ext cx="234718" cy="974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4700"/>
              </a:lnTo>
              <a:lnTo>
                <a:pt x="234718" y="9747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A694A-A6F8-4771-BDD1-061F800EC287}">
      <dsp:nvSpPr>
        <dsp:cNvPr id="0" name=""/>
        <dsp:cNvSpPr/>
      </dsp:nvSpPr>
      <dsp:spPr>
        <a:xfrm>
          <a:off x="2818047" y="1890523"/>
          <a:ext cx="1099695" cy="4211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 числами</a:t>
          </a:r>
        </a:p>
      </dsp:txBody>
      <dsp:txXfrm>
        <a:off x="2830382" y="1902858"/>
        <a:ext cx="1075025" cy="396464"/>
      </dsp:txXfrm>
    </dsp:sp>
    <dsp:sp modelId="{D5D0398A-EF2D-497C-BBFF-51AB1226BD6D}">
      <dsp:nvSpPr>
        <dsp:cNvPr id="0" name=""/>
        <dsp:cNvSpPr/>
      </dsp:nvSpPr>
      <dsp:spPr>
        <a:xfrm>
          <a:off x="2583328" y="1126390"/>
          <a:ext cx="304022" cy="1605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5039"/>
              </a:lnTo>
              <a:lnTo>
                <a:pt x="304022" y="16050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D47AB-976D-4266-AE42-0CDE5B06EE72}">
      <dsp:nvSpPr>
        <dsp:cNvPr id="0" name=""/>
        <dsp:cNvSpPr/>
      </dsp:nvSpPr>
      <dsp:spPr>
        <a:xfrm>
          <a:off x="2887351" y="2514236"/>
          <a:ext cx="1182350" cy="4343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особами</a:t>
          </a:r>
        </a:p>
      </dsp:txBody>
      <dsp:txXfrm>
        <a:off x="2900074" y="2526959"/>
        <a:ext cx="1156904" cy="40893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089B1-0F31-4D23-BBFB-827CD82A01D1}">
      <dsp:nvSpPr>
        <dsp:cNvPr id="0" name=""/>
        <dsp:cNvSpPr/>
      </dsp:nvSpPr>
      <dsp:spPr>
        <a:xfrm>
          <a:off x="0" y="30863"/>
          <a:ext cx="230425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bg1"/>
              </a:solidFill>
            </a:rPr>
            <a:t>Я </a:t>
          </a:r>
          <a:r>
            <a:rPr lang="uk-UA" sz="1200" b="1" i="0" kern="1200" baseline="0" dirty="0" smtClean="0">
              <a:solidFill>
                <a:schemeClr val="bg1"/>
              </a:solidFill>
            </a:rPr>
            <a:t>–  пишу      ми - пишемо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25587" y="56450"/>
        <a:ext cx="2253082" cy="472986"/>
      </dsp:txXfrm>
    </dsp:sp>
    <dsp:sp modelId="{2DFA949E-E663-44F9-B8DF-DE9BFA399140}">
      <dsp:nvSpPr>
        <dsp:cNvPr id="0" name=""/>
        <dsp:cNvSpPr/>
      </dsp:nvSpPr>
      <dsp:spPr>
        <a:xfrm>
          <a:off x="0" y="635663"/>
          <a:ext cx="230425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bg1"/>
              </a:solidFill>
            </a:rPr>
            <a:t>Ти</a:t>
          </a:r>
          <a:r>
            <a:rPr lang="uk-UA" sz="1200" b="1" i="0" kern="1200" baseline="0" dirty="0" smtClean="0">
              <a:solidFill>
                <a:schemeClr val="bg1"/>
              </a:solidFill>
            </a:rPr>
            <a:t> – пишеш  </a:t>
          </a:r>
          <a:r>
            <a:rPr lang="uk-UA" sz="1200" b="1" i="1" kern="1200" baseline="0" dirty="0" smtClean="0">
              <a:solidFill>
                <a:schemeClr val="bg1"/>
              </a:solidFill>
            </a:rPr>
            <a:t>ви - пишете</a:t>
          </a:r>
          <a:r>
            <a:rPr lang="uk-UA" sz="1200" b="1" i="0" kern="1200" baseline="0" dirty="0" smtClean="0">
              <a:solidFill>
                <a:schemeClr val="bg1"/>
              </a:solidFill>
            </a:rPr>
            <a:t>   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25587" y="661250"/>
        <a:ext cx="2253082" cy="472986"/>
      </dsp:txXfrm>
    </dsp:sp>
    <dsp:sp modelId="{A18E0547-79ED-401F-91FB-F8A474C0084E}">
      <dsp:nvSpPr>
        <dsp:cNvPr id="0" name=""/>
        <dsp:cNvSpPr/>
      </dsp:nvSpPr>
      <dsp:spPr>
        <a:xfrm>
          <a:off x="0" y="1240463"/>
          <a:ext cx="230425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bg1"/>
              </a:solidFill>
            </a:rPr>
            <a:t>Він, вона, воно </a:t>
          </a:r>
          <a:r>
            <a:rPr lang="uk-UA" sz="1200" b="1" i="0" kern="1200" baseline="0" dirty="0" smtClean="0">
              <a:solidFill>
                <a:schemeClr val="bg1"/>
              </a:solidFill>
            </a:rPr>
            <a:t> - пише          </a:t>
          </a:r>
          <a:r>
            <a:rPr lang="uk-UA" sz="1200" b="1" i="1" kern="1200" baseline="0" dirty="0" smtClean="0">
              <a:solidFill>
                <a:schemeClr val="bg1"/>
              </a:solidFill>
            </a:rPr>
            <a:t> Вони</a:t>
          </a:r>
          <a:r>
            <a:rPr lang="uk-UA" sz="1200" b="1" i="0" kern="1200" baseline="0" dirty="0" smtClean="0">
              <a:solidFill>
                <a:schemeClr val="bg1"/>
              </a:solidFill>
            </a:rPr>
            <a:t> - пишуть         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25587" y="1266050"/>
        <a:ext cx="2253082" cy="47298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464AC-9913-4E4C-AE6B-DB33D345A72F}">
      <dsp:nvSpPr>
        <dsp:cNvPr id="0" name=""/>
        <dsp:cNvSpPr/>
      </dsp:nvSpPr>
      <dsp:spPr>
        <a:xfrm>
          <a:off x="0" y="31432"/>
          <a:ext cx="1223010" cy="122301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42452B-81A8-4A4D-9A38-A5B9C5465934}">
      <dsp:nvSpPr>
        <dsp:cNvPr id="0" name=""/>
        <dsp:cNvSpPr/>
      </dsp:nvSpPr>
      <dsp:spPr>
        <a:xfrm>
          <a:off x="611505" y="31432"/>
          <a:ext cx="1426844" cy="122301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tx1"/>
              </a:solidFill>
            </a:rPr>
            <a:t>він</a:t>
          </a:r>
          <a:r>
            <a:rPr lang="uk-UA" sz="1200" b="1" i="0" kern="1200" baseline="0" dirty="0" smtClean="0">
              <a:solidFill>
                <a:schemeClr val="tx1"/>
              </a:solidFill>
            </a:rPr>
            <a:t> писав    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611505" y="31432"/>
        <a:ext cx="1426844" cy="366903"/>
      </dsp:txXfrm>
    </dsp:sp>
    <dsp:sp modelId="{52061850-5C3D-40B9-B9E1-F942D3F269E1}">
      <dsp:nvSpPr>
        <dsp:cNvPr id="0" name=""/>
        <dsp:cNvSpPr/>
      </dsp:nvSpPr>
      <dsp:spPr>
        <a:xfrm>
          <a:off x="214027" y="398336"/>
          <a:ext cx="794955" cy="79495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1B2FF8-B9BE-49B0-8DC8-5C13AE52BC37}">
      <dsp:nvSpPr>
        <dsp:cNvPr id="0" name=""/>
        <dsp:cNvSpPr/>
      </dsp:nvSpPr>
      <dsp:spPr>
        <a:xfrm>
          <a:off x="611505" y="398336"/>
          <a:ext cx="1426844" cy="79495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tx1"/>
              </a:solidFill>
            </a:rPr>
            <a:t>вона</a:t>
          </a:r>
          <a:r>
            <a:rPr lang="uk-UA" sz="1200" b="1" i="0" kern="1200" baseline="0" dirty="0" smtClean="0">
              <a:solidFill>
                <a:schemeClr val="tx1"/>
              </a:solidFill>
            </a:rPr>
            <a:t> писала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611505" y="398336"/>
        <a:ext cx="1426844" cy="366902"/>
      </dsp:txXfrm>
    </dsp:sp>
    <dsp:sp modelId="{93A840BE-A338-4532-82B3-2D1AE647043E}">
      <dsp:nvSpPr>
        <dsp:cNvPr id="0" name=""/>
        <dsp:cNvSpPr/>
      </dsp:nvSpPr>
      <dsp:spPr>
        <a:xfrm>
          <a:off x="428053" y="765238"/>
          <a:ext cx="366902" cy="36690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002F61-DA6B-4842-9FE1-52DC76C7DC89}">
      <dsp:nvSpPr>
        <dsp:cNvPr id="0" name=""/>
        <dsp:cNvSpPr/>
      </dsp:nvSpPr>
      <dsp:spPr>
        <a:xfrm>
          <a:off x="611505" y="765238"/>
          <a:ext cx="1426844" cy="36690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tx1"/>
              </a:solidFill>
            </a:rPr>
            <a:t>воно</a:t>
          </a:r>
          <a:r>
            <a:rPr lang="uk-UA" sz="1200" b="1" i="0" kern="1200" baseline="0" dirty="0" smtClean="0">
              <a:solidFill>
                <a:schemeClr val="tx1"/>
              </a:solidFill>
            </a:rPr>
            <a:t> писало  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tx1"/>
              </a:solidFill>
            </a:rPr>
            <a:t>вони</a:t>
          </a:r>
          <a:r>
            <a:rPr lang="uk-UA" sz="1200" b="1" i="0" kern="1200" baseline="0" dirty="0" smtClean="0">
              <a:solidFill>
                <a:schemeClr val="tx1"/>
              </a:solidFill>
            </a:rPr>
            <a:t> писали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611505" y="765238"/>
        <a:ext cx="1426844" cy="36690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69FB3-AB67-4F28-89B7-A18C4514532A}">
      <dsp:nvSpPr>
        <dsp:cNvPr id="0" name=""/>
        <dsp:cNvSpPr/>
      </dsp:nvSpPr>
      <dsp:spPr>
        <a:xfrm>
          <a:off x="0" y="80009"/>
          <a:ext cx="611505" cy="61150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11FAAA-676C-4104-AA46-E1227963218A}">
      <dsp:nvSpPr>
        <dsp:cNvPr id="0" name=""/>
        <dsp:cNvSpPr/>
      </dsp:nvSpPr>
      <dsp:spPr>
        <a:xfrm>
          <a:off x="305752" y="80010"/>
          <a:ext cx="713422" cy="6115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i="0" kern="1200" baseline="0" dirty="0" smtClean="0"/>
            <a:t>складна</a:t>
          </a:r>
          <a:endParaRPr lang="ru-RU" sz="1300" b="1" kern="1200" dirty="0"/>
        </a:p>
      </dsp:txBody>
      <dsp:txXfrm>
        <a:off x="305752" y="80010"/>
        <a:ext cx="713422" cy="61150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0723F-5850-4C9F-9DFC-46C24C3BFB25}">
      <dsp:nvSpPr>
        <dsp:cNvPr id="0" name=""/>
        <dsp:cNvSpPr/>
      </dsp:nvSpPr>
      <dsp:spPr>
        <a:xfrm>
          <a:off x="-17336" y="44699"/>
          <a:ext cx="682126" cy="68212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shade val="5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shade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AFC4DF-A187-4AAC-933D-7D53DD63E8E0}">
      <dsp:nvSpPr>
        <dsp:cNvPr id="0" name=""/>
        <dsp:cNvSpPr/>
      </dsp:nvSpPr>
      <dsp:spPr>
        <a:xfrm>
          <a:off x="289052" y="0"/>
          <a:ext cx="865161" cy="77152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kern="1200" baseline="0" dirty="0" smtClean="0"/>
            <a:t>складена</a:t>
          </a:r>
          <a:endParaRPr lang="ru-RU" sz="1400" b="1" kern="1200" dirty="0"/>
        </a:p>
      </dsp:txBody>
      <dsp:txXfrm>
        <a:off x="289052" y="0"/>
        <a:ext cx="865161" cy="77152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C5A71-5FA1-4429-B954-94B41190994E}">
      <dsp:nvSpPr>
        <dsp:cNvPr id="0" name=""/>
        <dsp:cNvSpPr/>
      </dsp:nvSpPr>
      <dsp:spPr>
        <a:xfrm>
          <a:off x="173593" y="0"/>
          <a:ext cx="1967388" cy="115406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D4151-7E44-403E-A66F-7647ADAFED39}">
      <dsp:nvSpPr>
        <dsp:cNvPr id="0" name=""/>
        <dsp:cNvSpPr/>
      </dsp:nvSpPr>
      <dsp:spPr>
        <a:xfrm>
          <a:off x="25315" y="346217"/>
          <a:ext cx="2263943" cy="46162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0" kern="1200" baseline="0" dirty="0" smtClean="0"/>
            <a:t>За особами і числами</a:t>
          </a:r>
          <a:endParaRPr lang="ru-RU" sz="1700" b="1" kern="1200" dirty="0"/>
        </a:p>
      </dsp:txBody>
      <dsp:txXfrm>
        <a:off x="47850" y="368752"/>
        <a:ext cx="2218873" cy="41655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18A3A-113A-4D22-A279-EBB937FEF443}">
      <dsp:nvSpPr>
        <dsp:cNvPr id="0" name=""/>
        <dsp:cNvSpPr/>
      </dsp:nvSpPr>
      <dsp:spPr>
        <a:xfrm>
          <a:off x="0" y="0"/>
          <a:ext cx="739552" cy="73955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4D730-5ADD-486A-9206-E7450FD9D3D9}">
      <dsp:nvSpPr>
        <dsp:cNvPr id="0" name=""/>
        <dsp:cNvSpPr/>
      </dsp:nvSpPr>
      <dsp:spPr>
        <a:xfrm>
          <a:off x="369776" y="0"/>
          <a:ext cx="4796116" cy="7395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0" i="0" kern="1200" baseline="0" smtClean="0"/>
            <a:t>Часи </a:t>
          </a:r>
          <a:r>
            <a:rPr lang="ru-RU" sz="3500" b="0" i="0" kern="1200" baseline="0" smtClean="0"/>
            <a:t>дієслова</a:t>
          </a:r>
          <a:endParaRPr lang="ru-RU" sz="3500" kern="1200"/>
        </a:p>
      </dsp:txBody>
      <dsp:txXfrm>
        <a:off x="369776" y="0"/>
        <a:ext cx="4796116" cy="73955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CF409-A3E3-47C3-ADC7-8DA07FD21A8D}">
      <dsp:nvSpPr>
        <dsp:cNvPr id="0" name=""/>
        <dsp:cNvSpPr/>
      </dsp:nvSpPr>
      <dsp:spPr>
        <a:xfrm>
          <a:off x="270252" y="0"/>
          <a:ext cx="1757263" cy="175726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B9BDC6-587A-4A33-98DD-5FD0C173EC11}">
      <dsp:nvSpPr>
        <dsp:cNvPr id="0" name=""/>
        <dsp:cNvSpPr/>
      </dsp:nvSpPr>
      <dsp:spPr>
        <a:xfrm>
          <a:off x="1148883" y="175897"/>
          <a:ext cx="1142220" cy="12493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kern="1200" baseline="0" dirty="0" smtClean="0"/>
            <a:t>Теперішній час</a:t>
          </a:r>
          <a:endParaRPr lang="ru-RU" sz="1400" b="1" kern="1200" dirty="0"/>
        </a:p>
      </dsp:txBody>
      <dsp:txXfrm>
        <a:off x="1204642" y="231656"/>
        <a:ext cx="1030702" cy="113778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F5073-58F1-42B4-97AF-1BFC76B68131}">
      <dsp:nvSpPr>
        <dsp:cNvPr id="0" name=""/>
        <dsp:cNvSpPr/>
      </dsp:nvSpPr>
      <dsp:spPr>
        <a:xfrm>
          <a:off x="288782" y="0"/>
          <a:ext cx="1604746" cy="160474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5155B-0320-4C68-ACFC-0AD9734E8889}">
      <dsp:nvSpPr>
        <dsp:cNvPr id="0" name=""/>
        <dsp:cNvSpPr/>
      </dsp:nvSpPr>
      <dsp:spPr>
        <a:xfrm>
          <a:off x="1091155" y="160631"/>
          <a:ext cx="1043084" cy="11408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kern="1200" baseline="0" dirty="0" smtClean="0"/>
            <a:t>Майбутній час</a:t>
          </a:r>
          <a:endParaRPr lang="ru-RU" sz="1400" b="1" kern="1200" dirty="0"/>
        </a:p>
      </dsp:txBody>
      <dsp:txXfrm>
        <a:off x="1142074" y="211550"/>
        <a:ext cx="941246" cy="103903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8C248-D4DC-4BB5-B9F1-17D4202C13B2}">
      <dsp:nvSpPr>
        <dsp:cNvPr id="0" name=""/>
        <dsp:cNvSpPr/>
      </dsp:nvSpPr>
      <dsp:spPr>
        <a:xfrm>
          <a:off x="172892" y="0"/>
          <a:ext cx="1959454" cy="96227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77AD3-E7D4-4D05-B7F3-B152A797215C}">
      <dsp:nvSpPr>
        <dsp:cNvPr id="0" name=""/>
        <dsp:cNvSpPr/>
      </dsp:nvSpPr>
      <dsp:spPr>
        <a:xfrm>
          <a:off x="579911" y="288681"/>
          <a:ext cx="1145416" cy="3849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baseline="0" dirty="0" smtClean="0">
              <a:solidFill>
                <a:schemeClr val="tx1"/>
              </a:solidFill>
            </a:rPr>
            <a:t>За родами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98701" y="307471"/>
        <a:ext cx="1107836" cy="34732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6F5CD-D354-49DA-A579-044C62D735FE}">
      <dsp:nvSpPr>
        <dsp:cNvPr id="0" name=""/>
        <dsp:cNvSpPr/>
      </dsp:nvSpPr>
      <dsp:spPr>
        <a:xfrm>
          <a:off x="173593" y="0"/>
          <a:ext cx="1967388" cy="110966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006F1-DD3A-4DC1-93D5-9BD094E11B96}">
      <dsp:nvSpPr>
        <dsp:cNvPr id="0" name=""/>
        <dsp:cNvSpPr/>
      </dsp:nvSpPr>
      <dsp:spPr>
        <a:xfrm>
          <a:off x="25315" y="332898"/>
          <a:ext cx="2263943" cy="4438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0" kern="1200" baseline="0" dirty="0" smtClean="0"/>
            <a:t>За особами і числами</a:t>
          </a:r>
          <a:endParaRPr lang="ru-RU" sz="1700" b="1" kern="1200" dirty="0"/>
        </a:p>
      </dsp:txBody>
      <dsp:txXfrm>
        <a:off x="46983" y="354566"/>
        <a:ext cx="2220607" cy="4005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B29AA-641E-4790-8168-5F86107565CC}">
      <dsp:nvSpPr>
        <dsp:cNvPr id="0" name=""/>
        <dsp:cNvSpPr/>
      </dsp:nvSpPr>
      <dsp:spPr>
        <a:xfrm>
          <a:off x="0" y="20609"/>
          <a:ext cx="2590800" cy="410669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sng" kern="1200" dirty="0" smtClean="0">
              <a:solidFill>
                <a:schemeClr val="accent5">
                  <a:lumMod val="25000"/>
                </a:schemeClr>
              </a:solidFill>
            </a:rPr>
            <a:t>Дійсний</a:t>
          </a:r>
          <a:endParaRPr lang="ru-RU" sz="1800" b="1" kern="1200" dirty="0">
            <a:solidFill>
              <a:schemeClr val="accent5">
                <a:lumMod val="25000"/>
              </a:schemeClr>
            </a:solidFill>
          </a:endParaRPr>
        </a:p>
      </dsp:txBody>
      <dsp:txXfrm>
        <a:off x="20047" y="40656"/>
        <a:ext cx="2550706" cy="370575"/>
      </dsp:txXfrm>
    </dsp:sp>
    <dsp:sp modelId="{C17D9678-3776-4355-BFB8-9A48E952043C}">
      <dsp:nvSpPr>
        <dsp:cNvPr id="0" name=""/>
        <dsp:cNvSpPr/>
      </dsp:nvSpPr>
      <dsp:spPr>
        <a:xfrm>
          <a:off x="0" y="483120"/>
          <a:ext cx="2590800" cy="410669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accent1">
                  <a:lumMod val="50000"/>
                </a:schemeClr>
              </a:solidFill>
            </a:rPr>
            <a:t>(</a:t>
          </a:r>
          <a:r>
            <a:rPr lang="uk-UA" sz="1800" b="1" i="1" kern="1200" dirty="0" smtClean="0">
              <a:solidFill>
                <a:schemeClr val="accent1">
                  <a:lumMod val="50000"/>
                </a:schemeClr>
              </a:solidFill>
            </a:rPr>
            <a:t>реальна дія</a:t>
          </a:r>
          <a:r>
            <a:rPr lang="uk-UA" sz="1800" b="1" kern="1200" dirty="0" smtClean="0">
              <a:solidFill>
                <a:schemeClr val="accent1">
                  <a:lumMod val="50000"/>
                </a:schemeClr>
              </a:solidFill>
            </a:rPr>
            <a:t>)</a:t>
          </a:r>
          <a:endParaRPr lang="ru-RU" sz="18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0047" y="503167"/>
        <a:ext cx="2550706" cy="370575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FE4B5-6240-4988-9798-D0868215727A}">
      <dsp:nvSpPr>
        <dsp:cNvPr id="0" name=""/>
        <dsp:cNvSpPr/>
      </dsp:nvSpPr>
      <dsp:spPr>
        <a:xfrm>
          <a:off x="393339" y="0"/>
          <a:ext cx="1630015" cy="163001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99CD53-603B-49BE-9AAA-46FD02F423AE}">
      <dsp:nvSpPr>
        <dsp:cNvPr id="0" name=""/>
        <dsp:cNvSpPr/>
      </dsp:nvSpPr>
      <dsp:spPr>
        <a:xfrm>
          <a:off x="1208346" y="163160"/>
          <a:ext cx="1059509" cy="1158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0" kern="1200" baseline="0" dirty="0" smtClean="0"/>
            <a:t>Минулий час</a:t>
          </a:r>
          <a:endParaRPr lang="ru-RU" sz="1700" b="1" kern="1200" dirty="0"/>
        </a:p>
      </dsp:txBody>
      <dsp:txXfrm>
        <a:off x="1260067" y="214881"/>
        <a:ext cx="956067" cy="105539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AD930-DEAE-411F-BDBF-95C242E7405D}">
      <dsp:nvSpPr>
        <dsp:cNvPr id="0" name=""/>
        <dsp:cNvSpPr/>
      </dsp:nvSpPr>
      <dsp:spPr>
        <a:xfrm>
          <a:off x="0" y="80009"/>
          <a:ext cx="611505" cy="61150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04C974-8F94-4994-8C0D-5968BD4B55F7}">
      <dsp:nvSpPr>
        <dsp:cNvPr id="0" name=""/>
        <dsp:cNvSpPr/>
      </dsp:nvSpPr>
      <dsp:spPr>
        <a:xfrm>
          <a:off x="305752" y="80010"/>
          <a:ext cx="713422" cy="6115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i="0" kern="1200" baseline="0" dirty="0" smtClean="0"/>
            <a:t>проста</a:t>
          </a:r>
          <a:endParaRPr lang="ru-RU" sz="1500" b="1" kern="1200" dirty="0"/>
        </a:p>
      </dsp:txBody>
      <dsp:txXfrm>
        <a:off x="305752" y="80010"/>
        <a:ext cx="713422" cy="611505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089B1-0F31-4D23-BBFB-827CD82A01D1}">
      <dsp:nvSpPr>
        <dsp:cNvPr id="0" name=""/>
        <dsp:cNvSpPr/>
      </dsp:nvSpPr>
      <dsp:spPr>
        <a:xfrm>
          <a:off x="0" y="30863"/>
          <a:ext cx="230425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bg1"/>
              </a:solidFill>
            </a:rPr>
            <a:t>Я </a:t>
          </a:r>
          <a:r>
            <a:rPr lang="uk-UA" sz="1200" b="1" i="0" kern="1200" baseline="0" dirty="0" smtClean="0">
              <a:solidFill>
                <a:schemeClr val="bg1"/>
              </a:solidFill>
            </a:rPr>
            <a:t>–  пишу      ми - пишемо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25587" y="56450"/>
        <a:ext cx="2253082" cy="472986"/>
      </dsp:txXfrm>
    </dsp:sp>
    <dsp:sp modelId="{2DFA949E-E663-44F9-B8DF-DE9BFA399140}">
      <dsp:nvSpPr>
        <dsp:cNvPr id="0" name=""/>
        <dsp:cNvSpPr/>
      </dsp:nvSpPr>
      <dsp:spPr>
        <a:xfrm>
          <a:off x="0" y="635663"/>
          <a:ext cx="230425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bg1"/>
              </a:solidFill>
            </a:rPr>
            <a:t>Ти</a:t>
          </a:r>
          <a:r>
            <a:rPr lang="uk-UA" sz="1200" b="1" i="0" kern="1200" baseline="0" dirty="0" smtClean="0">
              <a:solidFill>
                <a:schemeClr val="bg1"/>
              </a:solidFill>
            </a:rPr>
            <a:t> – пишеш  </a:t>
          </a:r>
          <a:r>
            <a:rPr lang="uk-UA" sz="1200" b="1" i="1" kern="1200" baseline="0" dirty="0" smtClean="0">
              <a:solidFill>
                <a:schemeClr val="bg1"/>
              </a:solidFill>
            </a:rPr>
            <a:t>ви - пишете</a:t>
          </a:r>
          <a:r>
            <a:rPr lang="uk-UA" sz="1200" b="1" i="0" kern="1200" baseline="0" dirty="0" smtClean="0">
              <a:solidFill>
                <a:schemeClr val="bg1"/>
              </a:solidFill>
            </a:rPr>
            <a:t>   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25587" y="661250"/>
        <a:ext cx="2253082" cy="472986"/>
      </dsp:txXfrm>
    </dsp:sp>
    <dsp:sp modelId="{A18E0547-79ED-401F-91FB-F8A474C0084E}">
      <dsp:nvSpPr>
        <dsp:cNvPr id="0" name=""/>
        <dsp:cNvSpPr/>
      </dsp:nvSpPr>
      <dsp:spPr>
        <a:xfrm>
          <a:off x="0" y="1240463"/>
          <a:ext cx="2304256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bg1"/>
              </a:solidFill>
            </a:rPr>
            <a:t>Він, вона, воно </a:t>
          </a:r>
          <a:r>
            <a:rPr lang="uk-UA" sz="1200" b="1" i="0" kern="1200" baseline="0" dirty="0" smtClean="0">
              <a:solidFill>
                <a:schemeClr val="bg1"/>
              </a:solidFill>
            </a:rPr>
            <a:t> - пише          </a:t>
          </a:r>
          <a:r>
            <a:rPr lang="uk-UA" sz="1200" b="1" i="1" kern="1200" baseline="0" dirty="0" smtClean="0">
              <a:solidFill>
                <a:schemeClr val="bg1"/>
              </a:solidFill>
            </a:rPr>
            <a:t> Вони</a:t>
          </a:r>
          <a:r>
            <a:rPr lang="uk-UA" sz="1200" b="1" i="0" kern="1200" baseline="0" dirty="0" smtClean="0">
              <a:solidFill>
                <a:schemeClr val="bg1"/>
              </a:solidFill>
            </a:rPr>
            <a:t> - пишуть         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25587" y="1266050"/>
        <a:ext cx="2253082" cy="472986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464AC-9913-4E4C-AE6B-DB33D345A72F}">
      <dsp:nvSpPr>
        <dsp:cNvPr id="0" name=""/>
        <dsp:cNvSpPr/>
      </dsp:nvSpPr>
      <dsp:spPr>
        <a:xfrm>
          <a:off x="0" y="31432"/>
          <a:ext cx="1223010" cy="122301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42452B-81A8-4A4D-9A38-A5B9C5465934}">
      <dsp:nvSpPr>
        <dsp:cNvPr id="0" name=""/>
        <dsp:cNvSpPr/>
      </dsp:nvSpPr>
      <dsp:spPr>
        <a:xfrm>
          <a:off x="611505" y="31432"/>
          <a:ext cx="1426844" cy="122301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tx1"/>
              </a:solidFill>
            </a:rPr>
            <a:t>він</a:t>
          </a:r>
          <a:r>
            <a:rPr lang="uk-UA" sz="1200" b="1" i="0" kern="1200" baseline="0" dirty="0" smtClean="0">
              <a:solidFill>
                <a:schemeClr val="tx1"/>
              </a:solidFill>
            </a:rPr>
            <a:t> писав    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611505" y="31432"/>
        <a:ext cx="1426844" cy="366903"/>
      </dsp:txXfrm>
    </dsp:sp>
    <dsp:sp modelId="{52061850-5C3D-40B9-B9E1-F942D3F269E1}">
      <dsp:nvSpPr>
        <dsp:cNvPr id="0" name=""/>
        <dsp:cNvSpPr/>
      </dsp:nvSpPr>
      <dsp:spPr>
        <a:xfrm>
          <a:off x="214027" y="398336"/>
          <a:ext cx="794955" cy="79495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1B2FF8-B9BE-49B0-8DC8-5C13AE52BC37}">
      <dsp:nvSpPr>
        <dsp:cNvPr id="0" name=""/>
        <dsp:cNvSpPr/>
      </dsp:nvSpPr>
      <dsp:spPr>
        <a:xfrm>
          <a:off x="611505" y="398336"/>
          <a:ext cx="1426844" cy="79495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tx1"/>
              </a:solidFill>
            </a:rPr>
            <a:t>вона</a:t>
          </a:r>
          <a:r>
            <a:rPr lang="uk-UA" sz="1200" b="1" i="0" kern="1200" baseline="0" dirty="0" smtClean="0">
              <a:solidFill>
                <a:schemeClr val="tx1"/>
              </a:solidFill>
            </a:rPr>
            <a:t> писала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611505" y="398336"/>
        <a:ext cx="1426844" cy="366902"/>
      </dsp:txXfrm>
    </dsp:sp>
    <dsp:sp modelId="{93A840BE-A338-4532-82B3-2D1AE647043E}">
      <dsp:nvSpPr>
        <dsp:cNvPr id="0" name=""/>
        <dsp:cNvSpPr/>
      </dsp:nvSpPr>
      <dsp:spPr>
        <a:xfrm>
          <a:off x="428053" y="765238"/>
          <a:ext cx="366902" cy="36690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002F61-DA6B-4842-9FE1-52DC76C7DC89}">
      <dsp:nvSpPr>
        <dsp:cNvPr id="0" name=""/>
        <dsp:cNvSpPr/>
      </dsp:nvSpPr>
      <dsp:spPr>
        <a:xfrm>
          <a:off x="611505" y="765238"/>
          <a:ext cx="1426844" cy="36690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tx1"/>
              </a:solidFill>
            </a:rPr>
            <a:t>воно</a:t>
          </a:r>
          <a:r>
            <a:rPr lang="uk-UA" sz="1200" b="1" i="0" kern="1200" baseline="0" dirty="0" smtClean="0">
              <a:solidFill>
                <a:schemeClr val="tx1"/>
              </a:solidFill>
            </a:rPr>
            <a:t> писало  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baseline="0" dirty="0" smtClean="0">
              <a:solidFill>
                <a:schemeClr val="tx1"/>
              </a:solidFill>
            </a:rPr>
            <a:t>вони</a:t>
          </a:r>
          <a:r>
            <a:rPr lang="uk-UA" sz="1200" b="1" i="0" kern="1200" baseline="0" dirty="0" smtClean="0">
              <a:solidFill>
                <a:schemeClr val="tx1"/>
              </a:solidFill>
            </a:rPr>
            <a:t> писали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611505" y="765238"/>
        <a:ext cx="1426844" cy="366902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69FB3-AB67-4F28-89B7-A18C4514532A}">
      <dsp:nvSpPr>
        <dsp:cNvPr id="0" name=""/>
        <dsp:cNvSpPr/>
      </dsp:nvSpPr>
      <dsp:spPr>
        <a:xfrm>
          <a:off x="0" y="80009"/>
          <a:ext cx="611505" cy="61150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l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11FAAA-676C-4104-AA46-E1227963218A}">
      <dsp:nvSpPr>
        <dsp:cNvPr id="0" name=""/>
        <dsp:cNvSpPr/>
      </dsp:nvSpPr>
      <dsp:spPr>
        <a:xfrm>
          <a:off x="305752" y="80010"/>
          <a:ext cx="713422" cy="6115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i="0" kern="1200" baseline="0" dirty="0" smtClean="0"/>
            <a:t>складна</a:t>
          </a:r>
          <a:endParaRPr lang="ru-RU" sz="1300" b="1" kern="1200" dirty="0"/>
        </a:p>
      </dsp:txBody>
      <dsp:txXfrm>
        <a:off x="305752" y="80010"/>
        <a:ext cx="713422" cy="611505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0723F-5850-4C9F-9DFC-46C24C3BFB25}">
      <dsp:nvSpPr>
        <dsp:cNvPr id="0" name=""/>
        <dsp:cNvSpPr/>
      </dsp:nvSpPr>
      <dsp:spPr>
        <a:xfrm>
          <a:off x="-17336" y="44699"/>
          <a:ext cx="682126" cy="68212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shade val="5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shade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AFC4DF-A187-4AAC-933D-7D53DD63E8E0}">
      <dsp:nvSpPr>
        <dsp:cNvPr id="0" name=""/>
        <dsp:cNvSpPr/>
      </dsp:nvSpPr>
      <dsp:spPr>
        <a:xfrm>
          <a:off x="289052" y="0"/>
          <a:ext cx="865161" cy="77152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kern="1200" baseline="0" dirty="0" smtClean="0"/>
            <a:t>складена</a:t>
          </a:r>
          <a:endParaRPr lang="ru-RU" sz="1400" b="1" kern="1200" dirty="0"/>
        </a:p>
      </dsp:txBody>
      <dsp:txXfrm>
        <a:off x="289052" y="0"/>
        <a:ext cx="865161" cy="77152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C5A71-5FA1-4429-B954-94B41190994E}">
      <dsp:nvSpPr>
        <dsp:cNvPr id="0" name=""/>
        <dsp:cNvSpPr/>
      </dsp:nvSpPr>
      <dsp:spPr>
        <a:xfrm>
          <a:off x="173593" y="0"/>
          <a:ext cx="1967388" cy="115406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D4151-7E44-403E-A66F-7647ADAFED39}">
      <dsp:nvSpPr>
        <dsp:cNvPr id="0" name=""/>
        <dsp:cNvSpPr/>
      </dsp:nvSpPr>
      <dsp:spPr>
        <a:xfrm>
          <a:off x="25315" y="346217"/>
          <a:ext cx="2263943" cy="46162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0" kern="1200" baseline="0" dirty="0" smtClean="0"/>
            <a:t>За особами і числами</a:t>
          </a:r>
          <a:endParaRPr lang="ru-RU" sz="1700" b="1" kern="1200" dirty="0"/>
        </a:p>
      </dsp:txBody>
      <dsp:txXfrm>
        <a:off x="47850" y="368752"/>
        <a:ext cx="2218873" cy="41655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18A3A-113A-4D22-A279-EBB937FEF443}">
      <dsp:nvSpPr>
        <dsp:cNvPr id="0" name=""/>
        <dsp:cNvSpPr/>
      </dsp:nvSpPr>
      <dsp:spPr>
        <a:xfrm>
          <a:off x="0" y="0"/>
          <a:ext cx="739552" cy="73955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4D730-5ADD-486A-9206-E7450FD9D3D9}">
      <dsp:nvSpPr>
        <dsp:cNvPr id="0" name=""/>
        <dsp:cNvSpPr/>
      </dsp:nvSpPr>
      <dsp:spPr>
        <a:xfrm>
          <a:off x="369776" y="0"/>
          <a:ext cx="4796116" cy="7395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0" i="0" kern="1200" baseline="0" smtClean="0"/>
            <a:t>Часи </a:t>
          </a:r>
          <a:r>
            <a:rPr lang="ru-RU" sz="3500" b="0" i="0" kern="1200" baseline="0" smtClean="0"/>
            <a:t>дієслова</a:t>
          </a:r>
          <a:endParaRPr lang="ru-RU" sz="3500" kern="1200"/>
        </a:p>
      </dsp:txBody>
      <dsp:txXfrm>
        <a:off x="369776" y="0"/>
        <a:ext cx="4796116" cy="7395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A4AAC-4A7B-4A26-8955-1A7B1D407E7F}">
      <dsp:nvSpPr>
        <dsp:cNvPr id="0" name=""/>
        <dsp:cNvSpPr/>
      </dsp:nvSpPr>
      <dsp:spPr>
        <a:xfrm>
          <a:off x="0" y="20609"/>
          <a:ext cx="2514599" cy="41066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sng" kern="1200" smtClean="0"/>
            <a:t>Наказовий</a:t>
          </a:r>
          <a:endParaRPr lang="ru-RU" sz="1800" kern="1200" dirty="0"/>
        </a:p>
      </dsp:txBody>
      <dsp:txXfrm>
        <a:off x="20047" y="40656"/>
        <a:ext cx="2474505" cy="370575"/>
      </dsp:txXfrm>
    </dsp:sp>
    <dsp:sp modelId="{AD23108B-660A-4671-851E-02AE09501489}">
      <dsp:nvSpPr>
        <dsp:cNvPr id="0" name=""/>
        <dsp:cNvSpPr/>
      </dsp:nvSpPr>
      <dsp:spPr>
        <a:xfrm>
          <a:off x="0" y="483120"/>
          <a:ext cx="2514599" cy="41066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(</a:t>
          </a:r>
          <a:r>
            <a:rPr lang="uk-UA" sz="1800" i="1" kern="1200" dirty="0" smtClean="0"/>
            <a:t>спонукання до</a:t>
          </a:r>
          <a:r>
            <a:rPr lang="en-US" sz="1800" i="1" kern="1200" dirty="0" smtClean="0"/>
            <a:t> </a:t>
          </a:r>
          <a:r>
            <a:rPr lang="uk-UA" sz="1800" i="1" kern="1200" dirty="0" smtClean="0"/>
            <a:t>дії)</a:t>
          </a:r>
          <a:endParaRPr lang="ru-RU" sz="1800" kern="1200" dirty="0"/>
        </a:p>
      </dsp:txBody>
      <dsp:txXfrm>
        <a:off x="20047" y="503167"/>
        <a:ext cx="2474505" cy="3705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CD52B-BA64-4C2C-8280-BFB440F6F9BC}">
      <dsp:nvSpPr>
        <dsp:cNvPr id="0" name=""/>
        <dsp:cNvSpPr/>
      </dsp:nvSpPr>
      <dsp:spPr>
        <a:xfrm>
          <a:off x="0" y="234922"/>
          <a:ext cx="2667000" cy="34222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u="sng" kern="1200" smtClean="0"/>
            <a:t>Умовний</a:t>
          </a:r>
          <a:endParaRPr lang="ru-RU" sz="1500" kern="1200" dirty="0"/>
        </a:p>
      </dsp:txBody>
      <dsp:txXfrm>
        <a:off x="16706" y="251628"/>
        <a:ext cx="2633588" cy="308813"/>
      </dsp:txXfrm>
    </dsp:sp>
    <dsp:sp modelId="{87494A0B-8C18-4109-AA50-1946D0093602}">
      <dsp:nvSpPr>
        <dsp:cNvPr id="0" name=""/>
        <dsp:cNvSpPr/>
      </dsp:nvSpPr>
      <dsp:spPr>
        <a:xfrm>
          <a:off x="0" y="620348"/>
          <a:ext cx="2667000" cy="342225"/>
        </a:xfrm>
        <a:prstGeom prst="roundRect">
          <a:avLst/>
        </a:prstGeom>
        <a:solidFill>
          <a:schemeClr val="accent1">
            <a:shade val="50000"/>
            <a:hueOff val="-550610"/>
            <a:satOff val="10005"/>
            <a:lumOff val="4337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accent1">
                  <a:lumMod val="25000"/>
                </a:schemeClr>
              </a:solidFill>
            </a:rPr>
            <a:t>(</a:t>
          </a:r>
          <a:r>
            <a:rPr lang="uk-UA" sz="1500" i="1" kern="1200" dirty="0" smtClean="0">
              <a:solidFill>
                <a:schemeClr val="accent1">
                  <a:lumMod val="25000"/>
                </a:schemeClr>
              </a:solidFill>
            </a:rPr>
            <a:t>дія,</a:t>
          </a:r>
          <a:r>
            <a:rPr lang="en-US" sz="1500" i="1" kern="1200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uk-UA" sz="1500" i="1" kern="1200" dirty="0" smtClean="0">
              <a:solidFill>
                <a:schemeClr val="accent1">
                  <a:lumMod val="25000"/>
                </a:schemeClr>
              </a:solidFill>
            </a:rPr>
            <a:t>можлива за певних умов)</a:t>
          </a:r>
          <a:endParaRPr lang="ru-RU" sz="1500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16706" y="637054"/>
        <a:ext cx="2633588" cy="3088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1D493-EB2F-45A0-9F6E-0EEA98782057}">
      <dsp:nvSpPr>
        <dsp:cNvPr id="0" name=""/>
        <dsp:cNvSpPr/>
      </dsp:nvSpPr>
      <dsp:spPr>
        <a:xfrm rot="5400000">
          <a:off x="-137159" y="137159"/>
          <a:ext cx="914400" cy="6400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Часи</a:t>
          </a:r>
          <a:endParaRPr lang="ru-RU" sz="1900" kern="1200" dirty="0"/>
        </a:p>
      </dsp:txBody>
      <dsp:txXfrm rot="-5400000">
        <a:off x="1" y="320039"/>
        <a:ext cx="640080" cy="274320"/>
      </dsp:txXfrm>
    </dsp:sp>
    <dsp:sp modelId="{506155CC-92B8-43EF-86D2-FCB24DF4B9EA}">
      <dsp:nvSpPr>
        <dsp:cNvPr id="0" name=""/>
        <dsp:cNvSpPr/>
      </dsp:nvSpPr>
      <dsp:spPr>
        <a:xfrm rot="5400000">
          <a:off x="835164" y="-195084"/>
          <a:ext cx="594359" cy="9845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0FD66-3150-41B2-A40A-BBE2C57CEAB0}">
      <dsp:nvSpPr>
        <dsp:cNvPr id="0" name=""/>
        <dsp:cNvSpPr/>
      </dsp:nvSpPr>
      <dsp:spPr>
        <a:xfrm>
          <a:off x="0" y="15915"/>
          <a:ext cx="1368151" cy="299520"/>
        </a:xfrm>
        <a:prstGeom prst="roundRect">
          <a:avLst/>
        </a:prstGeom>
        <a:gradFill rotWithShape="1">
          <a:gsLst>
            <a:gs pos="0">
              <a:schemeClr val="accent1">
                <a:tint val="75000"/>
                <a:shade val="85000"/>
                <a:satMod val="230000"/>
              </a:schemeClr>
            </a:gs>
            <a:gs pos="25000">
              <a:schemeClr val="accent1">
                <a:tint val="90000"/>
                <a:shade val="70000"/>
                <a:satMod val="220000"/>
              </a:schemeClr>
            </a:gs>
            <a:gs pos="50000">
              <a:schemeClr val="accent1">
                <a:tint val="90000"/>
                <a:shade val="58000"/>
                <a:satMod val="225000"/>
              </a:schemeClr>
            </a:gs>
            <a:gs pos="65000">
              <a:schemeClr val="accent1">
                <a:tint val="90000"/>
                <a:shade val="58000"/>
                <a:satMod val="225000"/>
              </a:schemeClr>
            </a:gs>
            <a:gs pos="80000">
              <a:schemeClr val="accent1">
                <a:tint val="90000"/>
                <a:shade val="69000"/>
                <a:satMod val="220000"/>
              </a:schemeClr>
            </a:gs>
            <a:gs pos="100000">
              <a:schemeClr val="accent1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accent1">
                  <a:lumMod val="25000"/>
                </a:schemeClr>
              </a:solidFill>
            </a:rPr>
            <a:t>Теперішній</a:t>
          </a:r>
          <a:endParaRPr lang="ru-RU" sz="1200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14621" y="30536"/>
        <a:ext cx="1338909" cy="270278"/>
      </dsp:txXfrm>
    </dsp:sp>
    <dsp:sp modelId="{8B223B72-3B94-4034-A287-08ECEB39BA0E}">
      <dsp:nvSpPr>
        <dsp:cNvPr id="0" name=""/>
        <dsp:cNvSpPr/>
      </dsp:nvSpPr>
      <dsp:spPr>
        <a:xfrm>
          <a:off x="0" y="361516"/>
          <a:ext cx="1368151" cy="299520"/>
        </a:xfrm>
        <a:prstGeom prst="roundRect">
          <a:avLst/>
        </a:prstGeom>
        <a:gradFill rotWithShape="1">
          <a:gsLst>
            <a:gs pos="0">
              <a:schemeClr val="accent1">
                <a:tint val="75000"/>
                <a:shade val="85000"/>
                <a:satMod val="230000"/>
              </a:schemeClr>
            </a:gs>
            <a:gs pos="25000">
              <a:schemeClr val="accent1">
                <a:tint val="90000"/>
                <a:shade val="70000"/>
                <a:satMod val="220000"/>
              </a:schemeClr>
            </a:gs>
            <a:gs pos="50000">
              <a:schemeClr val="accent1">
                <a:tint val="90000"/>
                <a:shade val="58000"/>
                <a:satMod val="225000"/>
              </a:schemeClr>
            </a:gs>
            <a:gs pos="65000">
              <a:schemeClr val="accent1">
                <a:tint val="90000"/>
                <a:shade val="58000"/>
                <a:satMod val="225000"/>
              </a:schemeClr>
            </a:gs>
            <a:gs pos="80000">
              <a:schemeClr val="accent1">
                <a:tint val="90000"/>
                <a:shade val="69000"/>
                <a:satMod val="220000"/>
              </a:schemeClr>
            </a:gs>
            <a:gs pos="100000">
              <a:schemeClr val="accent1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dirty="0" smtClean="0">
              <a:solidFill>
                <a:schemeClr val="accent1">
                  <a:lumMod val="25000"/>
                </a:schemeClr>
              </a:solidFill>
            </a:rPr>
            <a:t>(відбувається</a:t>
          </a:r>
          <a:r>
            <a:rPr lang="uk-UA" sz="1200" b="1" kern="1200" dirty="0" smtClean="0">
              <a:solidFill>
                <a:schemeClr val="accent1">
                  <a:lumMod val="25000"/>
                </a:schemeClr>
              </a:solidFill>
            </a:rPr>
            <a:t>)</a:t>
          </a:r>
          <a:endParaRPr lang="ru-RU" sz="1200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14621" y="376137"/>
        <a:ext cx="1338909" cy="270278"/>
      </dsp:txXfrm>
    </dsp:sp>
    <dsp:sp modelId="{F48E8B1F-CC72-400A-8C76-C86FE50C0E77}">
      <dsp:nvSpPr>
        <dsp:cNvPr id="0" name=""/>
        <dsp:cNvSpPr/>
      </dsp:nvSpPr>
      <dsp:spPr>
        <a:xfrm>
          <a:off x="0" y="707116"/>
          <a:ext cx="1368151" cy="299520"/>
        </a:xfrm>
        <a:prstGeom prst="roundRect">
          <a:avLst/>
        </a:prstGeom>
        <a:gradFill rotWithShape="1">
          <a:gsLst>
            <a:gs pos="0">
              <a:schemeClr val="accent1">
                <a:tint val="75000"/>
                <a:shade val="85000"/>
                <a:satMod val="230000"/>
              </a:schemeClr>
            </a:gs>
            <a:gs pos="25000">
              <a:schemeClr val="accent1">
                <a:tint val="90000"/>
                <a:shade val="70000"/>
                <a:satMod val="220000"/>
              </a:schemeClr>
            </a:gs>
            <a:gs pos="50000">
              <a:schemeClr val="accent1">
                <a:tint val="90000"/>
                <a:shade val="58000"/>
                <a:satMod val="225000"/>
              </a:schemeClr>
            </a:gs>
            <a:gs pos="65000">
              <a:schemeClr val="accent1">
                <a:tint val="90000"/>
                <a:shade val="58000"/>
                <a:satMod val="225000"/>
              </a:schemeClr>
            </a:gs>
            <a:gs pos="80000">
              <a:schemeClr val="accent1">
                <a:tint val="90000"/>
                <a:shade val="69000"/>
                <a:satMod val="220000"/>
              </a:schemeClr>
            </a:gs>
            <a:gs pos="100000">
              <a:schemeClr val="accent1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u="sng" kern="1200" dirty="0" smtClean="0">
              <a:solidFill>
                <a:schemeClr val="accent1">
                  <a:lumMod val="25000"/>
                </a:schemeClr>
              </a:solidFill>
            </a:rPr>
            <a:t>За особами</a:t>
          </a:r>
          <a:endParaRPr lang="ru-RU" sz="1200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14621" y="721737"/>
        <a:ext cx="1338909" cy="270278"/>
      </dsp:txXfrm>
    </dsp:sp>
    <dsp:sp modelId="{8263963C-6E32-491E-A60B-D17FFFFE47F0}">
      <dsp:nvSpPr>
        <dsp:cNvPr id="0" name=""/>
        <dsp:cNvSpPr/>
      </dsp:nvSpPr>
      <dsp:spPr>
        <a:xfrm>
          <a:off x="0" y="1052716"/>
          <a:ext cx="1368151" cy="299520"/>
        </a:xfrm>
        <a:prstGeom prst="roundRect">
          <a:avLst/>
        </a:prstGeom>
        <a:gradFill rotWithShape="1">
          <a:gsLst>
            <a:gs pos="0">
              <a:schemeClr val="accent1">
                <a:tint val="75000"/>
                <a:shade val="85000"/>
                <a:satMod val="230000"/>
              </a:schemeClr>
            </a:gs>
            <a:gs pos="25000">
              <a:schemeClr val="accent1">
                <a:tint val="90000"/>
                <a:shade val="70000"/>
                <a:satMod val="220000"/>
              </a:schemeClr>
            </a:gs>
            <a:gs pos="50000">
              <a:schemeClr val="accent1">
                <a:tint val="90000"/>
                <a:shade val="58000"/>
                <a:satMod val="225000"/>
              </a:schemeClr>
            </a:gs>
            <a:gs pos="65000">
              <a:schemeClr val="accent1">
                <a:tint val="90000"/>
                <a:shade val="58000"/>
                <a:satMod val="225000"/>
              </a:schemeClr>
            </a:gs>
            <a:gs pos="80000">
              <a:schemeClr val="accent1">
                <a:tint val="90000"/>
                <a:shade val="69000"/>
                <a:satMod val="220000"/>
              </a:schemeClr>
            </a:gs>
            <a:gs pos="100000">
              <a:schemeClr val="accent1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u="sng" kern="1200" dirty="0" smtClean="0">
              <a:solidFill>
                <a:schemeClr val="accent1">
                  <a:lumMod val="25000"/>
                </a:schemeClr>
              </a:solidFill>
            </a:rPr>
            <a:t>За числами</a:t>
          </a:r>
          <a:endParaRPr lang="ru-RU" sz="1200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14621" y="1067337"/>
        <a:ext cx="1338909" cy="2702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AE039-F9CA-4EF2-B416-89106116B552}">
      <dsp:nvSpPr>
        <dsp:cNvPr id="0" name=""/>
        <dsp:cNvSpPr/>
      </dsp:nvSpPr>
      <dsp:spPr>
        <a:xfrm>
          <a:off x="0" y="5558"/>
          <a:ext cx="1257299" cy="273779"/>
        </a:xfrm>
        <a:prstGeom prst="roundRect">
          <a:avLst/>
        </a:prstGeom>
        <a:gradFill rotWithShape="1">
          <a:gsLst>
            <a:gs pos="0">
              <a:schemeClr val="accent1">
                <a:tint val="30000"/>
                <a:satMod val="250000"/>
              </a:schemeClr>
            </a:gs>
            <a:gs pos="72000">
              <a:schemeClr val="accent1">
                <a:tint val="75000"/>
                <a:satMod val="210000"/>
              </a:schemeClr>
            </a:gs>
            <a:gs pos="100000">
              <a:schemeClr val="accent1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Майбутній</a:t>
          </a:r>
          <a:r>
            <a:rPr lang="uk-UA" sz="1200" kern="1200" dirty="0" smtClean="0"/>
            <a:t> </a:t>
          </a:r>
          <a:endParaRPr lang="ru-RU" sz="1200" kern="1200" dirty="0"/>
        </a:p>
      </dsp:txBody>
      <dsp:txXfrm>
        <a:off x="13365" y="18923"/>
        <a:ext cx="1230569" cy="247049"/>
      </dsp:txXfrm>
    </dsp:sp>
    <dsp:sp modelId="{D2AFB142-293B-41A0-B053-EFCCC7CCF71E}">
      <dsp:nvSpPr>
        <dsp:cNvPr id="0" name=""/>
        <dsp:cNvSpPr/>
      </dsp:nvSpPr>
      <dsp:spPr>
        <a:xfrm>
          <a:off x="0" y="296618"/>
          <a:ext cx="1257299" cy="273779"/>
        </a:xfrm>
        <a:prstGeom prst="roundRect">
          <a:avLst/>
        </a:prstGeom>
        <a:gradFill rotWithShape="1">
          <a:gsLst>
            <a:gs pos="0">
              <a:schemeClr val="accent1">
                <a:tint val="30000"/>
                <a:satMod val="250000"/>
              </a:schemeClr>
            </a:gs>
            <a:gs pos="72000">
              <a:schemeClr val="accent1">
                <a:tint val="75000"/>
                <a:satMod val="210000"/>
              </a:schemeClr>
            </a:gs>
            <a:gs pos="100000">
              <a:schemeClr val="accent1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(</a:t>
          </a:r>
          <a:r>
            <a:rPr lang="uk-UA" sz="1200" b="1" i="1" kern="1200" dirty="0" smtClean="0"/>
            <a:t>відбудеться</a:t>
          </a:r>
          <a:r>
            <a:rPr lang="uk-UA" sz="1200" kern="1200" dirty="0" smtClean="0"/>
            <a:t>)</a:t>
          </a:r>
          <a:endParaRPr lang="ru-RU" sz="1200" kern="1200" dirty="0"/>
        </a:p>
      </dsp:txBody>
      <dsp:txXfrm>
        <a:off x="13365" y="309983"/>
        <a:ext cx="1230569" cy="247049"/>
      </dsp:txXfrm>
    </dsp:sp>
    <dsp:sp modelId="{F68A49D5-618B-4B62-9EFF-FC148AB999D2}">
      <dsp:nvSpPr>
        <dsp:cNvPr id="0" name=""/>
        <dsp:cNvSpPr/>
      </dsp:nvSpPr>
      <dsp:spPr>
        <a:xfrm>
          <a:off x="0" y="587678"/>
          <a:ext cx="1257299" cy="273779"/>
        </a:xfrm>
        <a:prstGeom prst="roundRect">
          <a:avLst/>
        </a:prstGeom>
        <a:gradFill rotWithShape="1">
          <a:gsLst>
            <a:gs pos="0">
              <a:schemeClr val="accent1">
                <a:tint val="30000"/>
                <a:satMod val="250000"/>
              </a:schemeClr>
            </a:gs>
            <a:gs pos="72000">
              <a:schemeClr val="accent1">
                <a:tint val="75000"/>
                <a:satMod val="210000"/>
              </a:schemeClr>
            </a:gs>
            <a:gs pos="100000">
              <a:schemeClr val="accent1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u="sng" kern="1200" dirty="0" smtClean="0"/>
            <a:t>За особами</a:t>
          </a:r>
          <a:endParaRPr lang="ru-RU" sz="1200" kern="1200" dirty="0"/>
        </a:p>
      </dsp:txBody>
      <dsp:txXfrm>
        <a:off x="13365" y="601043"/>
        <a:ext cx="1230569" cy="247049"/>
      </dsp:txXfrm>
    </dsp:sp>
    <dsp:sp modelId="{8E8C8756-DF9A-4E87-AC24-59B22C8D6135}">
      <dsp:nvSpPr>
        <dsp:cNvPr id="0" name=""/>
        <dsp:cNvSpPr/>
      </dsp:nvSpPr>
      <dsp:spPr>
        <a:xfrm>
          <a:off x="0" y="878739"/>
          <a:ext cx="1257299" cy="273779"/>
        </a:xfrm>
        <a:prstGeom prst="roundRect">
          <a:avLst/>
        </a:prstGeom>
        <a:gradFill rotWithShape="1">
          <a:gsLst>
            <a:gs pos="0">
              <a:schemeClr val="accent1">
                <a:tint val="30000"/>
                <a:satMod val="250000"/>
              </a:schemeClr>
            </a:gs>
            <a:gs pos="72000">
              <a:schemeClr val="accent1">
                <a:tint val="75000"/>
                <a:satMod val="210000"/>
              </a:schemeClr>
            </a:gs>
            <a:gs pos="100000">
              <a:schemeClr val="accent1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u="sng" kern="1200" dirty="0" smtClean="0"/>
            <a:t>За числами</a:t>
          </a:r>
          <a:endParaRPr lang="ru-RU" sz="1200" kern="1200" dirty="0"/>
        </a:p>
      </dsp:txBody>
      <dsp:txXfrm>
        <a:off x="13365" y="892104"/>
        <a:ext cx="1230569" cy="2470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33038-2196-44F0-8975-78BE013644CA}">
      <dsp:nvSpPr>
        <dsp:cNvPr id="0" name=""/>
        <dsp:cNvSpPr/>
      </dsp:nvSpPr>
      <dsp:spPr>
        <a:xfrm>
          <a:off x="0" y="9057"/>
          <a:ext cx="1104223" cy="273779"/>
        </a:xfrm>
        <a:prstGeom prst="roundRect">
          <a:avLst/>
        </a:prstGeom>
        <a:gradFill rotWithShape="1">
          <a:gsLst>
            <a:gs pos="0">
              <a:schemeClr val="accent5">
                <a:tint val="75000"/>
                <a:shade val="85000"/>
                <a:satMod val="230000"/>
              </a:schemeClr>
            </a:gs>
            <a:gs pos="25000">
              <a:schemeClr val="accent5">
                <a:tint val="90000"/>
                <a:shade val="70000"/>
                <a:satMod val="220000"/>
              </a:schemeClr>
            </a:gs>
            <a:gs pos="50000">
              <a:schemeClr val="accent5">
                <a:tint val="90000"/>
                <a:shade val="58000"/>
                <a:satMod val="225000"/>
              </a:schemeClr>
            </a:gs>
            <a:gs pos="65000">
              <a:schemeClr val="accent5">
                <a:tint val="90000"/>
                <a:shade val="58000"/>
                <a:satMod val="225000"/>
              </a:schemeClr>
            </a:gs>
            <a:gs pos="80000">
              <a:schemeClr val="accent5">
                <a:tint val="90000"/>
                <a:shade val="69000"/>
                <a:satMod val="220000"/>
              </a:schemeClr>
            </a:gs>
            <a:gs pos="100000">
              <a:schemeClr val="accent5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accent1">
                  <a:lumMod val="25000"/>
                </a:schemeClr>
              </a:solidFill>
            </a:rPr>
            <a:t>Минулий</a:t>
          </a:r>
          <a:endParaRPr lang="ru-RU" sz="1200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13365" y="22422"/>
        <a:ext cx="1077493" cy="247049"/>
      </dsp:txXfrm>
    </dsp:sp>
    <dsp:sp modelId="{555C3879-2C24-404A-8D26-F222CAB66516}">
      <dsp:nvSpPr>
        <dsp:cNvPr id="0" name=""/>
        <dsp:cNvSpPr/>
      </dsp:nvSpPr>
      <dsp:spPr>
        <a:xfrm>
          <a:off x="0" y="300117"/>
          <a:ext cx="1104223" cy="273779"/>
        </a:xfrm>
        <a:prstGeom prst="roundRect">
          <a:avLst/>
        </a:prstGeom>
        <a:gradFill rotWithShape="1">
          <a:gsLst>
            <a:gs pos="0">
              <a:schemeClr val="accent5">
                <a:tint val="75000"/>
                <a:shade val="85000"/>
                <a:satMod val="230000"/>
              </a:schemeClr>
            </a:gs>
            <a:gs pos="25000">
              <a:schemeClr val="accent5">
                <a:tint val="90000"/>
                <a:shade val="70000"/>
                <a:satMod val="220000"/>
              </a:schemeClr>
            </a:gs>
            <a:gs pos="50000">
              <a:schemeClr val="accent5">
                <a:tint val="90000"/>
                <a:shade val="58000"/>
                <a:satMod val="225000"/>
              </a:schemeClr>
            </a:gs>
            <a:gs pos="65000">
              <a:schemeClr val="accent5">
                <a:tint val="90000"/>
                <a:shade val="58000"/>
                <a:satMod val="225000"/>
              </a:schemeClr>
            </a:gs>
            <a:gs pos="80000">
              <a:schemeClr val="accent5">
                <a:tint val="90000"/>
                <a:shade val="69000"/>
                <a:satMod val="220000"/>
              </a:schemeClr>
            </a:gs>
            <a:gs pos="100000">
              <a:schemeClr val="accent5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accent1">
                  <a:lumMod val="25000"/>
                </a:schemeClr>
              </a:solidFill>
            </a:rPr>
            <a:t>(відбулася)</a:t>
          </a:r>
          <a:endParaRPr lang="ru-RU" sz="1200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13365" y="313482"/>
        <a:ext cx="1077493" cy="247049"/>
      </dsp:txXfrm>
    </dsp:sp>
    <dsp:sp modelId="{F30A44A5-4928-42A3-9375-A2F8824DCEE4}">
      <dsp:nvSpPr>
        <dsp:cNvPr id="0" name=""/>
        <dsp:cNvSpPr/>
      </dsp:nvSpPr>
      <dsp:spPr>
        <a:xfrm>
          <a:off x="0" y="591177"/>
          <a:ext cx="1104223" cy="273779"/>
        </a:xfrm>
        <a:prstGeom prst="roundRect">
          <a:avLst/>
        </a:prstGeom>
        <a:gradFill rotWithShape="1">
          <a:gsLst>
            <a:gs pos="0">
              <a:schemeClr val="accent5">
                <a:tint val="75000"/>
                <a:shade val="85000"/>
                <a:satMod val="230000"/>
              </a:schemeClr>
            </a:gs>
            <a:gs pos="25000">
              <a:schemeClr val="accent5">
                <a:tint val="90000"/>
                <a:shade val="70000"/>
                <a:satMod val="220000"/>
              </a:schemeClr>
            </a:gs>
            <a:gs pos="50000">
              <a:schemeClr val="accent5">
                <a:tint val="90000"/>
                <a:shade val="58000"/>
                <a:satMod val="225000"/>
              </a:schemeClr>
            </a:gs>
            <a:gs pos="65000">
              <a:schemeClr val="accent5">
                <a:tint val="90000"/>
                <a:shade val="58000"/>
                <a:satMod val="225000"/>
              </a:schemeClr>
            </a:gs>
            <a:gs pos="80000">
              <a:schemeClr val="accent5">
                <a:tint val="90000"/>
                <a:shade val="69000"/>
                <a:satMod val="220000"/>
              </a:schemeClr>
            </a:gs>
            <a:gs pos="100000">
              <a:schemeClr val="accent5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u="sng" kern="1200" dirty="0" smtClean="0">
              <a:solidFill>
                <a:schemeClr val="accent1">
                  <a:lumMod val="25000"/>
                </a:schemeClr>
              </a:solidFill>
            </a:rPr>
            <a:t>За родами</a:t>
          </a:r>
          <a:endParaRPr lang="ru-RU" sz="1200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13365" y="604542"/>
        <a:ext cx="1077493" cy="247049"/>
      </dsp:txXfrm>
    </dsp:sp>
    <dsp:sp modelId="{5BED0926-9860-40C1-950C-AF142AAAD685}">
      <dsp:nvSpPr>
        <dsp:cNvPr id="0" name=""/>
        <dsp:cNvSpPr/>
      </dsp:nvSpPr>
      <dsp:spPr>
        <a:xfrm>
          <a:off x="0" y="882238"/>
          <a:ext cx="1104223" cy="273779"/>
        </a:xfrm>
        <a:prstGeom prst="roundRect">
          <a:avLst/>
        </a:prstGeom>
        <a:gradFill rotWithShape="1">
          <a:gsLst>
            <a:gs pos="0">
              <a:schemeClr val="accent5">
                <a:tint val="75000"/>
                <a:shade val="85000"/>
                <a:satMod val="230000"/>
              </a:schemeClr>
            </a:gs>
            <a:gs pos="25000">
              <a:schemeClr val="accent5">
                <a:tint val="90000"/>
                <a:shade val="70000"/>
                <a:satMod val="220000"/>
              </a:schemeClr>
            </a:gs>
            <a:gs pos="50000">
              <a:schemeClr val="accent5">
                <a:tint val="90000"/>
                <a:shade val="58000"/>
                <a:satMod val="225000"/>
              </a:schemeClr>
            </a:gs>
            <a:gs pos="65000">
              <a:schemeClr val="accent5">
                <a:tint val="90000"/>
                <a:shade val="58000"/>
                <a:satMod val="225000"/>
              </a:schemeClr>
            </a:gs>
            <a:gs pos="80000">
              <a:schemeClr val="accent5">
                <a:tint val="90000"/>
                <a:shade val="69000"/>
                <a:satMod val="220000"/>
              </a:schemeClr>
            </a:gs>
            <a:gs pos="100000">
              <a:schemeClr val="accent5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u="sng" kern="1200" dirty="0" smtClean="0">
              <a:solidFill>
                <a:schemeClr val="accent1">
                  <a:lumMod val="25000"/>
                </a:schemeClr>
              </a:solidFill>
            </a:rPr>
            <a:t>За числами</a:t>
          </a:r>
          <a:endParaRPr lang="ru-RU" sz="1200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13365" y="895603"/>
        <a:ext cx="1077493" cy="247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ED168-0797-4748-95BD-CF26BF3CF80B}" type="datetimeFigureOut">
              <a:rPr lang="ru-RU" smtClean="0"/>
              <a:t>10.12.2015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2E28B-C19D-47FA-9566-21123086B4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0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CAB6AF5-1A73-4723-BFA0-B4D2BFE4A041}" type="slidenum">
              <a:rPr lang="uk-UA" altLang="ru-RU" smtClean="0">
                <a:solidFill>
                  <a:srgbClr val="000000"/>
                </a:solidFill>
              </a:rPr>
              <a:pPr/>
              <a:t>‹#›</a:t>
            </a:fld>
            <a:endParaRPr lang="uk-UA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5597-0515-4FCA-89EF-99606B80BF46}" type="slidenum">
              <a:rPr lang="uk-UA" altLang="ru-RU" smtClean="0">
                <a:solidFill>
                  <a:srgbClr val="000000"/>
                </a:solidFill>
              </a:rPr>
              <a:pPr/>
              <a:t>‹#›</a:t>
            </a:fld>
            <a:endParaRPr lang="uk-UA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997F-DB12-4038-B12E-C1085B335394}" type="slidenum">
              <a:rPr lang="uk-UA" altLang="ru-RU" smtClean="0">
                <a:solidFill>
                  <a:srgbClr val="000000"/>
                </a:solidFill>
              </a:rPr>
              <a:pPr/>
              <a:t>‹#›</a:t>
            </a:fld>
            <a:endParaRPr lang="uk-UA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FED2A8B-A65E-4ADD-A1FF-1A11F5B32393}" type="slidenum">
              <a:rPr lang="uk-UA" altLang="ru-RU" smtClean="0">
                <a:solidFill>
                  <a:srgbClr val="000000"/>
                </a:solidFill>
              </a:rPr>
              <a:pPr/>
              <a:t>‹#›</a:t>
            </a:fld>
            <a:endParaRPr lang="uk-UA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B20-E457-41A0-8C2F-ED6D2784E005}" type="slidenum">
              <a:rPr lang="uk-UA" altLang="ru-RU" smtClean="0">
                <a:solidFill>
                  <a:srgbClr val="000000"/>
                </a:solidFill>
              </a:rPr>
              <a:pPr/>
              <a:t>‹#›</a:t>
            </a:fld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D5BF-8555-434D-AAE3-EB9DA1021F2B}" type="slidenum">
              <a:rPr lang="uk-UA" altLang="ru-RU" smtClean="0">
                <a:solidFill>
                  <a:srgbClr val="000000"/>
                </a:solidFill>
              </a:rPr>
              <a:pPr/>
              <a:t>‹#›</a:t>
            </a:fld>
            <a:endParaRPr lang="uk-UA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41FC31C-9317-4BCD-A390-3B6D3A06E0F8}" type="slidenum">
              <a:rPr lang="uk-UA" altLang="ru-RU" smtClean="0">
                <a:solidFill>
                  <a:srgbClr val="000000"/>
                </a:solidFill>
              </a:rPr>
              <a:pPr/>
              <a:t>‹#›</a:t>
            </a:fld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1F77-9E65-4E22-A962-29A50101FA4E}" type="slidenum">
              <a:rPr lang="uk-UA" altLang="ru-RU" smtClean="0">
                <a:solidFill>
                  <a:srgbClr val="000000"/>
                </a:solidFill>
              </a:rPr>
              <a:pPr/>
              <a:t>‹#›</a:t>
            </a:fld>
            <a:endParaRPr lang="uk-UA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2E544-50C3-4EDE-8412-0D19ABE9E785}" type="slidenum">
              <a:rPr lang="uk-UA" altLang="ru-RU" smtClean="0">
                <a:solidFill>
                  <a:srgbClr val="000000"/>
                </a:solidFill>
              </a:rPr>
              <a:pPr/>
              <a:t>‹#›</a:t>
            </a:fld>
            <a:endParaRPr lang="uk-UA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112DB-DCF6-4EAF-BD32-401FC1F4DDF3}" type="slidenum">
              <a:rPr lang="uk-UA" altLang="ru-RU" smtClean="0">
                <a:solidFill>
                  <a:srgbClr val="000000"/>
                </a:solidFill>
              </a:rPr>
              <a:pPr/>
              <a:t>‹#›</a:t>
            </a:fld>
            <a:endParaRPr lang="uk-UA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D542-0F5C-4194-872A-20483ADA2DC0}" type="slidenum">
              <a:rPr lang="uk-UA" altLang="ru-RU" smtClean="0">
                <a:solidFill>
                  <a:srgbClr val="000000"/>
                </a:solidFill>
              </a:rPr>
              <a:pPr/>
              <a:t>‹#›</a:t>
            </a:fld>
            <a:endParaRPr lang="uk-UA" altLang="ru-RU">
              <a:solidFill>
                <a:srgbClr val="000000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2D4E0B3-C6D6-4F83-B327-4C12BBE2D9C8}" type="datetimeFigureOut">
              <a:rPr lang="ru-RU" smtClean="0"/>
              <a:t>10.12.2015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26468E-B59F-402F-9ADC-533619B379F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26" Type="http://schemas.microsoft.com/office/2007/relationships/diagramDrawing" Target="../diagrams/drawing7.xml"/><Relationship Id="rId39" Type="http://schemas.openxmlformats.org/officeDocument/2006/relationships/diagramQuickStyle" Target="../diagrams/quickStyle10.xml"/><Relationship Id="rId21" Type="http://schemas.microsoft.com/office/2007/relationships/diagramDrawing" Target="../diagrams/drawing6.xml"/><Relationship Id="rId34" Type="http://schemas.openxmlformats.org/officeDocument/2006/relationships/diagramQuickStyle" Target="../diagrams/quickStyle9.xml"/><Relationship Id="rId42" Type="http://schemas.openxmlformats.org/officeDocument/2006/relationships/diagramData" Target="../diagrams/data11.xml"/><Relationship Id="rId47" Type="http://schemas.openxmlformats.org/officeDocument/2006/relationships/diagramData" Target="../diagrams/data12.xml"/><Relationship Id="rId50" Type="http://schemas.openxmlformats.org/officeDocument/2006/relationships/diagramColors" Target="../diagrams/colors12.xml"/><Relationship Id="rId55" Type="http://schemas.openxmlformats.org/officeDocument/2006/relationships/diagramColors" Target="../diagrams/colors1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5" Type="http://schemas.openxmlformats.org/officeDocument/2006/relationships/diagramColors" Target="../diagrams/colors7.xml"/><Relationship Id="rId33" Type="http://schemas.openxmlformats.org/officeDocument/2006/relationships/diagramLayout" Target="../diagrams/layout9.xml"/><Relationship Id="rId38" Type="http://schemas.openxmlformats.org/officeDocument/2006/relationships/diagramLayout" Target="../diagrams/layout10.xml"/><Relationship Id="rId46" Type="http://schemas.microsoft.com/office/2007/relationships/diagramDrawing" Target="../diagrams/drawing11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29" Type="http://schemas.openxmlformats.org/officeDocument/2006/relationships/diagramQuickStyle" Target="../diagrams/quickStyle8.xml"/><Relationship Id="rId41" Type="http://schemas.microsoft.com/office/2007/relationships/diagramDrawing" Target="../diagrams/drawing10.xml"/><Relationship Id="rId54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24" Type="http://schemas.openxmlformats.org/officeDocument/2006/relationships/diagramQuickStyle" Target="../diagrams/quickStyle7.xml"/><Relationship Id="rId32" Type="http://schemas.openxmlformats.org/officeDocument/2006/relationships/diagramData" Target="../diagrams/data9.xml"/><Relationship Id="rId37" Type="http://schemas.openxmlformats.org/officeDocument/2006/relationships/diagramData" Target="../diagrams/data10.xml"/><Relationship Id="rId40" Type="http://schemas.openxmlformats.org/officeDocument/2006/relationships/diagramColors" Target="../diagrams/colors10.xml"/><Relationship Id="rId45" Type="http://schemas.openxmlformats.org/officeDocument/2006/relationships/diagramColors" Target="../diagrams/colors11.xml"/><Relationship Id="rId53" Type="http://schemas.openxmlformats.org/officeDocument/2006/relationships/diagramLayout" Target="../diagrams/layout13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23" Type="http://schemas.openxmlformats.org/officeDocument/2006/relationships/diagramLayout" Target="../diagrams/layout7.xml"/><Relationship Id="rId28" Type="http://schemas.openxmlformats.org/officeDocument/2006/relationships/diagramLayout" Target="../diagrams/layout8.xml"/><Relationship Id="rId36" Type="http://schemas.microsoft.com/office/2007/relationships/diagramDrawing" Target="../diagrams/drawing9.xml"/><Relationship Id="rId49" Type="http://schemas.openxmlformats.org/officeDocument/2006/relationships/diagramQuickStyle" Target="../diagrams/quickStyle12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31" Type="http://schemas.microsoft.com/office/2007/relationships/diagramDrawing" Target="../diagrams/drawing8.xml"/><Relationship Id="rId44" Type="http://schemas.openxmlformats.org/officeDocument/2006/relationships/diagramQuickStyle" Target="../diagrams/quickStyle11.xml"/><Relationship Id="rId52" Type="http://schemas.openxmlformats.org/officeDocument/2006/relationships/diagramData" Target="../diagrams/data13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Relationship Id="rId22" Type="http://schemas.openxmlformats.org/officeDocument/2006/relationships/diagramData" Target="../diagrams/data7.xml"/><Relationship Id="rId27" Type="http://schemas.openxmlformats.org/officeDocument/2006/relationships/diagramData" Target="../diagrams/data8.xml"/><Relationship Id="rId30" Type="http://schemas.openxmlformats.org/officeDocument/2006/relationships/diagramColors" Target="../diagrams/colors8.xml"/><Relationship Id="rId35" Type="http://schemas.openxmlformats.org/officeDocument/2006/relationships/diagramColors" Target="../diagrams/colors9.xml"/><Relationship Id="rId43" Type="http://schemas.openxmlformats.org/officeDocument/2006/relationships/diagramLayout" Target="../diagrams/layout11.xml"/><Relationship Id="rId48" Type="http://schemas.openxmlformats.org/officeDocument/2006/relationships/diagramLayout" Target="../diagrams/layout12.xml"/><Relationship Id="rId56" Type="http://schemas.microsoft.com/office/2007/relationships/diagramDrawing" Target="../diagrams/drawing13.xml"/><Relationship Id="rId8" Type="http://schemas.openxmlformats.org/officeDocument/2006/relationships/diagramLayout" Target="../diagrams/layout4.xml"/><Relationship Id="rId51" Type="http://schemas.microsoft.com/office/2007/relationships/diagramDrawing" Target="../diagrams/drawing12.xml"/><Relationship Id="rId3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26" Type="http://schemas.microsoft.com/office/2007/relationships/diagramDrawing" Target="../diagrams/drawing18.xml"/><Relationship Id="rId117" Type="http://schemas.openxmlformats.org/officeDocument/2006/relationships/diagramData" Target="../diagrams/data37.xml"/><Relationship Id="rId21" Type="http://schemas.microsoft.com/office/2007/relationships/diagramDrawing" Target="../diagrams/drawing17.xml"/><Relationship Id="rId42" Type="http://schemas.openxmlformats.org/officeDocument/2006/relationships/diagramData" Target="../diagrams/data22.xml"/><Relationship Id="rId47" Type="http://schemas.openxmlformats.org/officeDocument/2006/relationships/diagramData" Target="../diagrams/data23.xml"/><Relationship Id="rId63" Type="http://schemas.openxmlformats.org/officeDocument/2006/relationships/diagramLayout" Target="../diagrams/layout26.xml"/><Relationship Id="rId68" Type="http://schemas.openxmlformats.org/officeDocument/2006/relationships/diagramLayout" Target="../diagrams/layout27.xml"/><Relationship Id="rId84" Type="http://schemas.openxmlformats.org/officeDocument/2006/relationships/diagramQuickStyle" Target="../diagrams/quickStyle30.xml"/><Relationship Id="rId89" Type="http://schemas.openxmlformats.org/officeDocument/2006/relationships/diagramQuickStyle" Target="../diagrams/quickStyle31.xml"/><Relationship Id="rId112" Type="http://schemas.openxmlformats.org/officeDocument/2006/relationships/diagramData" Target="../diagrams/data36.xml"/><Relationship Id="rId16" Type="http://schemas.microsoft.com/office/2007/relationships/diagramDrawing" Target="../diagrams/drawing16.xml"/><Relationship Id="rId107" Type="http://schemas.openxmlformats.org/officeDocument/2006/relationships/diagramData" Target="../diagrams/data35.xml"/><Relationship Id="rId11" Type="http://schemas.microsoft.com/office/2007/relationships/diagramDrawing" Target="../diagrams/drawing15.xml"/><Relationship Id="rId32" Type="http://schemas.openxmlformats.org/officeDocument/2006/relationships/diagramData" Target="../diagrams/data20.xml"/><Relationship Id="rId37" Type="http://schemas.openxmlformats.org/officeDocument/2006/relationships/diagramData" Target="../diagrams/data21.xml"/><Relationship Id="rId53" Type="http://schemas.openxmlformats.org/officeDocument/2006/relationships/diagramLayout" Target="../diagrams/layout24.xml"/><Relationship Id="rId58" Type="http://schemas.openxmlformats.org/officeDocument/2006/relationships/diagramLayout" Target="../diagrams/layout25.xml"/><Relationship Id="rId74" Type="http://schemas.openxmlformats.org/officeDocument/2006/relationships/diagramQuickStyle" Target="../diagrams/quickStyle28.xml"/><Relationship Id="rId79" Type="http://schemas.openxmlformats.org/officeDocument/2006/relationships/diagramQuickStyle" Target="../diagrams/quickStyle29.xml"/><Relationship Id="rId102" Type="http://schemas.openxmlformats.org/officeDocument/2006/relationships/diagramData" Target="../diagrams/data34.xml"/><Relationship Id="rId5" Type="http://schemas.openxmlformats.org/officeDocument/2006/relationships/diagramColors" Target="../diagrams/colors14.xml"/><Relationship Id="rId61" Type="http://schemas.microsoft.com/office/2007/relationships/diagramDrawing" Target="../diagrams/drawing25.xml"/><Relationship Id="rId82" Type="http://schemas.openxmlformats.org/officeDocument/2006/relationships/diagramData" Target="../diagrams/data30.xml"/><Relationship Id="rId90" Type="http://schemas.openxmlformats.org/officeDocument/2006/relationships/diagramColors" Target="../diagrams/colors31.xml"/><Relationship Id="rId95" Type="http://schemas.openxmlformats.org/officeDocument/2006/relationships/diagramColors" Target="../diagrams/colors32.xml"/><Relationship Id="rId19" Type="http://schemas.openxmlformats.org/officeDocument/2006/relationships/diagramQuickStyle" Target="../diagrams/quickStyle17.xml"/><Relationship Id="rId14" Type="http://schemas.openxmlformats.org/officeDocument/2006/relationships/diagramQuickStyle" Target="../diagrams/quickStyle16.xml"/><Relationship Id="rId22" Type="http://schemas.openxmlformats.org/officeDocument/2006/relationships/diagramData" Target="../diagrams/data18.xml"/><Relationship Id="rId27" Type="http://schemas.openxmlformats.org/officeDocument/2006/relationships/diagramData" Target="../diagrams/data19.xml"/><Relationship Id="rId30" Type="http://schemas.openxmlformats.org/officeDocument/2006/relationships/diagramColors" Target="../diagrams/colors19.xml"/><Relationship Id="rId35" Type="http://schemas.openxmlformats.org/officeDocument/2006/relationships/diagramColors" Target="../diagrams/colors20.xml"/><Relationship Id="rId43" Type="http://schemas.openxmlformats.org/officeDocument/2006/relationships/diagramLayout" Target="../diagrams/layout22.xml"/><Relationship Id="rId48" Type="http://schemas.openxmlformats.org/officeDocument/2006/relationships/diagramLayout" Target="../diagrams/layout23.xml"/><Relationship Id="rId56" Type="http://schemas.microsoft.com/office/2007/relationships/diagramDrawing" Target="../diagrams/drawing24.xml"/><Relationship Id="rId64" Type="http://schemas.openxmlformats.org/officeDocument/2006/relationships/diagramQuickStyle" Target="../diagrams/quickStyle26.xml"/><Relationship Id="rId69" Type="http://schemas.openxmlformats.org/officeDocument/2006/relationships/diagramQuickStyle" Target="../diagrams/quickStyle27.xml"/><Relationship Id="rId77" Type="http://schemas.openxmlformats.org/officeDocument/2006/relationships/diagramData" Target="../diagrams/data29.xml"/><Relationship Id="rId100" Type="http://schemas.openxmlformats.org/officeDocument/2006/relationships/diagramColors" Target="../diagrams/colors33.xml"/><Relationship Id="rId105" Type="http://schemas.openxmlformats.org/officeDocument/2006/relationships/diagramColors" Target="../diagrams/colors34.xml"/><Relationship Id="rId113" Type="http://schemas.openxmlformats.org/officeDocument/2006/relationships/diagramLayout" Target="../diagrams/layout36.xml"/><Relationship Id="rId118" Type="http://schemas.openxmlformats.org/officeDocument/2006/relationships/diagramLayout" Target="../diagrams/layout37.xml"/><Relationship Id="rId8" Type="http://schemas.openxmlformats.org/officeDocument/2006/relationships/diagramLayout" Target="../diagrams/layout15.xml"/><Relationship Id="rId51" Type="http://schemas.microsoft.com/office/2007/relationships/diagramDrawing" Target="../diagrams/drawing23.xml"/><Relationship Id="rId72" Type="http://schemas.openxmlformats.org/officeDocument/2006/relationships/diagramData" Target="../diagrams/data28.xml"/><Relationship Id="rId80" Type="http://schemas.openxmlformats.org/officeDocument/2006/relationships/diagramColors" Target="../diagrams/colors29.xml"/><Relationship Id="rId85" Type="http://schemas.openxmlformats.org/officeDocument/2006/relationships/diagramColors" Target="../diagrams/colors30.xml"/><Relationship Id="rId93" Type="http://schemas.openxmlformats.org/officeDocument/2006/relationships/diagramLayout" Target="../diagrams/layout32.xml"/><Relationship Id="rId98" Type="http://schemas.openxmlformats.org/officeDocument/2006/relationships/diagramLayout" Target="../diagrams/layout33.xml"/><Relationship Id="rId121" Type="http://schemas.microsoft.com/office/2007/relationships/diagramDrawing" Target="../diagrams/drawing37.xml"/><Relationship Id="rId3" Type="http://schemas.openxmlformats.org/officeDocument/2006/relationships/diagramLayout" Target="../diagrams/layout14.xml"/><Relationship Id="rId12" Type="http://schemas.openxmlformats.org/officeDocument/2006/relationships/diagramData" Target="../diagrams/data16.xml"/><Relationship Id="rId17" Type="http://schemas.openxmlformats.org/officeDocument/2006/relationships/diagramData" Target="../diagrams/data17.xml"/><Relationship Id="rId25" Type="http://schemas.openxmlformats.org/officeDocument/2006/relationships/diagramColors" Target="../diagrams/colors18.xml"/><Relationship Id="rId33" Type="http://schemas.openxmlformats.org/officeDocument/2006/relationships/diagramLayout" Target="../diagrams/layout20.xml"/><Relationship Id="rId38" Type="http://schemas.openxmlformats.org/officeDocument/2006/relationships/diagramLayout" Target="../diagrams/layout21.xml"/><Relationship Id="rId46" Type="http://schemas.microsoft.com/office/2007/relationships/diagramDrawing" Target="../diagrams/drawing22.xml"/><Relationship Id="rId59" Type="http://schemas.openxmlformats.org/officeDocument/2006/relationships/diagramQuickStyle" Target="../diagrams/quickStyle25.xml"/><Relationship Id="rId67" Type="http://schemas.openxmlformats.org/officeDocument/2006/relationships/diagramData" Target="../diagrams/data27.xml"/><Relationship Id="rId103" Type="http://schemas.openxmlformats.org/officeDocument/2006/relationships/diagramLayout" Target="../diagrams/layout34.xml"/><Relationship Id="rId108" Type="http://schemas.openxmlformats.org/officeDocument/2006/relationships/diagramLayout" Target="../diagrams/layout35.xml"/><Relationship Id="rId116" Type="http://schemas.microsoft.com/office/2007/relationships/diagramDrawing" Target="../diagrams/drawing36.xml"/><Relationship Id="rId20" Type="http://schemas.openxmlformats.org/officeDocument/2006/relationships/diagramColors" Target="../diagrams/colors17.xml"/><Relationship Id="rId41" Type="http://schemas.microsoft.com/office/2007/relationships/diagramDrawing" Target="../diagrams/drawing21.xml"/><Relationship Id="rId54" Type="http://schemas.openxmlformats.org/officeDocument/2006/relationships/diagramQuickStyle" Target="../diagrams/quickStyle24.xml"/><Relationship Id="rId62" Type="http://schemas.openxmlformats.org/officeDocument/2006/relationships/diagramData" Target="../diagrams/data26.xml"/><Relationship Id="rId70" Type="http://schemas.openxmlformats.org/officeDocument/2006/relationships/diagramColors" Target="../diagrams/colors27.xml"/><Relationship Id="rId75" Type="http://schemas.openxmlformats.org/officeDocument/2006/relationships/diagramColors" Target="../diagrams/colors28.xml"/><Relationship Id="rId83" Type="http://schemas.openxmlformats.org/officeDocument/2006/relationships/diagramLayout" Target="../diagrams/layout30.xml"/><Relationship Id="rId88" Type="http://schemas.openxmlformats.org/officeDocument/2006/relationships/diagramLayout" Target="../diagrams/layout31.xml"/><Relationship Id="rId91" Type="http://schemas.microsoft.com/office/2007/relationships/diagramDrawing" Target="../diagrams/drawing31.xml"/><Relationship Id="rId96" Type="http://schemas.microsoft.com/office/2007/relationships/diagramDrawing" Target="../diagrams/drawing32.xml"/><Relationship Id="rId111" Type="http://schemas.microsoft.com/office/2007/relationships/diagramDrawing" Target="../diagrams/drawing3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5" Type="http://schemas.openxmlformats.org/officeDocument/2006/relationships/diagramColors" Target="../diagrams/colors16.xml"/><Relationship Id="rId23" Type="http://schemas.openxmlformats.org/officeDocument/2006/relationships/diagramLayout" Target="../diagrams/layout18.xml"/><Relationship Id="rId28" Type="http://schemas.openxmlformats.org/officeDocument/2006/relationships/diagramLayout" Target="../diagrams/layout19.xml"/><Relationship Id="rId36" Type="http://schemas.microsoft.com/office/2007/relationships/diagramDrawing" Target="../diagrams/drawing20.xml"/><Relationship Id="rId49" Type="http://schemas.openxmlformats.org/officeDocument/2006/relationships/diagramQuickStyle" Target="../diagrams/quickStyle23.xml"/><Relationship Id="rId57" Type="http://schemas.openxmlformats.org/officeDocument/2006/relationships/diagramData" Target="../diagrams/data25.xml"/><Relationship Id="rId106" Type="http://schemas.microsoft.com/office/2007/relationships/diagramDrawing" Target="../diagrams/drawing34.xml"/><Relationship Id="rId114" Type="http://schemas.openxmlformats.org/officeDocument/2006/relationships/diagramQuickStyle" Target="../diagrams/quickStyle36.xml"/><Relationship Id="rId119" Type="http://schemas.openxmlformats.org/officeDocument/2006/relationships/diagramQuickStyle" Target="../diagrams/quickStyle37.xml"/><Relationship Id="rId10" Type="http://schemas.openxmlformats.org/officeDocument/2006/relationships/diagramColors" Target="../diagrams/colors15.xml"/><Relationship Id="rId31" Type="http://schemas.microsoft.com/office/2007/relationships/diagramDrawing" Target="../diagrams/drawing19.xml"/><Relationship Id="rId44" Type="http://schemas.openxmlformats.org/officeDocument/2006/relationships/diagramQuickStyle" Target="../diagrams/quickStyle22.xml"/><Relationship Id="rId52" Type="http://schemas.openxmlformats.org/officeDocument/2006/relationships/diagramData" Target="../diagrams/data24.xml"/><Relationship Id="rId60" Type="http://schemas.openxmlformats.org/officeDocument/2006/relationships/diagramColors" Target="../diagrams/colors25.xml"/><Relationship Id="rId65" Type="http://schemas.openxmlformats.org/officeDocument/2006/relationships/diagramColors" Target="../diagrams/colors26.xml"/><Relationship Id="rId73" Type="http://schemas.openxmlformats.org/officeDocument/2006/relationships/diagramLayout" Target="../diagrams/layout28.xml"/><Relationship Id="rId78" Type="http://schemas.openxmlformats.org/officeDocument/2006/relationships/diagramLayout" Target="../diagrams/layout29.xml"/><Relationship Id="rId81" Type="http://schemas.microsoft.com/office/2007/relationships/diagramDrawing" Target="../diagrams/drawing29.xml"/><Relationship Id="rId86" Type="http://schemas.microsoft.com/office/2007/relationships/diagramDrawing" Target="../diagrams/drawing30.xml"/><Relationship Id="rId94" Type="http://schemas.openxmlformats.org/officeDocument/2006/relationships/diagramQuickStyle" Target="../diagrams/quickStyle32.xml"/><Relationship Id="rId99" Type="http://schemas.openxmlformats.org/officeDocument/2006/relationships/diagramQuickStyle" Target="../diagrams/quickStyle33.xml"/><Relationship Id="rId101" Type="http://schemas.microsoft.com/office/2007/relationships/diagramDrawing" Target="../diagrams/drawing33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3" Type="http://schemas.openxmlformats.org/officeDocument/2006/relationships/diagramLayout" Target="../diagrams/layout16.xml"/><Relationship Id="rId18" Type="http://schemas.openxmlformats.org/officeDocument/2006/relationships/diagramLayout" Target="../diagrams/layout17.xml"/><Relationship Id="rId39" Type="http://schemas.openxmlformats.org/officeDocument/2006/relationships/diagramQuickStyle" Target="../diagrams/quickStyle21.xml"/><Relationship Id="rId109" Type="http://schemas.openxmlformats.org/officeDocument/2006/relationships/diagramQuickStyle" Target="../diagrams/quickStyle35.xml"/><Relationship Id="rId34" Type="http://schemas.openxmlformats.org/officeDocument/2006/relationships/diagramQuickStyle" Target="../diagrams/quickStyle20.xml"/><Relationship Id="rId50" Type="http://schemas.openxmlformats.org/officeDocument/2006/relationships/diagramColors" Target="../diagrams/colors23.xml"/><Relationship Id="rId55" Type="http://schemas.openxmlformats.org/officeDocument/2006/relationships/diagramColors" Target="../diagrams/colors24.xml"/><Relationship Id="rId76" Type="http://schemas.microsoft.com/office/2007/relationships/diagramDrawing" Target="../diagrams/drawing28.xml"/><Relationship Id="rId97" Type="http://schemas.openxmlformats.org/officeDocument/2006/relationships/diagramData" Target="../diagrams/data33.xml"/><Relationship Id="rId104" Type="http://schemas.openxmlformats.org/officeDocument/2006/relationships/diagramQuickStyle" Target="../diagrams/quickStyle34.xml"/><Relationship Id="rId120" Type="http://schemas.openxmlformats.org/officeDocument/2006/relationships/diagramColors" Target="../diagrams/colors37.xml"/><Relationship Id="rId7" Type="http://schemas.openxmlformats.org/officeDocument/2006/relationships/diagramData" Target="../diagrams/data15.xml"/><Relationship Id="rId71" Type="http://schemas.microsoft.com/office/2007/relationships/diagramDrawing" Target="../diagrams/drawing27.xml"/><Relationship Id="rId92" Type="http://schemas.openxmlformats.org/officeDocument/2006/relationships/diagramData" Target="../diagrams/data32.xml"/><Relationship Id="rId2" Type="http://schemas.openxmlformats.org/officeDocument/2006/relationships/diagramData" Target="../diagrams/data14.xml"/><Relationship Id="rId29" Type="http://schemas.openxmlformats.org/officeDocument/2006/relationships/diagramQuickStyle" Target="../diagrams/quickStyle19.xml"/><Relationship Id="rId24" Type="http://schemas.openxmlformats.org/officeDocument/2006/relationships/diagramQuickStyle" Target="../diagrams/quickStyle18.xml"/><Relationship Id="rId40" Type="http://schemas.openxmlformats.org/officeDocument/2006/relationships/diagramColors" Target="../diagrams/colors21.xml"/><Relationship Id="rId45" Type="http://schemas.openxmlformats.org/officeDocument/2006/relationships/diagramColors" Target="../diagrams/colors22.xml"/><Relationship Id="rId66" Type="http://schemas.microsoft.com/office/2007/relationships/diagramDrawing" Target="../diagrams/drawing26.xml"/><Relationship Id="rId87" Type="http://schemas.openxmlformats.org/officeDocument/2006/relationships/diagramData" Target="../diagrams/data31.xml"/><Relationship Id="rId110" Type="http://schemas.openxmlformats.org/officeDocument/2006/relationships/diagramColors" Target="../diagrams/colors35.xml"/><Relationship Id="rId115" Type="http://schemas.openxmlformats.org/officeDocument/2006/relationships/diagramColors" Target="../diagrams/colors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404664"/>
            <a:ext cx="6094511" cy="838200"/>
          </a:xfrm>
        </p:spPr>
        <p:txBody>
          <a:bodyPr/>
          <a:lstStyle/>
          <a:p>
            <a:r>
              <a:rPr lang="uk-UA" dirty="0" smtClean="0"/>
              <a:t>Хто така творча людина?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48358746"/>
              </p:ext>
            </p:extLst>
          </p:nvPr>
        </p:nvGraphicFramePr>
        <p:xfrm>
          <a:off x="2483769" y="1250312"/>
          <a:ext cx="4392487" cy="4124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682" y="1306112"/>
            <a:ext cx="2078318" cy="23753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5" y="6829"/>
            <a:ext cx="2351457" cy="2342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" y="4715075"/>
            <a:ext cx="2819132" cy="2114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" y="2780478"/>
            <a:ext cx="2298309" cy="1592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49" y="4293096"/>
            <a:ext cx="2792667" cy="2060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72149"/>
            <a:ext cx="1793852" cy="1800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100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67"/>
            <a:ext cx="849694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800" b="1" dirty="0" smtClean="0"/>
              <a:t> Яку </a:t>
            </a:r>
            <a:r>
              <a:rPr lang="uk-UA" sz="2800" b="1" dirty="0"/>
              <a:t>ж мету навчальної діяльності </a:t>
            </a:r>
            <a:endParaRPr lang="uk-UA" sz="2800" b="1" dirty="0" smtClean="0"/>
          </a:p>
          <a:p>
            <a:pPr algn="r"/>
            <a:r>
              <a:rPr lang="uk-UA" sz="2800" b="1" dirty="0" smtClean="0"/>
              <a:t>можна </a:t>
            </a:r>
            <a:r>
              <a:rPr lang="uk-UA" sz="2800" b="1" dirty="0"/>
              <a:t>реалізувати </a:t>
            </a:r>
            <a:r>
              <a:rPr lang="uk-UA" sz="2800" b="1" dirty="0" smtClean="0"/>
              <a:t>,</a:t>
            </a:r>
          </a:p>
          <a:p>
            <a:pPr algn="r"/>
            <a:r>
              <a:rPr lang="uk-UA" sz="2800" b="1" dirty="0" smtClean="0"/>
              <a:t>заручившись підтримкою</a:t>
            </a:r>
          </a:p>
          <a:p>
            <a:pPr algn="r"/>
            <a:r>
              <a:rPr lang="uk-UA" sz="2800" b="1" dirty="0" smtClean="0"/>
              <a:t> </a:t>
            </a:r>
            <a:r>
              <a:rPr lang="uk-UA" sz="2800" b="1" dirty="0"/>
              <a:t>створеного </a:t>
            </a:r>
            <a:r>
              <a:rPr lang="uk-UA" sz="2800" b="1" dirty="0" smtClean="0"/>
              <a:t>посібника?</a:t>
            </a:r>
            <a:endParaRPr lang="ru-RU" sz="2800" b="1" dirty="0"/>
          </a:p>
          <a:p>
            <a:r>
              <a:rPr lang="uk-UA" dirty="0"/>
              <a:t> </a:t>
            </a:r>
            <a:endParaRPr lang="ru-RU" dirty="0"/>
          </a:p>
          <a:p>
            <a:r>
              <a:rPr lang="uk-UA" sz="2400" b="1" dirty="0"/>
              <a:t>М</a:t>
            </a:r>
            <a:r>
              <a:rPr lang="uk-UA" sz="2400" b="1" dirty="0" smtClean="0"/>
              <a:t>отивувати </a:t>
            </a:r>
            <a:r>
              <a:rPr lang="uk-UA" sz="2400" b="1" dirty="0"/>
              <a:t>доречність використання фреймів для того, щоб</a:t>
            </a: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освіжити в </a:t>
            </a:r>
            <a:r>
              <a:rPr lang="uk-UA" sz="2400" dirty="0" err="1"/>
              <a:t>пам᾿яті</a:t>
            </a:r>
            <a:r>
              <a:rPr lang="uk-UA" sz="2400" dirty="0"/>
              <a:t> вивчене про </a:t>
            </a:r>
            <a:r>
              <a:rPr lang="uk-UA" sz="2400" dirty="0" smtClean="0"/>
              <a:t>дієслово;  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допомогти один одному заповнити прогалини в </a:t>
            </a:r>
            <a:r>
              <a:rPr lang="uk-UA" sz="2400" dirty="0" smtClean="0"/>
              <a:t>знаннях; 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вдосконалювати вміння аналізувати, порівнювати, </a:t>
            </a:r>
            <a:r>
              <a:rPr lang="uk-UA" sz="2400" dirty="0" smtClean="0"/>
              <a:t>узагальнювати;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формувати орфографічні </a:t>
            </a:r>
            <a:r>
              <a:rPr lang="uk-UA" sz="2400" dirty="0" smtClean="0"/>
              <a:t>навики;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здійснювати </a:t>
            </a:r>
            <a:r>
              <a:rPr lang="uk-UA" sz="2400" dirty="0" smtClean="0"/>
              <a:t>морфологічний розбір; 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розвивати творчі </a:t>
            </a:r>
            <a:r>
              <a:rPr lang="uk-UA" sz="2400" dirty="0" smtClean="0"/>
              <a:t>здібності; 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виховувати бажання бути </a:t>
            </a:r>
            <a:r>
              <a:rPr lang="uk-UA" sz="2400" dirty="0" smtClean="0"/>
              <a:t>оригінальними;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 smtClean="0"/>
              <a:t> </a:t>
            </a:r>
            <a:r>
              <a:rPr lang="uk-UA" sz="2400" dirty="0"/>
              <a:t>прагнути </a:t>
            </a:r>
            <a:r>
              <a:rPr lang="uk-UA" sz="2400" dirty="0" smtClean="0"/>
              <a:t>здивувати </a:t>
            </a:r>
            <a:r>
              <a:rPr lang="uk-UA" sz="2400" dirty="0"/>
              <a:t>себе й оточуючих результатами </a:t>
            </a:r>
            <a:r>
              <a:rPr lang="uk-UA" sz="2400" dirty="0" smtClean="0"/>
              <a:t>праці;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прикрасити щоденники високими </a:t>
            </a:r>
            <a:r>
              <a:rPr lang="uk-UA" sz="2400" dirty="0" smtClean="0"/>
              <a:t>балами;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b="1" dirty="0"/>
              <a:t>змінити традиційний погляд   на навчальний процес </a:t>
            </a:r>
            <a:r>
              <a:rPr lang="uk-UA" sz="2400" b="1" dirty="0" smtClean="0"/>
              <a:t>.</a:t>
            </a:r>
            <a:endParaRPr lang="ru-RU" sz="2400" dirty="0"/>
          </a:p>
        </p:txBody>
      </p:sp>
      <p:pic>
        <p:nvPicPr>
          <p:cNvPr id="3" name="Picture 4" descr="http://shyroke-zosh.uz.sch.in.ua/files2/images/question.jpeg?size=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7"/>
            <a:ext cx="2195736" cy="203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40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76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8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uk-UA" altLang="ru-RU" sz="4000" dirty="0"/>
              <a:t>Способи дієслів</a:t>
            </a: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536933" y="152400"/>
            <a:ext cx="8077200" cy="685800"/>
          </a:xfrm>
          <a:prstGeom prst="roundRect">
            <a:avLst>
              <a:gd name="adj" fmla="val 16667"/>
            </a:avLst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400" b="1" dirty="0" smtClean="0">
                <a:solidFill>
                  <a:srgbClr val="000000"/>
                </a:solidFill>
              </a:rPr>
              <a:t>Способи дієслів</a:t>
            </a:r>
            <a:r>
              <a:rPr lang="uk-UA" altLang="ru-RU" dirty="0" smtClean="0">
                <a:solidFill>
                  <a:srgbClr val="000000"/>
                </a:solidFill>
              </a:rPr>
              <a:t> </a:t>
            </a:r>
            <a:br>
              <a:rPr lang="uk-UA" altLang="ru-RU" dirty="0" smtClean="0">
                <a:solidFill>
                  <a:srgbClr val="000000"/>
                </a:solidFill>
              </a:rPr>
            </a:br>
            <a:r>
              <a:rPr lang="uk-UA" altLang="ru-RU" i="1" dirty="0" smtClean="0">
                <a:solidFill>
                  <a:srgbClr val="000000"/>
                </a:solidFill>
              </a:rPr>
              <a:t>(відношення до дійсності з погляду мовця)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H="1">
            <a:off x="2247900" y="838200"/>
            <a:ext cx="1143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4572000" y="83820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6629400" y="838200"/>
            <a:ext cx="1905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495300" y="1224643"/>
            <a:ext cx="2590800" cy="914400"/>
          </a:xfrm>
          <a:prstGeom prst="flowChartOnlineStorag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b="1" u="sng" dirty="0" smtClean="0">
                <a:solidFill>
                  <a:srgbClr val="000000"/>
                </a:solidFill>
              </a:rPr>
              <a:t>Дійсний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(</a:t>
            </a:r>
            <a:r>
              <a:rPr lang="uk-UA" altLang="ru-RU" sz="1400" i="1" dirty="0" smtClean="0">
                <a:solidFill>
                  <a:srgbClr val="000000"/>
                </a:solidFill>
              </a:rPr>
              <a:t>реальна дія</a:t>
            </a:r>
            <a:r>
              <a:rPr lang="uk-UA" altLang="ru-RU" sz="140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6226628" y="1219200"/>
            <a:ext cx="2612571" cy="914400"/>
          </a:xfrm>
          <a:prstGeom prst="flowChartOnlineStorag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b="1" u="sng" dirty="0" smtClean="0">
                <a:solidFill>
                  <a:srgbClr val="000000"/>
                </a:solidFill>
              </a:rPr>
              <a:t>Наказовий</a:t>
            </a:r>
            <a:endParaRPr lang="en-US" altLang="ru-RU" b="1" u="sng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dirty="0" smtClean="0">
                <a:solidFill>
                  <a:srgbClr val="000000"/>
                </a:solidFill>
              </a:rPr>
              <a:t>(</a:t>
            </a:r>
            <a:r>
              <a:rPr lang="uk-UA" altLang="ru-RU" sz="1400" i="1" dirty="0" smtClean="0">
                <a:solidFill>
                  <a:srgbClr val="000000"/>
                </a:solidFill>
              </a:rPr>
              <a:t>спонукання </a:t>
            </a:r>
            <a:endParaRPr lang="en-US" altLang="ru-RU" sz="1400" i="1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i="1" dirty="0" smtClean="0">
                <a:solidFill>
                  <a:srgbClr val="000000"/>
                </a:solidFill>
              </a:rPr>
              <a:t>до</a:t>
            </a:r>
            <a:r>
              <a:rPr lang="en-US" altLang="ru-RU" sz="1400" i="1" dirty="0" smtClean="0">
                <a:solidFill>
                  <a:srgbClr val="000000"/>
                </a:solidFill>
              </a:rPr>
              <a:t> </a:t>
            </a:r>
            <a:r>
              <a:rPr lang="uk-UA" altLang="ru-RU" sz="1400" i="1" dirty="0" smtClean="0">
                <a:solidFill>
                  <a:srgbClr val="000000"/>
                </a:solidFill>
              </a:rPr>
              <a:t>дії)</a:t>
            </a:r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3314700" y="1219200"/>
            <a:ext cx="2667000" cy="914400"/>
          </a:xfrm>
          <a:prstGeom prst="flowChartOnlineStorag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b="1" u="sng" dirty="0" smtClean="0">
                <a:solidFill>
                  <a:srgbClr val="000000"/>
                </a:solidFill>
              </a:rPr>
              <a:t>Умовний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(</a:t>
            </a:r>
            <a:r>
              <a:rPr lang="uk-UA" altLang="ru-RU" sz="1400" i="1" dirty="0" err="1" smtClean="0">
                <a:solidFill>
                  <a:srgbClr val="000000"/>
                </a:solidFill>
              </a:rPr>
              <a:t>дія,можлива</a:t>
            </a:r>
            <a:r>
              <a:rPr lang="uk-UA" altLang="ru-RU" sz="1400" i="1" dirty="0" smtClean="0">
                <a:solidFill>
                  <a:srgbClr val="000000"/>
                </a:solidFill>
              </a:rPr>
              <a:t> за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i="1" dirty="0" smtClean="0">
                <a:solidFill>
                  <a:srgbClr val="000000"/>
                </a:solidFill>
              </a:rPr>
              <a:t>певних умов)</a:t>
            </a:r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7391400" y="2139043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1186543" y="2343148"/>
            <a:ext cx="1409700" cy="604158"/>
          </a:xfrm>
          <a:prstGeom prst="foldedCorner">
            <a:avLst>
              <a:gd name="adj" fmla="val 12500"/>
            </a:avLst>
          </a:prstGeom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perspectiveContrastingRightFacing"/>
            <a:lightRig rig="threePt" dir="t"/>
          </a:scene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smtClean="0">
                <a:solidFill>
                  <a:srgbClr val="000000"/>
                </a:solidFill>
              </a:rPr>
              <a:t>Часи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 flipH="1">
            <a:off x="971599" y="2666999"/>
            <a:ext cx="331964" cy="1660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>
            <a:off x="2013856" y="2833006"/>
            <a:ext cx="0" cy="2857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>
            <a:off x="2389414" y="2666999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203" name="AutoShape 35"/>
          <p:cNvSpPr>
            <a:spLocks noChangeArrowheads="1"/>
          </p:cNvSpPr>
          <p:nvPr/>
        </p:nvSpPr>
        <p:spPr bwMode="auto">
          <a:xfrm>
            <a:off x="108857" y="2895599"/>
            <a:ext cx="1143000" cy="1409700"/>
          </a:xfrm>
          <a:prstGeom prst="flowChartOffpageConnector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 smtClean="0">
                <a:solidFill>
                  <a:srgbClr val="000000"/>
                </a:solidFill>
              </a:rPr>
              <a:t>Теперішній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b="1" i="1" dirty="0" smtClean="0">
                <a:solidFill>
                  <a:srgbClr val="000000"/>
                </a:solidFill>
              </a:rPr>
              <a:t>(</a:t>
            </a:r>
            <a:r>
              <a:rPr lang="uk-UA" altLang="ru-RU" sz="1200" b="1" i="1" dirty="0" smtClean="0">
                <a:solidFill>
                  <a:srgbClr val="000000"/>
                </a:solidFill>
              </a:rPr>
              <a:t>відбувається</a:t>
            </a:r>
            <a:r>
              <a:rPr lang="uk-UA" altLang="ru-RU" sz="1200" b="1" dirty="0" smtClean="0">
                <a:solidFill>
                  <a:srgbClr val="000000"/>
                </a:solidFill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200" u="sng" dirty="0" smtClean="0">
                <a:solidFill>
                  <a:srgbClr val="000000"/>
                </a:solidFill>
              </a:rPr>
              <a:t>За особами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200" u="sng" dirty="0" smtClean="0">
                <a:solidFill>
                  <a:srgbClr val="000000"/>
                </a:solidFill>
              </a:rPr>
              <a:t>За числами</a:t>
            </a:r>
          </a:p>
        </p:txBody>
      </p:sp>
      <p:sp>
        <p:nvSpPr>
          <p:cNvPr id="7204" name="AutoShape 36"/>
          <p:cNvSpPr>
            <a:spLocks noChangeArrowheads="1"/>
          </p:cNvSpPr>
          <p:nvPr/>
        </p:nvSpPr>
        <p:spPr bwMode="auto">
          <a:xfrm>
            <a:off x="1496786" y="3118753"/>
            <a:ext cx="1197428" cy="1453242"/>
          </a:xfrm>
          <a:prstGeom prst="flowChartOffpageConnector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dirty="0" smtClean="0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 smtClean="0">
                <a:solidFill>
                  <a:srgbClr val="000000"/>
                </a:solidFill>
              </a:rPr>
              <a:t>Майбутній</a:t>
            </a:r>
            <a:r>
              <a:rPr lang="uk-UA" altLang="ru-RU" sz="1400" dirty="0" smtClean="0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b="1" dirty="0" smtClean="0">
                <a:solidFill>
                  <a:srgbClr val="000000"/>
                </a:solidFill>
              </a:rPr>
              <a:t>(</a:t>
            </a:r>
            <a:r>
              <a:rPr lang="uk-UA" altLang="ru-RU" sz="1200" b="1" i="1" dirty="0" smtClean="0">
                <a:solidFill>
                  <a:srgbClr val="000000"/>
                </a:solidFill>
              </a:rPr>
              <a:t>відбудеться</a:t>
            </a:r>
            <a:r>
              <a:rPr lang="uk-UA" altLang="ru-RU" sz="1400" dirty="0" smtClean="0">
                <a:solidFill>
                  <a:srgbClr val="000000"/>
                </a:solidFill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200" u="sng" dirty="0" smtClean="0">
                <a:solidFill>
                  <a:srgbClr val="000000"/>
                </a:solidFill>
              </a:rPr>
              <a:t>За особами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200" u="sng" dirty="0" smtClean="0">
                <a:solidFill>
                  <a:srgbClr val="000000"/>
                </a:solidFill>
              </a:rPr>
              <a:t>За числами</a:t>
            </a:r>
            <a:endParaRPr lang="uk-UA" altLang="ru-RU" sz="12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sz="1400" dirty="0" smtClean="0">
              <a:solidFill>
                <a:srgbClr val="000000"/>
              </a:solidFill>
            </a:endParaRPr>
          </a:p>
        </p:txBody>
      </p:sp>
      <p:sp>
        <p:nvSpPr>
          <p:cNvPr id="7205" name="AutoShape 37"/>
          <p:cNvSpPr>
            <a:spLocks noChangeArrowheads="1"/>
          </p:cNvSpPr>
          <p:nvPr/>
        </p:nvSpPr>
        <p:spPr bwMode="auto">
          <a:xfrm>
            <a:off x="2762250" y="2579914"/>
            <a:ext cx="1104900" cy="1355271"/>
          </a:xfrm>
          <a:prstGeom prst="flowChartOffpageConnector">
            <a:avLst/>
          </a:prstGeom>
          <a:blipFill>
            <a:blip r:embed="rId5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 smtClean="0">
                <a:solidFill>
                  <a:srgbClr val="000000"/>
                </a:solidFill>
              </a:rPr>
              <a:t>Минулий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b="1" i="1" dirty="0" smtClean="0">
                <a:solidFill>
                  <a:srgbClr val="000000"/>
                </a:solidFill>
              </a:rPr>
              <a:t>(</a:t>
            </a:r>
            <a:r>
              <a:rPr lang="uk-UA" altLang="ru-RU" sz="1200" b="1" i="1" dirty="0" smtClean="0">
                <a:solidFill>
                  <a:srgbClr val="000000"/>
                </a:solidFill>
              </a:rPr>
              <a:t>відбулася)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200" u="sng" dirty="0" smtClean="0">
                <a:solidFill>
                  <a:srgbClr val="000000"/>
                </a:solidFill>
              </a:rPr>
              <a:t>За родами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200" u="sng" dirty="0" smtClean="0">
                <a:solidFill>
                  <a:srgbClr val="000000"/>
                </a:solidFill>
              </a:rPr>
              <a:t>За числами</a:t>
            </a:r>
          </a:p>
        </p:txBody>
      </p:sp>
      <p:sp>
        <p:nvSpPr>
          <p:cNvPr id="7206" name="Oval 38"/>
          <p:cNvSpPr>
            <a:spLocks noChangeArrowheads="1"/>
          </p:cNvSpPr>
          <p:nvPr/>
        </p:nvSpPr>
        <p:spPr bwMode="auto">
          <a:xfrm>
            <a:off x="4000500" y="2481941"/>
            <a:ext cx="1600200" cy="70213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innerShdw blurRad="114300">
              <a:prstClr val="black"/>
            </a:innerShdw>
          </a:effectLst>
          <a:scene3d>
            <a:camera prst="perspectiveContrastingRightFacing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600" dirty="0" err="1" smtClean="0">
                <a:solidFill>
                  <a:srgbClr val="000000"/>
                </a:solidFill>
              </a:rPr>
              <a:t>Мин.час</a:t>
            </a:r>
            <a:r>
              <a:rPr lang="uk-UA" altLang="ru-RU" sz="1600" dirty="0" smtClean="0">
                <a:solidFill>
                  <a:srgbClr val="000000"/>
                </a:solidFill>
              </a:rPr>
              <a:t> + </a:t>
            </a:r>
            <a:r>
              <a:rPr lang="uk-UA" altLang="ru-RU" sz="1600" dirty="0" err="1" smtClean="0">
                <a:solidFill>
                  <a:srgbClr val="000000"/>
                </a:solidFill>
              </a:rPr>
              <a:t>б,би</a:t>
            </a:r>
            <a:endParaRPr lang="uk-UA" altLang="ru-RU" sz="1600" dirty="0" smtClean="0">
              <a:solidFill>
                <a:srgbClr val="000000"/>
              </a:solidFill>
            </a:endParaRPr>
          </a:p>
        </p:txBody>
      </p:sp>
      <p:sp>
        <p:nvSpPr>
          <p:cNvPr id="7212" name="AutoShape 44"/>
          <p:cNvSpPr>
            <a:spLocks noChangeArrowheads="1"/>
          </p:cNvSpPr>
          <p:nvPr/>
        </p:nvSpPr>
        <p:spPr bwMode="auto">
          <a:xfrm>
            <a:off x="6248400" y="3238498"/>
            <a:ext cx="2590800" cy="1458687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isometricOffAxis1Right"/>
            <a:lightRig rig="threePt" dir="t"/>
          </a:scene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b="1" dirty="0" smtClean="0">
                <a:solidFill>
                  <a:srgbClr val="000000"/>
                </a:solidFill>
              </a:rPr>
              <a:t>Особи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2одн.(ти)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1,2 мн.(</a:t>
            </a:r>
            <a:r>
              <a:rPr lang="uk-UA" altLang="ru-RU" sz="1400" dirty="0" err="1" smtClean="0">
                <a:solidFill>
                  <a:srgbClr val="000000"/>
                </a:solidFill>
              </a:rPr>
              <a:t>ми,ви</a:t>
            </a:r>
            <a:r>
              <a:rPr lang="uk-UA" altLang="ru-RU" sz="1400" dirty="0" smtClean="0">
                <a:solidFill>
                  <a:srgbClr val="000000"/>
                </a:solidFill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3 </a:t>
            </a:r>
            <a:r>
              <a:rPr lang="uk-UA" altLang="ru-RU" sz="1400" dirty="0" err="1" smtClean="0">
                <a:solidFill>
                  <a:srgbClr val="000000"/>
                </a:solidFill>
              </a:rPr>
              <a:t>одн</a:t>
            </a:r>
            <a:r>
              <a:rPr lang="uk-UA" altLang="ru-RU" sz="1400" dirty="0" smtClean="0">
                <a:solidFill>
                  <a:srgbClr val="000000"/>
                </a:solidFill>
              </a:rPr>
              <a:t>. і мн.+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 </a:t>
            </a:r>
            <a:r>
              <a:rPr lang="uk-UA" altLang="ru-RU" sz="1400" dirty="0" err="1" smtClean="0">
                <a:solidFill>
                  <a:srgbClr val="000000"/>
                </a:solidFill>
              </a:rPr>
              <a:t>хай.нехай</a:t>
            </a:r>
            <a:endParaRPr lang="uk-UA" altLang="ru-RU" sz="1400" dirty="0" smtClean="0">
              <a:solidFill>
                <a:srgbClr val="000000"/>
              </a:solidFill>
            </a:endParaRPr>
          </a:p>
        </p:txBody>
      </p:sp>
      <p:sp>
        <p:nvSpPr>
          <p:cNvPr id="7218" name="AutoShape 50"/>
          <p:cNvSpPr>
            <a:spLocks noChangeArrowheads="1"/>
          </p:cNvSpPr>
          <p:nvPr/>
        </p:nvSpPr>
        <p:spPr bwMode="auto">
          <a:xfrm>
            <a:off x="6248400" y="2307771"/>
            <a:ext cx="2590800" cy="925285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bg1">
              <a:lumMod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perspectiveHeroicExtremeRightFacing"/>
            <a:lightRig rig="threePt" dir="t"/>
          </a:scene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 smtClean="0">
                <a:solidFill>
                  <a:srgbClr val="000000"/>
                </a:solidFill>
              </a:rPr>
              <a:t>Вид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Недоконаний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Доконаний</a:t>
            </a:r>
          </a:p>
        </p:txBody>
      </p:sp>
      <p:sp>
        <p:nvSpPr>
          <p:cNvPr id="7221" name="AutoShape 53"/>
          <p:cNvSpPr>
            <a:spLocks noChangeArrowheads="1"/>
          </p:cNvSpPr>
          <p:nvPr/>
        </p:nvSpPr>
        <p:spPr bwMode="auto">
          <a:xfrm>
            <a:off x="3086100" y="3978726"/>
            <a:ext cx="1295400" cy="1447800"/>
          </a:xfrm>
          <a:prstGeom prst="vertic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sz="14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sz="14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Писав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>
                <a:solidFill>
                  <a:srgbClr val="000000"/>
                </a:solidFill>
              </a:rPr>
              <a:t>П</a:t>
            </a:r>
            <a:r>
              <a:rPr lang="uk-UA" altLang="ru-RU" sz="1400" dirty="0" smtClean="0">
                <a:solidFill>
                  <a:srgbClr val="000000"/>
                </a:solidFill>
              </a:rPr>
              <a:t>исала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Писало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Писали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sz="14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sz="14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sz="1400" dirty="0" smtClean="0">
              <a:solidFill>
                <a:srgbClr val="000000"/>
              </a:solidFill>
            </a:endParaRPr>
          </a:p>
        </p:txBody>
      </p:sp>
      <p:sp>
        <p:nvSpPr>
          <p:cNvPr id="7222" name="AutoShape 54"/>
          <p:cNvSpPr>
            <a:spLocks noChangeArrowheads="1"/>
          </p:cNvSpPr>
          <p:nvPr/>
        </p:nvSpPr>
        <p:spPr bwMode="auto">
          <a:xfrm>
            <a:off x="1183821" y="4697184"/>
            <a:ext cx="2020027" cy="2044184"/>
          </a:xfrm>
          <a:prstGeom prst="vertic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Писатиму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Писатимемо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Писатимеш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Буду писати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Будемо писати</a:t>
            </a:r>
          </a:p>
        </p:txBody>
      </p:sp>
      <p:sp>
        <p:nvSpPr>
          <p:cNvPr id="7223" name="AutoShape 55"/>
          <p:cNvSpPr>
            <a:spLocks noChangeArrowheads="1"/>
          </p:cNvSpPr>
          <p:nvPr/>
        </p:nvSpPr>
        <p:spPr bwMode="auto">
          <a:xfrm>
            <a:off x="-68036" y="4343399"/>
            <a:ext cx="1371600" cy="1592035"/>
          </a:xfrm>
          <a:prstGeom prst="vertic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Пишу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Пишемо</a:t>
            </a:r>
            <a:endParaRPr lang="en-US" altLang="ru-RU" sz="14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Пишеш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 Пишете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Пише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Пишуть</a:t>
            </a:r>
          </a:p>
        </p:txBody>
      </p:sp>
      <p:sp>
        <p:nvSpPr>
          <p:cNvPr id="7224" name="AutoShape 56"/>
          <p:cNvSpPr>
            <a:spLocks noChangeArrowheads="1"/>
          </p:cNvSpPr>
          <p:nvPr/>
        </p:nvSpPr>
        <p:spPr bwMode="auto">
          <a:xfrm>
            <a:off x="4572000" y="3233056"/>
            <a:ext cx="1257300" cy="1325336"/>
          </a:xfrm>
          <a:prstGeom prst="vertic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Читав би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Читала б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Читало б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 smtClean="0">
                <a:solidFill>
                  <a:srgbClr val="000000"/>
                </a:solidFill>
              </a:rPr>
              <a:t>  </a:t>
            </a:r>
            <a:r>
              <a:rPr lang="uk-UA" altLang="ru-RU" sz="1400" dirty="0" smtClean="0">
                <a:solidFill>
                  <a:srgbClr val="000000"/>
                </a:solidFill>
              </a:rPr>
              <a:t>Читали б</a:t>
            </a:r>
            <a:r>
              <a:rPr lang="uk-UA" altLang="ru-RU" dirty="0" smtClean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1790700" y="2139043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4495800" y="2133600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1" name="AutoShape 56"/>
          <p:cNvSpPr>
            <a:spLocks noChangeArrowheads="1"/>
          </p:cNvSpPr>
          <p:nvPr/>
        </p:nvSpPr>
        <p:spPr bwMode="auto">
          <a:xfrm>
            <a:off x="7181850" y="4869996"/>
            <a:ext cx="1409700" cy="1325336"/>
          </a:xfrm>
          <a:prstGeom prst="vertic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sz="14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Пишімо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Пиши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Пишіть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Хай пише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000000"/>
                </a:solidFill>
              </a:rPr>
              <a:t>Нехай пишуть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6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38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44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>
            <a:spLocks noChangeArrowheads="1"/>
          </p:cNvSpPr>
          <p:nvPr/>
        </p:nvSpPr>
        <p:spPr bwMode="auto">
          <a:xfrm>
            <a:off x="3040153" y="435429"/>
            <a:ext cx="2950746" cy="55245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Правопис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Хмара 4"/>
          <p:cNvSpPr>
            <a:spLocks/>
          </p:cNvSpPr>
          <p:nvPr/>
        </p:nvSpPr>
        <p:spPr bwMode="auto">
          <a:xfrm>
            <a:off x="323528" y="457200"/>
            <a:ext cx="1911672" cy="1243608"/>
          </a:xfrm>
          <a:custGeom>
            <a:avLst/>
            <a:gdLst>
              <a:gd name="T0" fmla="*/ 226332 w 43200"/>
              <a:gd name="T1" fmla="*/ 882295 h 43200"/>
              <a:gd name="T2" fmla="*/ 104172 w 43200"/>
              <a:gd name="T3" fmla="*/ 855432 h 43200"/>
              <a:gd name="T4" fmla="*/ 334121 w 43200"/>
              <a:gd name="T5" fmla="*/ 1176270 h 43200"/>
              <a:gd name="T6" fmla="*/ 280685 w 43200"/>
              <a:gd name="T7" fmla="*/ 1189112 h 43200"/>
              <a:gd name="T8" fmla="*/ 794695 w 43200"/>
              <a:gd name="T9" fmla="*/ 1317528 h 43200"/>
              <a:gd name="T10" fmla="*/ 762479 w 43200"/>
              <a:gd name="T11" fmla="*/ 1258881 h 43200"/>
              <a:gd name="T12" fmla="*/ 1390259 w 43200"/>
              <a:gd name="T13" fmla="*/ 1171282 h 43200"/>
              <a:gd name="T14" fmla="*/ 1377382 w 43200"/>
              <a:gd name="T15" fmla="*/ 1235624 h 43200"/>
              <a:gd name="T16" fmla="*/ 1645962 w 43200"/>
              <a:gd name="T17" fmla="*/ 773664 h 43200"/>
              <a:gd name="T18" fmla="*/ 1802750 w 43200"/>
              <a:gd name="T19" fmla="*/ 1014183 h 43200"/>
              <a:gd name="T20" fmla="*/ 2015820 w 43200"/>
              <a:gd name="T21" fmla="*/ 517506 h 43200"/>
              <a:gd name="T22" fmla="*/ 1945986 w 43200"/>
              <a:gd name="T23" fmla="*/ 607701 h 43200"/>
              <a:gd name="T24" fmla="*/ 1848277 w 43200"/>
              <a:gd name="T25" fmla="*/ 182883 h 43200"/>
              <a:gd name="T26" fmla="*/ 1851942 w 43200"/>
              <a:gd name="T27" fmla="*/ 225486 h 43200"/>
              <a:gd name="T28" fmla="*/ 1402364 w 43200"/>
              <a:gd name="T29" fmla="*/ 133202 h 43200"/>
              <a:gd name="T30" fmla="*/ 1438149 w 43200"/>
              <a:gd name="T31" fmla="*/ 78870 h 43200"/>
              <a:gd name="T32" fmla="*/ 1067809 w 43200"/>
              <a:gd name="T33" fmla="*/ 159087 h 43200"/>
              <a:gd name="T34" fmla="*/ 1085122 w 43200"/>
              <a:gd name="T35" fmla="*/ 112238 h 43200"/>
              <a:gd name="T36" fmla="*/ 675187 w 43200"/>
              <a:gd name="T37" fmla="*/ 174996 h 43200"/>
              <a:gd name="T38" fmla="*/ 737883 w 43200"/>
              <a:gd name="T39" fmla="*/ 220431 h 43200"/>
              <a:gd name="T40" fmla="*/ 199036 w 43200"/>
              <a:gd name="T41" fmla="*/ 532168 h 43200"/>
              <a:gd name="T42" fmla="*/ 188088 w 43200"/>
              <a:gd name="T43" fmla="*/ 484341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Частка 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altLang="ru-RU" sz="1600" b="1" i="0" u="none" strike="noStrike" cap="none" normalizeH="0" baseline="0" dirty="0" smtClean="0">
              <a:ln>
                <a:noFill/>
              </a:ln>
              <a:solidFill>
                <a:srgbClr val="F2F2F2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дієсловами</a:t>
            </a:r>
            <a:endParaRPr kumimoji="0" lang="uk-UA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Хмара 5"/>
          <p:cNvSpPr>
            <a:spLocks/>
          </p:cNvSpPr>
          <p:nvPr/>
        </p:nvSpPr>
        <p:spPr bwMode="auto">
          <a:xfrm>
            <a:off x="2339752" y="1185069"/>
            <a:ext cx="2279131" cy="1311842"/>
          </a:xfrm>
          <a:custGeom>
            <a:avLst/>
            <a:gdLst>
              <a:gd name="T0" fmla="*/ 237922 w 43200"/>
              <a:gd name="T1" fmla="*/ 844202 h 43200"/>
              <a:gd name="T2" fmla="*/ 109506 w 43200"/>
              <a:gd name="T3" fmla="*/ 818499 h 43200"/>
              <a:gd name="T4" fmla="*/ 351230 w 43200"/>
              <a:gd name="T5" fmla="*/ 1125485 h 43200"/>
              <a:gd name="T6" fmla="*/ 295057 w 43200"/>
              <a:gd name="T7" fmla="*/ 1137772 h 43200"/>
              <a:gd name="T8" fmla="*/ 835387 w 43200"/>
              <a:gd name="T9" fmla="*/ 1260643 h 43200"/>
              <a:gd name="T10" fmla="*/ 801521 w 43200"/>
              <a:gd name="T11" fmla="*/ 1204529 h 43200"/>
              <a:gd name="T12" fmla="*/ 1461445 w 43200"/>
              <a:gd name="T13" fmla="*/ 1120712 h 43200"/>
              <a:gd name="T14" fmla="*/ 1447909 w 43200"/>
              <a:gd name="T15" fmla="*/ 1182277 h 43200"/>
              <a:gd name="T16" fmla="*/ 1730242 w 43200"/>
              <a:gd name="T17" fmla="*/ 740261 h 43200"/>
              <a:gd name="T18" fmla="*/ 1895058 w 43200"/>
              <a:gd name="T19" fmla="*/ 970396 h 43200"/>
              <a:gd name="T20" fmla="*/ 2119038 w 43200"/>
              <a:gd name="T21" fmla="*/ 495163 h 43200"/>
              <a:gd name="T22" fmla="*/ 2045628 w 43200"/>
              <a:gd name="T23" fmla="*/ 581463 h 43200"/>
              <a:gd name="T24" fmla="*/ 1942916 w 43200"/>
              <a:gd name="T25" fmla="*/ 174987 h 43200"/>
              <a:gd name="T26" fmla="*/ 1946769 w 43200"/>
              <a:gd name="T27" fmla="*/ 215751 h 43200"/>
              <a:gd name="T28" fmla="*/ 1474170 w 43200"/>
              <a:gd name="T29" fmla="*/ 127451 h 43200"/>
              <a:gd name="T30" fmla="*/ 1511788 w 43200"/>
              <a:gd name="T31" fmla="*/ 75464 h 43200"/>
              <a:gd name="T32" fmla="*/ 1122485 w 43200"/>
              <a:gd name="T33" fmla="*/ 152219 h 43200"/>
              <a:gd name="T34" fmla="*/ 1140685 w 43200"/>
              <a:gd name="T35" fmla="*/ 107392 h 43200"/>
              <a:gd name="T36" fmla="*/ 709759 w 43200"/>
              <a:gd name="T37" fmla="*/ 167441 h 43200"/>
              <a:gd name="T38" fmla="*/ 775666 w 43200"/>
              <a:gd name="T39" fmla="*/ 210913 h 43200"/>
              <a:gd name="T40" fmla="*/ 209227 w 43200"/>
              <a:gd name="T41" fmla="*/ 509192 h 43200"/>
              <a:gd name="T42" fmla="*/ 197719 w 43200"/>
              <a:gd name="T43" fmla="*/ 463429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flip="none" rotWithShape="1">
            <a:gsLst>
              <a:gs pos="0">
                <a:srgbClr val="008080">
                  <a:shade val="30000"/>
                  <a:satMod val="115000"/>
                </a:srgbClr>
              </a:gs>
              <a:gs pos="50000">
                <a:srgbClr val="008080">
                  <a:shade val="67500"/>
                  <a:satMod val="115000"/>
                </a:srgbClr>
              </a:gs>
              <a:gs pos="100000">
                <a:srgbClr val="008080"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 (є), и (ї)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особових закінченнях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Хмара 6"/>
          <p:cNvSpPr>
            <a:spLocks/>
          </p:cNvSpPr>
          <p:nvPr/>
        </p:nvSpPr>
        <p:spPr bwMode="auto">
          <a:xfrm>
            <a:off x="4923872" y="1266485"/>
            <a:ext cx="2290763" cy="1379537"/>
          </a:xfrm>
          <a:custGeom>
            <a:avLst/>
            <a:gdLst>
              <a:gd name="T0" fmla="*/ 248890 w 43200"/>
              <a:gd name="T1" fmla="*/ 835737 h 43200"/>
              <a:gd name="T2" fmla="*/ 114554 w 43200"/>
              <a:gd name="T3" fmla="*/ 810292 h 43200"/>
              <a:gd name="T4" fmla="*/ 367421 w 43200"/>
              <a:gd name="T5" fmla="*/ 1114199 h 43200"/>
              <a:gd name="T6" fmla="*/ 308659 w 43200"/>
              <a:gd name="T7" fmla="*/ 1126363 h 43200"/>
              <a:gd name="T8" fmla="*/ 873899 w 43200"/>
              <a:gd name="T9" fmla="*/ 1248003 h 43200"/>
              <a:gd name="T10" fmla="*/ 838472 w 43200"/>
              <a:gd name="T11" fmla="*/ 1192451 h 43200"/>
              <a:gd name="T12" fmla="*/ 1528819 w 43200"/>
              <a:gd name="T13" fmla="*/ 1109474 h 43200"/>
              <a:gd name="T14" fmla="*/ 1514658 w 43200"/>
              <a:gd name="T15" fmla="*/ 1170421 h 43200"/>
              <a:gd name="T16" fmla="*/ 1810006 w 43200"/>
              <a:gd name="T17" fmla="*/ 732838 h 43200"/>
              <a:gd name="T18" fmla="*/ 1982421 w 43200"/>
              <a:gd name="T19" fmla="*/ 960665 h 43200"/>
              <a:gd name="T20" fmla="*/ 2216726 w 43200"/>
              <a:gd name="T21" fmla="*/ 490198 h 43200"/>
              <a:gd name="T22" fmla="*/ 2139932 w 43200"/>
              <a:gd name="T23" fmla="*/ 575633 h 43200"/>
              <a:gd name="T24" fmla="*/ 2032485 w 43200"/>
              <a:gd name="T25" fmla="*/ 173233 h 43200"/>
              <a:gd name="T26" fmla="*/ 2036516 w 43200"/>
              <a:gd name="T27" fmla="*/ 213588 h 43200"/>
              <a:gd name="T28" fmla="*/ 1542130 w 43200"/>
              <a:gd name="T29" fmla="*/ 126173 h 43200"/>
              <a:gd name="T30" fmla="*/ 1581482 w 43200"/>
              <a:gd name="T31" fmla="*/ 74708 h 43200"/>
              <a:gd name="T32" fmla="*/ 1174232 w 43200"/>
              <a:gd name="T33" fmla="*/ 150693 h 43200"/>
              <a:gd name="T34" fmla="*/ 1193271 w 43200"/>
              <a:gd name="T35" fmla="*/ 106315 h 43200"/>
              <a:gd name="T36" fmla="*/ 742480 w 43200"/>
              <a:gd name="T37" fmla="*/ 165762 h 43200"/>
              <a:gd name="T38" fmla="*/ 811424 w 43200"/>
              <a:gd name="T39" fmla="*/ 208799 h 43200"/>
              <a:gd name="T40" fmla="*/ 218872 w 43200"/>
              <a:gd name="T41" fmla="*/ 504086 h 43200"/>
              <a:gd name="T42" fmla="*/ 206834 w 43200"/>
              <a:gd name="T43" fmla="*/ 45878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flip="none" rotWithShape="1">
            <a:gsLst>
              <a:gs pos="0">
                <a:srgbClr val="558ED5">
                  <a:shade val="30000"/>
                  <a:satMod val="115000"/>
                </a:srgbClr>
              </a:gs>
              <a:gs pos="50000">
                <a:srgbClr val="558ED5">
                  <a:shade val="67500"/>
                  <a:satMod val="115000"/>
                </a:srgbClr>
              </a:gs>
              <a:gs pos="100000">
                <a:srgbClr val="558ED5"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Algerian" pitchFamily="82" charset="0"/>
              </a:rPr>
              <a:t>’</a:t>
            </a: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який</a:t>
            </a: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lgerian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 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 у наказовому способі)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 зі стрілкою 7"/>
          <p:cNvCxnSpPr/>
          <p:nvPr/>
        </p:nvCxnSpPr>
        <p:spPr>
          <a:xfrm flipH="1">
            <a:off x="2213950" y="711654"/>
            <a:ext cx="773874" cy="239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 зі стрілкою 9"/>
          <p:cNvCxnSpPr/>
          <p:nvPr/>
        </p:nvCxnSpPr>
        <p:spPr>
          <a:xfrm>
            <a:off x="6069253" y="711654"/>
            <a:ext cx="879011" cy="239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зі стрілкою 10"/>
          <p:cNvCxnSpPr/>
          <p:nvPr/>
        </p:nvCxnSpPr>
        <p:spPr>
          <a:xfrm>
            <a:off x="5990899" y="1037885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Хмара 12"/>
          <p:cNvSpPr>
            <a:spLocks/>
          </p:cNvSpPr>
          <p:nvPr/>
        </p:nvSpPr>
        <p:spPr bwMode="auto">
          <a:xfrm>
            <a:off x="7020272" y="205831"/>
            <a:ext cx="1723951" cy="1219200"/>
          </a:xfrm>
          <a:custGeom>
            <a:avLst/>
            <a:gdLst>
              <a:gd name="T0" fmla="*/ 230678 w 43200"/>
              <a:gd name="T1" fmla="*/ 739158 h 43200"/>
              <a:gd name="T2" fmla="*/ 106172 w 43200"/>
              <a:gd name="T3" fmla="*/ 716653 h 43200"/>
              <a:gd name="T4" fmla="*/ 340537 w 43200"/>
              <a:gd name="T5" fmla="*/ 985440 h 43200"/>
              <a:gd name="T6" fmla="*/ 286075 w 43200"/>
              <a:gd name="T7" fmla="*/ 996199 h 43200"/>
              <a:gd name="T8" fmla="*/ 809955 w 43200"/>
              <a:gd name="T9" fmla="*/ 1103781 h 43200"/>
              <a:gd name="T10" fmla="*/ 777120 w 43200"/>
              <a:gd name="T11" fmla="*/ 1054649 h 43200"/>
              <a:gd name="T12" fmla="*/ 1416954 w 43200"/>
              <a:gd name="T13" fmla="*/ 981261 h 43200"/>
              <a:gd name="T14" fmla="*/ 1403830 w 43200"/>
              <a:gd name="T15" fmla="*/ 1035166 h 43200"/>
              <a:gd name="T16" fmla="*/ 1677567 w 43200"/>
              <a:gd name="T17" fmla="*/ 648150 h 43200"/>
              <a:gd name="T18" fmla="*/ 1837365 w 43200"/>
              <a:gd name="T19" fmla="*/ 849649 h 43200"/>
              <a:gd name="T20" fmla="*/ 2054527 w 43200"/>
              <a:gd name="T21" fmla="*/ 433550 h 43200"/>
              <a:gd name="T22" fmla="*/ 1983352 w 43200"/>
              <a:gd name="T23" fmla="*/ 509112 h 43200"/>
              <a:gd name="T24" fmla="*/ 1883767 w 43200"/>
              <a:gd name="T25" fmla="*/ 153214 h 43200"/>
              <a:gd name="T26" fmla="*/ 1887502 w 43200"/>
              <a:gd name="T27" fmla="*/ 188905 h 43200"/>
              <a:gd name="T28" fmla="*/ 1429291 w 43200"/>
              <a:gd name="T29" fmla="*/ 111592 h 43200"/>
              <a:gd name="T30" fmla="*/ 1465763 w 43200"/>
              <a:gd name="T31" fmla="*/ 66074 h 43200"/>
              <a:gd name="T32" fmla="*/ 1088312 w 43200"/>
              <a:gd name="T33" fmla="*/ 133278 h 43200"/>
              <a:gd name="T34" fmla="*/ 1105958 w 43200"/>
              <a:gd name="T35" fmla="*/ 94029 h 43200"/>
              <a:gd name="T36" fmla="*/ 688152 w 43200"/>
              <a:gd name="T37" fmla="*/ 146606 h 43200"/>
              <a:gd name="T38" fmla="*/ 752052 w 43200"/>
              <a:gd name="T39" fmla="*/ 184669 h 43200"/>
              <a:gd name="T40" fmla="*/ 202857 w 43200"/>
              <a:gd name="T41" fmla="*/ 445833 h 43200"/>
              <a:gd name="T42" fmla="*/ 191699 w 43200"/>
              <a:gd name="T43" fmla="*/ 405765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-</a:t>
            </a:r>
            <a:r>
              <a:rPr kumimoji="0" lang="uk-UA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ться</a:t>
            </a: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-</a:t>
            </a:r>
            <a:r>
              <a:rPr kumimoji="0" lang="uk-UA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шся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 зі стрілкою 13"/>
          <p:cNvCxnSpPr/>
          <p:nvPr/>
        </p:nvCxnSpPr>
        <p:spPr>
          <a:xfrm>
            <a:off x="4445635" y="885825"/>
            <a:ext cx="9525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Горизонтальний сувій 2"/>
          <p:cNvSpPr>
            <a:spLocks noChangeArrowheads="1"/>
          </p:cNvSpPr>
          <p:nvPr/>
        </p:nvSpPr>
        <p:spPr bwMode="auto">
          <a:xfrm>
            <a:off x="1944029" y="2423523"/>
            <a:ext cx="1452563" cy="1009650"/>
          </a:xfrm>
          <a:prstGeom prst="horizontalScroll">
            <a:avLst>
              <a:gd name="adj" fmla="val 12500"/>
            </a:avLst>
          </a:prstGeom>
          <a:gradFill flip="none" rotWithShape="1">
            <a:gsLst>
              <a:gs pos="0">
                <a:srgbClr val="008080">
                  <a:tint val="66000"/>
                  <a:satMod val="160000"/>
                </a:srgbClr>
              </a:gs>
              <a:gs pos="50000">
                <a:srgbClr val="008080">
                  <a:tint val="44500"/>
                  <a:satMod val="160000"/>
                </a:srgbClr>
              </a:gs>
              <a:gs pos="100000">
                <a:srgbClr val="008080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І дієвідміна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-</a:t>
            </a:r>
            <a:r>
              <a:rPr kumimoji="0" lang="uk-UA" alt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уть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-</a:t>
            </a:r>
            <a:r>
              <a:rPr kumimoji="0" lang="uk-UA" alt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ють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-</a:t>
            </a:r>
            <a:r>
              <a:rPr kumimoji="0" lang="uk-UA" alt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еш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-</a:t>
            </a:r>
            <a:r>
              <a:rPr kumimoji="0" lang="uk-UA" alt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єш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Горизонтальний сувій 3"/>
          <p:cNvSpPr>
            <a:spLocks noChangeArrowheads="1"/>
          </p:cNvSpPr>
          <p:nvPr/>
        </p:nvSpPr>
        <p:spPr bwMode="auto">
          <a:xfrm>
            <a:off x="3652202" y="2360612"/>
            <a:ext cx="1446213" cy="1073150"/>
          </a:xfrm>
          <a:prstGeom prst="horizontalScroll">
            <a:avLst>
              <a:gd name="adj" fmla="val 12500"/>
            </a:avLst>
          </a:prstGeom>
          <a:gradFill flip="none" rotWithShape="1">
            <a:gsLst>
              <a:gs pos="0">
                <a:srgbClr val="008080">
                  <a:tint val="66000"/>
                  <a:satMod val="160000"/>
                </a:srgbClr>
              </a:gs>
              <a:gs pos="50000">
                <a:srgbClr val="008080">
                  <a:tint val="44500"/>
                  <a:satMod val="160000"/>
                </a:srgbClr>
              </a:gs>
              <a:gs pos="100000">
                <a:srgbClr val="008080">
                  <a:tint val="23500"/>
                  <a:satMod val="160000"/>
                </a:srgbClr>
              </a:gs>
            </a:gsLst>
            <a:lin ang="5400000" scaled="1"/>
            <a:tileRect/>
          </a:gra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ІІ дієвідміна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-</a:t>
            </a:r>
            <a:r>
              <a:rPr kumimoji="0" lang="uk-UA" alt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ать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-ять, 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-</a:t>
            </a:r>
            <a:r>
              <a:rPr kumimoji="0" lang="uk-UA" alt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иш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-</a:t>
            </a:r>
            <a:r>
              <a:rPr kumimoji="0" lang="uk-UA" alt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їш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Горизонтальний сувій 8"/>
          <p:cNvSpPr>
            <a:spLocks noChangeArrowheads="1"/>
          </p:cNvSpPr>
          <p:nvPr/>
        </p:nvSpPr>
        <p:spPr bwMode="auto">
          <a:xfrm>
            <a:off x="5297601" y="2843584"/>
            <a:ext cx="2051050" cy="1360488"/>
          </a:xfrm>
          <a:prstGeom prst="horizontalScroll">
            <a:avLst>
              <a:gd name="adj" fmla="val 12500"/>
            </a:avLst>
          </a:prstGeom>
          <a:gradFill flip="none" rotWithShape="1">
            <a:gsLst>
              <a:gs pos="0">
                <a:srgbClr val="558ED5">
                  <a:tint val="66000"/>
                  <a:satMod val="160000"/>
                </a:srgbClr>
              </a:gs>
              <a:gs pos="50000">
                <a:srgbClr val="558ED5">
                  <a:tint val="44500"/>
                  <a:satMod val="160000"/>
                </a:srgbClr>
              </a:gs>
              <a:gs pos="100000">
                <a:srgbClr val="558ED5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ь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пишеться коли попередній приголосний звучить виразно і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м’яко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Горизонтальний сувій 14"/>
          <p:cNvSpPr>
            <a:spLocks noChangeArrowheads="1"/>
          </p:cNvSpPr>
          <p:nvPr/>
        </p:nvSpPr>
        <p:spPr bwMode="auto">
          <a:xfrm>
            <a:off x="7396004" y="1459661"/>
            <a:ext cx="1383367" cy="1336675"/>
          </a:xfrm>
          <a:prstGeom prst="horizontalScroll">
            <a:avLst>
              <a:gd name="adj" fmla="val 12500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пишемо 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uk-UA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ться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-</a:t>
            </a:r>
            <a:r>
              <a:rPr kumimoji="0" lang="uk-UA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шся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чуємо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uk-UA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ц':а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], [</a:t>
            </a:r>
            <a:r>
              <a:rPr kumimoji="0" lang="uk-UA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с':а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 зі стрілкою 15"/>
          <p:cNvCxnSpPr/>
          <p:nvPr/>
        </p:nvCxnSpPr>
        <p:spPr>
          <a:xfrm flipH="1">
            <a:off x="947806" y="2928348"/>
            <a:ext cx="0" cy="295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6"/>
          <p:cNvCxnSpPr/>
          <p:nvPr/>
        </p:nvCxnSpPr>
        <p:spPr>
          <a:xfrm flipH="1">
            <a:off x="7565390" y="2564765"/>
            <a:ext cx="0" cy="295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зі стрілкою 17"/>
          <p:cNvCxnSpPr/>
          <p:nvPr/>
        </p:nvCxnSpPr>
        <p:spPr>
          <a:xfrm flipH="1">
            <a:off x="8226244" y="1277393"/>
            <a:ext cx="0" cy="295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8"/>
          <p:cNvCxnSpPr/>
          <p:nvPr/>
        </p:nvCxnSpPr>
        <p:spPr>
          <a:xfrm flipH="1">
            <a:off x="6180138" y="2673948"/>
            <a:ext cx="0" cy="295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9"/>
          <p:cNvCxnSpPr/>
          <p:nvPr/>
        </p:nvCxnSpPr>
        <p:spPr>
          <a:xfrm flipH="1">
            <a:off x="4445635" y="2117725"/>
            <a:ext cx="0" cy="295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витягування 25"/>
          <p:cNvSpPr>
            <a:spLocks noChangeArrowheads="1"/>
          </p:cNvSpPr>
          <p:nvPr/>
        </p:nvSpPr>
        <p:spPr bwMode="auto">
          <a:xfrm>
            <a:off x="167304" y="1940017"/>
            <a:ext cx="1499234" cy="420595"/>
          </a:xfrm>
          <a:prstGeom prst="flowChartExtract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Окремо</a:t>
            </a:r>
            <a:endParaRPr kumimoji="0" lang="uk-UA" altLang="ru-RU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Овал 20"/>
          <p:cNvSpPr>
            <a:spLocks noChangeArrowheads="1"/>
          </p:cNvSpPr>
          <p:nvPr/>
        </p:nvSpPr>
        <p:spPr bwMode="auto">
          <a:xfrm>
            <a:off x="7387749" y="3044825"/>
            <a:ext cx="1700212" cy="10096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Наприклад: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мієшся 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міється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Овал 22"/>
          <p:cNvSpPr>
            <a:spLocks noChangeArrowheads="1"/>
          </p:cNvSpPr>
          <p:nvPr/>
        </p:nvSpPr>
        <p:spPr bwMode="auto">
          <a:xfrm>
            <a:off x="5610792" y="4418171"/>
            <a:ext cx="1690688" cy="998538"/>
          </a:xfrm>
          <a:prstGeom prst="ellipse">
            <a:avLst/>
          </a:prstGeom>
          <a:solidFill>
            <a:srgbClr val="CCECFF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Наприклад: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ядьмо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таньте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Овал 23"/>
          <p:cNvSpPr>
            <a:spLocks noChangeArrowheads="1"/>
          </p:cNvSpPr>
          <p:nvPr/>
        </p:nvSpPr>
        <p:spPr bwMode="auto">
          <a:xfrm>
            <a:off x="3674427" y="3494359"/>
            <a:ext cx="1423988" cy="1000125"/>
          </a:xfrm>
          <a:prstGeom prst="ellipse">
            <a:avLst/>
          </a:prstGeom>
          <a:gradFill flip="none" rotWithShape="1">
            <a:gsLst>
              <a:gs pos="0">
                <a:srgbClr val="008080">
                  <a:tint val="66000"/>
                  <a:satMod val="160000"/>
                </a:srgbClr>
              </a:gs>
              <a:gs pos="50000">
                <a:srgbClr val="008080">
                  <a:tint val="44500"/>
                  <a:satMod val="160000"/>
                </a:srgbClr>
              </a:gs>
              <a:gs pos="100000">
                <a:srgbClr val="00808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Наприклад: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исиш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исять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Овал 24"/>
          <p:cNvSpPr>
            <a:spLocks noChangeArrowheads="1"/>
          </p:cNvSpPr>
          <p:nvPr/>
        </p:nvSpPr>
        <p:spPr bwMode="auto">
          <a:xfrm>
            <a:off x="1961605" y="3511752"/>
            <a:ext cx="1446213" cy="998538"/>
          </a:xfrm>
          <a:prstGeom prst="ellipse">
            <a:avLst/>
          </a:prstGeom>
          <a:gradFill flip="none" rotWithShape="1">
            <a:gsLst>
              <a:gs pos="0">
                <a:srgbClr val="008080">
                  <a:tint val="66000"/>
                  <a:satMod val="160000"/>
                </a:srgbClr>
              </a:gs>
              <a:gs pos="50000">
                <a:srgbClr val="008080">
                  <a:tint val="44500"/>
                  <a:satMod val="160000"/>
                </a:srgbClr>
              </a:gs>
              <a:gs pos="100000">
                <a:srgbClr val="00808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Наприклад: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олеш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олють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 зі стрілкою 27"/>
          <p:cNvCxnSpPr/>
          <p:nvPr/>
        </p:nvCxnSpPr>
        <p:spPr>
          <a:xfrm>
            <a:off x="2670311" y="3339779"/>
            <a:ext cx="0" cy="161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зі стрілкою 28"/>
          <p:cNvCxnSpPr/>
          <p:nvPr/>
        </p:nvCxnSpPr>
        <p:spPr>
          <a:xfrm>
            <a:off x="4375308" y="3314291"/>
            <a:ext cx="0" cy="161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зі стрілкою 29"/>
          <p:cNvCxnSpPr/>
          <p:nvPr/>
        </p:nvCxnSpPr>
        <p:spPr>
          <a:xfrm>
            <a:off x="6371771" y="4058285"/>
            <a:ext cx="0" cy="3238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зі стрілкою 30"/>
          <p:cNvCxnSpPr/>
          <p:nvPr/>
        </p:nvCxnSpPr>
        <p:spPr>
          <a:xfrm>
            <a:off x="8237855" y="2673948"/>
            <a:ext cx="0" cy="3143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зі стрілкою 32"/>
          <p:cNvCxnSpPr/>
          <p:nvPr/>
        </p:nvCxnSpPr>
        <p:spPr>
          <a:xfrm>
            <a:off x="2411760" y="2209509"/>
            <a:ext cx="0" cy="2912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Горизонтальний сувій 33"/>
          <p:cNvSpPr>
            <a:spLocks noChangeArrowheads="1"/>
          </p:cNvSpPr>
          <p:nvPr/>
        </p:nvSpPr>
        <p:spPr bwMode="auto">
          <a:xfrm>
            <a:off x="400118" y="2373766"/>
            <a:ext cx="1095375" cy="628650"/>
          </a:xfrm>
          <a:prstGeom prst="horizontalScroll">
            <a:avLst>
              <a:gd name="adj" fmla="val 12500"/>
            </a:avLst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Завжди</a:t>
            </a:r>
            <a:endParaRPr kumimoji="0" lang="uk-UA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Овал 35"/>
          <p:cNvSpPr>
            <a:spLocks noChangeArrowheads="1"/>
          </p:cNvSpPr>
          <p:nvPr/>
        </p:nvSpPr>
        <p:spPr bwMode="auto">
          <a:xfrm>
            <a:off x="222566" y="3221327"/>
            <a:ext cx="1400176" cy="9556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Наприклад: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 пише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 сумує</a:t>
            </a:r>
            <a:endParaRPr kumimoji="0" lang="uk-UA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Пряма зі стрілкою 37"/>
          <p:cNvCxnSpPr/>
          <p:nvPr/>
        </p:nvCxnSpPr>
        <p:spPr>
          <a:xfrm>
            <a:off x="1475656" y="5482771"/>
            <a:ext cx="0" cy="161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Горизонтальний сувій 38"/>
          <p:cNvSpPr>
            <a:spLocks noChangeArrowheads="1"/>
          </p:cNvSpPr>
          <p:nvPr/>
        </p:nvSpPr>
        <p:spPr bwMode="auto">
          <a:xfrm>
            <a:off x="133667" y="4850817"/>
            <a:ext cx="1577975" cy="754063"/>
          </a:xfrm>
          <a:prstGeom prst="horizontalScroll">
            <a:avLst>
              <a:gd name="adj" fmla="val 12500"/>
            </a:avLst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Без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не вживається</a:t>
            </a:r>
            <a:endParaRPr kumimoji="0" lang="uk-UA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Горизонтальний сувій 40"/>
          <p:cNvSpPr>
            <a:spLocks noChangeArrowheads="1"/>
          </p:cNvSpPr>
          <p:nvPr/>
        </p:nvSpPr>
        <p:spPr bwMode="auto">
          <a:xfrm>
            <a:off x="1984375" y="4817926"/>
            <a:ext cx="1466850" cy="766762"/>
          </a:xfrm>
          <a:prstGeom prst="horizontalScroll">
            <a:avLst>
              <a:gd name="adj" fmla="val 12500"/>
            </a:avLst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 префіксах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uk-UA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недо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”</a:t>
            </a:r>
            <a:endParaRPr kumimoji="0" lang="en-US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Овал 21"/>
          <p:cNvSpPr>
            <a:spLocks noChangeArrowheads="1"/>
          </p:cNvSpPr>
          <p:nvPr/>
        </p:nvSpPr>
        <p:spPr bwMode="auto">
          <a:xfrm>
            <a:off x="177799" y="5620248"/>
            <a:ext cx="1806576" cy="112712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Наприклад: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езчутись 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епокоїтись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Овал 34"/>
          <p:cNvSpPr>
            <a:spLocks noChangeArrowheads="1"/>
          </p:cNvSpPr>
          <p:nvPr/>
        </p:nvSpPr>
        <p:spPr bwMode="auto">
          <a:xfrm>
            <a:off x="2152741" y="5580379"/>
            <a:ext cx="1774825" cy="112712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Наприклад: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едочути 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едоважити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Пряма зі стрілкою 43"/>
          <p:cNvCxnSpPr/>
          <p:nvPr/>
        </p:nvCxnSpPr>
        <p:spPr>
          <a:xfrm>
            <a:off x="2411760" y="5472021"/>
            <a:ext cx="0" cy="161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 зі стрілкою 19"/>
          <p:cNvCxnSpPr/>
          <p:nvPr/>
        </p:nvCxnSpPr>
        <p:spPr>
          <a:xfrm>
            <a:off x="3040153" y="1009650"/>
            <a:ext cx="0" cy="267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" name="Rectangle 6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7" name="Пряма зі стрілкою 36"/>
          <p:cNvCxnSpPr/>
          <p:nvPr/>
        </p:nvCxnSpPr>
        <p:spPr>
          <a:xfrm>
            <a:off x="539552" y="1636324"/>
            <a:ext cx="0" cy="4093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 зі стрілкою 36"/>
          <p:cNvCxnSpPr/>
          <p:nvPr/>
        </p:nvCxnSpPr>
        <p:spPr>
          <a:xfrm>
            <a:off x="1835696" y="1660578"/>
            <a:ext cx="0" cy="26475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Равнобедренный треугольник 61"/>
          <p:cNvSpPr/>
          <p:nvPr/>
        </p:nvSpPr>
        <p:spPr>
          <a:xfrm>
            <a:off x="916921" y="4382135"/>
            <a:ext cx="1547431" cy="435791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Разом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65" name="Овал 20"/>
          <p:cNvSpPr>
            <a:spLocks noChangeArrowheads="1"/>
          </p:cNvSpPr>
          <p:nvPr/>
        </p:nvSpPr>
        <p:spPr bwMode="auto">
          <a:xfrm>
            <a:off x="7443788" y="4171150"/>
            <a:ext cx="1700212" cy="10096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Наприклад: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1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[</a:t>
            </a:r>
            <a:r>
              <a:rPr lang="uk-UA" altLang="ru-RU" sz="12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с'м´ійе</a:t>
            </a:r>
            <a:r>
              <a:rPr lang="uk-UA" altLang="ru-RU" sz="12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ru-RU" sz="12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с':а</a:t>
            </a:r>
            <a:r>
              <a:rPr lang="uk-UA" altLang="ru-RU" sz="1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]</a:t>
            </a:r>
            <a:endParaRPr kumimoji="0" lang="uk-UA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uk-UA" alt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с'м´ійе</a:t>
            </a:r>
            <a:r>
              <a:rPr lang="uk-UA" altLang="ru-RU" sz="12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ru-RU" sz="12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ц':а</a:t>
            </a:r>
            <a:r>
              <a:rPr kumimoji="0" lang="uk-UA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]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53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3842389893"/>
              </p:ext>
            </p:extLst>
          </p:nvPr>
        </p:nvGraphicFramePr>
        <p:xfrm>
          <a:off x="282622" y="3143224"/>
          <a:ext cx="5786478" cy="371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вал 6"/>
          <p:cNvSpPr/>
          <p:nvPr/>
        </p:nvSpPr>
        <p:spPr>
          <a:xfrm>
            <a:off x="118929" y="203178"/>
            <a:ext cx="4302795" cy="1240110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dirty="0">
                <a:solidFill>
                  <a:schemeClr val="tx1"/>
                </a:solidFill>
              </a:rPr>
              <a:t>Безособові дієслова</a:t>
            </a:r>
          </a:p>
          <a:p>
            <a:pPr algn="ctr">
              <a:defRPr/>
            </a:pPr>
            <a:r>
              <a:rPr lang="uk-UA" sz="1600" dirty="0" smtClean="0">
                <a:solidFill>
                  <a:schemeClr val="tx1"/>
                </a:solidFill>
              </a:rPr>
              <a:t>(дія без </a:t>
            </a:r>
            <a:r>
              <a:rPr lang="uk-UA" sz="1600" dirty="0">
                <a:solidFill>
                  <a:schemeClr val="tx1"/>
                </a:solidFill>
              </a:rPr>
              <a:t>вказівки на того</a:t>
            </a:r>
            <a:r>
              <a:rPr lang="uk-UA" sz="1600" dirty="0" smtClean="0">
                <a:solidFill>
                  <a:schemeClr val="tx1"/>
                </a:solidFill>
              </a:rPr>
              <a:t>,</a:t>
            </a:r>
          </a:p>
          <a:p>
            <a:pPr algn="ctr">
              <a:defRPr/>
            </a:pPr>
            <a:r>
              <a:rPr lang="uk-UA" sz="1600" dirty="0" smtClean="0">
                <a:solidFill>
                  <a:schemeClr val="tx1"/>
                </a:solidFill>
              </a:rPr>
              <a:t>хто </a:t>
            </a:r>
            <a:r>
              <a:rPr lang="uk-UA" sz="1600" dirty="0">
                <a:solidFill>
                  <a:schemeClr val="tx1"/>
                </a:solidFill>
              </a:rPr>
              <a:t>її виконує)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9" name="Прямая со стрелкой 8"/>
          <p:cNvCxnSpPr>
            <a:stCxn id="7" idx="6"/>
            <a:endCxn id="11" idx="2"/>
          </p:cNvCxnSpPr>
          <p:nvPr/>
        </p:nvCxnSpPr>
        <p:spPr>
          <a:xfrm>
            <a:off x="4421724" y="823233"/>
            <a:ext cx="4700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4891742" y="345304"/>
            <a:ext cx="1800200" cy="955857"/>
          </a:xfrm>
          <a:prstGeom prst="ellipse">
            <a:avLst/>
          </a:prstGeom>
          <a:solidFill>
            <a:srgbClr val="CCE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</a:rPr>
              <a:t>я</a:t>
            </a:r>
            <a:r>
              <a:rPr lang="uk-UA" sz="1600" dirty="0" smtClean="0">
                <a:solidFill>
                  <a:schemeClr val="tx1"/>
                </a:solidFill>
              </a:rPr>
              <a:t>вища </a:t>
            </a:r>
            <a:r>
              <a:rPr lang="uk-UA" sz="1600" dirty="0">
                <a:solidFill>
                  <a:schemeClr val="tx1"/>
                </a:solidFill>
              </a:rPr>
              <a:t>природи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158039" y="1507259"/>
            <a:ext cx="0" cy="3037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2123728" y="1810961"/>
            <a:ext cx="2069977" cy="996724"/>
          </a:xfrm>
          <a:prstGeom prst="ellipse">
            <a:avLst/>
          </a:prstGeom>
          <a:solidFill>
            <a:srgbClr val="FF9797"/>
          </a:solidFill>
          <a:ln w="19050">
            <a:solidFill>
              <a:srgbClr val="FF5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</a:rPr>
              <a:t>в</a:t>
            </a:r>
            <a:r>
              <a:rPr lang="uk-UA" sz="1600" dirty="0" smtClean="0">
                <a:solidFill>
                  <a:schemeClr val="tx1"/>
                </a:solidFill>
              </a:rPr>
              <a:t>ідчуття, переживання, </a:t>
            </a:r>
            <a:r>
              <a:rPr lang="uk-UA" sz="1600" dirty="0">
                <a:solidFill>
                  <a:schemeClr val="tx1"/>
                </a:solidFill>
              </a:rPr>
              <a:t>стан людини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17" name="Прямая со стрелкой 16"/>
          <p:cNvCxnSpPr>
            <a:endCxn id="19" idx="1"/>
          </p:cNvCxnSpPr>
          <p:nvPr/>
        </p:nvCxnSpPr>
        <p:spPr>
          <a:xfrm>
            <a:off x="4108527" y="1293418"/>
            <a:ext cx="796984" cy="759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4610493" y="1916832"/>
            <a:ext cx="2014512" cy="9307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</a:rPr>
              <a:t>у</a:t>
            </a:r>
            <a:r>
              <a:rPr lang="uk-UA" sz="1600" dirty="0" smtClean="0">
                <a:solidFill>
                  <a:schemeClr val="tx1"/>
                </a:solidFill>
              </a:rPr>
              <a:t>явлення </a:t>
            </a:r>
            <a:r>
              <a:rPr lang="uk-UA" sz="1600" dirty="0">
                <a:solidFill>
                  <a:schemeClr val="tx1"/>
                </a:solidFill>
              </a:rPr>
              <a:t>про долю людини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0" name="Выноска-облако 19"/>
          <p:cNvSpPr/>
          <p:nvPr/>
        </p:nvSpPr>
        <p:spPr>
          <a:xfrm>
            <a:off x="7236296" y="1398985"/>
            <a:ext cx="1643063" cy="785812"/>
          </a:xfrm>
          <a:prstGeom prst="cloudCallout">
            <a:avLst>
              <a:gd name="adj1" fmla="val -87086"/>
              <a:gd name="adj2" fmla="val -84340"/>
            </a:avLst>
          </a:prstGeom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>
                <a:solidFill>
                  <a:schemeClr val="tx1"/>
                </a:solidFill>
              </a:rPr>
              <a:t>х</a:t>
            </a:r>
            <a:r>
              <a:rPr lang="uk-UA" sz="1400" dirty="0" smtClean="0">
                <a:solidFill>
                  <a:schemeClr val="tx1"/>
                </a:solidFill>
              </a:rPr>
              <a:t>мариться</a:t>
            </a:r>
            <a:endParaRPr lang="uk-UA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uk-UA" sz="1400" dirty="0" smtClean="0">
                <a:solidFill>
                  <a:schemeClr val="tx1"/>
                </a:solidFill>
              </a:rPr>
              <a:t>гримить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203479" y="2588584"/>
            <a:ext cx="1656184" cy="857250"/>
          </a:xfrm>
          <a:prstGeom prst="cloudCallout">
            <a:avLst>
              <a:gd name="adj1" fmla="val 65928"/>
              <a:gd name="adj2" fmla="val -87341"/>
            </a:avLst>
          </a:prstGeom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>
                <a:solidFill>
                  <a:schemeClr val="tx1"/>
                </a:solidFill>
              </a:rPr>
              <a:t>н</a:t>
            </a:r>
            <a:r>
              <a:rPr lang="uk-UA" sz="1400" dirty="0" smtClean="0">
                <a:solidFill>
                  <a:schemeClr val="tx1"/>
                </a:solidFill>
              </a:rPr>
              <a:t>е спиться болить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Выноска-облако 22"/>
          <p:cNvSpPr/>
          <p:nvPr/>
        </p:nvSpPr>
        <p:spPr>
          <a:xfrm>
            <a:off x="6660231" y="2964656"/>
            <a:ext cx="1872209" cy="928687"/>
          </a:xfrm>
          <a:prstGeom prst="cloudCallout">
            <a:avLst>
              <a:gd name="adj1" fmla="val -54826"/>
              <a:gd name="adj2" fmla="val -85193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>
                <a:solidFill>
                  <a:schemeClr val="tx1"/>
                </a:solidFill>
              </a:rPr>
              <a:t>щ</a:t>
            </a:r>
            <a:r>
              <a:rPr lang="uk-UA" sz="1400" dirty="0" smtClean="0">
                <a:solidFill>
                  <a:schemeClr val="tx1"/>
                </a:solidFill>
              </a:rPr>
              <a:t>астить</a:t>
            </a:r>
            <a:r>
              <a:rPr lang="uk-UA" sz="1400" dirty="0">
                <a:solidFill>
                  <a:schemeClr val="tx1"/>
                </a:solidFill>
              </a:rPr>
              <a:t>, </a:t>
            </a:r>
            <a:endParaRPr lang="uk-UA" sz="1400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uk-UA" sz="1400" dirty="0" smtClean="0">
                <a:solidFill>
                  <a:schemeClr val="tx1"/>
                </a:solidFill>
              </a:rPr>
              <a:t>не </a:t>
            </a:r>
            <a:r>
              <a:rPr lang="uk-UA" sz="1400" dirty="0">
                <a:solidFill>
                  <a:schemeClr val="tx1"/>
                </a:solidFill>
              </a:rPr>
              <a:t>судилось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28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Люда\69_My_new_fon_3\My_new_fon_3\105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44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1" name="Picture 99" descr="http://nachalo4ka.ru/wp-content/uploads/2014/04/shablon-knigi-prevyu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38"/>
            <a:ext cx="9167248" cy="687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7" name="Picture 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0116"/>
            <a:ext cx="5076057" cy="672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2" name="Picture 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48" y="4591050"/>
            <a:ext cx="28575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58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687" cy="686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692696"/>
            <a:ext cx="42484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i="1" dirty="0" smtClean="0"/>
              <a:t>          </a:t>
            </a:r>
            <a:r>
              <a:rPr lang="uk-UA" sz="2000" b="1" i="1" dirty="0"/>
              <a:t>Людина, яка прямує за натовпом, як правило, дійде не далі, як натовп. Людина, яка ходить сама по собі, зможе, імовірно, потрапити в такі місця, де ніхто ніколи не був</a:t>
            </a:r>
            <a:r>
              <a:rPr lang="uk-UA" sz="2000" b="1" i="1" dirty="0" smtClean="0"/>
              <a:t> .</a:t>
            </a:r>
          </a:p>
          <a:p>
            <a:pPr algn="just"/>
            <a:endParaRPr lang="uk-UA" b="1" i="1" dirty="0"/>
          </a:p>
          <a:p>
            <a:pPr algn="r"/>
            <a:r>
              <a:rPr lang="uk-UA" b="1" dirty="0" smtClean="0"/>
              <a:t>Альберт Ейнштейн </a:t>
            </a:r>
            <a:endParaRPr lang="ru-RU" dirty="0"/>
          </a:p>
        </p:txBody>
      </p:sp>
      <p:pic>
        <p:nvPicPr>
          <p:cNvPr id="4100" name="Picture 4" descr="http://www.watchparadise.ru/upload/imagemanager/znamenitosti/4/einstein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81" y="980728"/>
            <a:ext cx="3116445" cy="3895556"/>
          </a:xfrm>
          <a:prstGeom prst="rect">
            <a:avLst/>
          </a:prstGeom>
          <a:noFill/>
          <a:ln w="171450" cmpd="tri">
            <a:solidFill>
              <a:schemeClr val="accent3">
                <a:lumMod val="50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90798" y="3645024"/>
            <a:ext cx="43416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/>
              <a:t>-</a:t>
            </a:r>
            <a:r>
              <a:rPr lang="uk-UA" sz="1600" b="1" dirty="0" smtClean="0"/>
              <a:t> </a:t>
            </a:r>
            <a:r>
              <a:rPr lang="uk-UA" sz="1600" b="1" dirty="0"/>
              <a:t>один із найвидатніших учених за всю історію науки</a:t>
            </a:r>
            <a:r>
              <a:rPr lang="ru-RU" sz="1600" b="1" dirty="0"/>
              <a:t> </a:t>
            </a:r>
            <a:r>
              <a:rPr lang="uk-UA" sz="1600" b="1" dirty="0" smtClean="0"/>
              <a:t>,</a:t>
            </a:r>
          </a:p>
          <a:p>
            <a:r>
              <a:rPr lang="uk-UA" sz="1600" b="1" dirty="0" smtClean="0"/>
              <a:t> - один </a:t>
            </a:r>
            <a:r>
              <a:rPr lang="uk-UA" sz="1600" b="1" dirty="0"/>
              <a:t>із засновників сучасної теоретичної фізики, </a:t>
            </a:r>
            <a:endParaRPr lang="uk-UA" sz="1600" b="1" dirty="0" smtClean="0"/>
          </a:p>
          <a:p>
            <a:pPr marL="285750" indent="-285750">
              <a:buFontTx/>
              <a:buChar char="-"/>
            </a:pPr>
            <a:r>
              <a:rPr lang="uk-UA" sz="1600" b="1" dirty="0" smtClean="0"/>
              <a:t>лауреат </a:t>
            </a:r>
            <a:r>
              <a:rPr lang="uk-UA" sz="1600" b="1" dirty="0"/>
              <a:t>Нобелівської премії з фізики </a:t>
            </a:r>
            <a:endParaRPr lang="uk-UA" sz="1600" b="1" dirty="0" smtClean="0"/>
          </a:p>
          <a:p>
            <a:r>
              <a:rPr lang="uk-UA" sz="1600" b="1" dirty="0" smtClean="0"/>
              <a:t>1921 </a:t>
            </a:r>
            <a:r>
              <a:rPr lang="uk-UA" sz="1600" b="1" dirty="0"/>
              <a:t>року</a:t>
            </a:r>
            <a:r>
              <a:rPr lang="uk-UA" sz="1600" b="1" dirty="0" smtClean="0"/>
              <a:t>,</a:t>
            </a:r>
          </a:p>
          <a:p>
            <a:r>
              <a:rPr lang="uk-UA" sz="1600" b="1" dirty="0" smtClean="0"/>
              <a:t> - громадський </a:t>
            </a:r>
            <a:r>
              <a:rPr lang="uk-UA" sz="1600" b="1" dirty="0"/>
              <a:t>діяч-гуманіст.</a:t>
            </a:r>
            <a:r>
              <a:rPr lang="ru-RU" sz="1600" b="1" dirty="0"/>
              <a:t> 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517751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1879 – 1955 р</a:t>
            </a:r>
            <a:r>
              <a:rPr lang="uk-UA" b="1" dirty="0"/>
              <a:t>.</a:t>
            </a:r>
            <a:r>
              <a:rPr lang="en-US" b="1" dirty="0" smtClean="0"/>
              <a:t> </a:t>
            </a:r>
            <a:r>
              <a:rPr lang="uk-UA" b="1" dirty="0" smtClean="0"/>
              <a:t>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53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" y="0"/>
            <a:ext cx="1927100" cy="1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82" y="1927100"/>
            <a:ext cx="912317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Успішні	</a:t>
            </a:r>
            <a:r>
              <a:rPr lang="uk-UA" b="1" dirty="0"/>
              <a:t>				</a:t>
            </a:r>
            <a:r>
              <a:rPr lang="uk-UA" sz="2800" b="1" dirty="0" smtClean="0"/>
              <a:t>Усі </a:t>
            </a:r>
            <a:r>
              <a:rPr lang="uk-UA" sz="2800" b="1" dirty="0"/>
              <a:t>інші</a:t>
            </a:r>
            <a:endParaRPr lang="ru-RU" sz="2800" dirty="0"/>
          </a:p>
          <a:p>
            <a:r>
              <a:rPr lang="uk-UA" b="1" dirty="0"/>
              <a:t>Це може бути важко, але </a:t>
            </a:r>
            <a:r>
              <a:rPr lang="uk-UA" b="1" dirty="0" smtClean="0"/>
              <a:t>реально                     Це </a:t>
            </a:r>
            <a:r>
              <a:rPr lang="uk-UA" b="1" dirty="0"/>
              <a:t>може бути реально, але надто важко</a:t>
            </a:r>
            <a:endParaRPr lang="ru-RU" dirty="0"/>
          </a:p>
          <a:p>
            <a:endParaRPr lang="ru-RU" dirty="0"/>
          </a:p>
          <a:p>
            <a:r>
              <a:rPr lang="uk-UA" b="1" dirty="0" smtClean="0"/>
              <a:t>бачу </a:t>
            </a:r>
            <a:r>
              <a:rPr lang="uk-UA" b="1" dirty="0"/>
              <a:t>результат				бачу страх</a:t>
            </a:r>
            <a:endParaRPr lang="ru-RU" dirty="0"/>
          </a:p>
          <a:p>
            <a:endParaRPr lang="uk-UA" b="1" dirty="0" smtClean="0"/>
          </a:p>
          <a:p>
            <a:r>
              <a:rPr lang="uk-UA" b="1" dirty="0" smtClean="0"/>
              <a:t>бачу </a:t>
            </a:r>
            <a:r>
              <a:rPr lang="uk-UA" b="1" dirty="0"/>
              <a:t>можливості				бачу проблему</a:t>
            </a:r>
            <a:endParaRPr lang="ru-RU" dirty="0"/>
          </a:p>
          <a:p>
            <a:endParaRPr lang="uk-UA" b="1" dirty="0" smtClean="0"/>
          </a:p>
          <a:p>
            <a:r>
              <a:rPr lang="uk-UA" b="1" dirty="0" smtClean="0"/>
              <a:t>зроблю </a:t>
            </a:r>
            <a:r>
              <a:rPr lang="uk-UA" b="1" dirty="0"/>
              <a:t>все, щоб </a:t>
            </a:r>
            <a:r>
              <a:rPr lang="uk-UA" b="1" dirty="0" smtClean="0"/>
              <a:t>щось відбулося                        почекаю</a:t>
            </a:r>
            <a:r>
              <a:rPr lang="uk-UA" b="1" dirty="0"/>
              <a:t>, щоб щось відбулося</a:t>
            </a:r>
            <a:endParaRPr lang="ru-RU" dirty="0"/>
          </a:p>
          <a:p>
            <a:endParaRPr lang="ru-RU" dirty="0"/>
          </a:p>
          <a:p>
            <a:r>
              <a:rPr lang="uk-UA" b="1" dirty="0"/>
              <a:t>		</a:t>
            </a:r>
            <a:r>
              <a:rPr lang="uk-UA" b="1" dirty="0" smtClean="0"/>
              <a:t>Якщо </a:t>
            </a:r>
            <a:r>
              <a:rPr lang="uk-UA" b="1" dirty="0"/>
              <a:t>у вас 4 плюси, ви – здатні досягати успіху. Бажаю удачі.</a:t>
            </a:r>
            <a:endParaRPr lang="ru-RU" dirty="0"/>
          </a:p>
        </p:txBody>
      </p:sp>
      <p:pic>
        <p:nvPicPr>
          <p:cNvPr id="4100" name="Picture 4" descr="http://nr-group.com.ua/wp-content/uploads/2012/12/31-26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6632"/>
            <a:ext cx="1656183" cy="191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" y="4673215"/>
            <a:ext cx="126841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9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зультат пошуку зображень за запитом &quot;рамка для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846">
            <a:off x="3491880" y="548680"/>
            <a:ext cx="523093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Результат пошуку зображень за запитом &quot;эйнштей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752">
            <a:off x="4283968" y="836712"/>
            <a:ext cx="3697413" cy="498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7440" y="1071131"/>
            <a:ext cx="404800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/>
              <a:t>Світла голова </a:t>
            </a:r>
            <a:endParaRPr lang="ru-RU" sz="2000" dirty="0"/>
          </a:p>
          <a:p>
            <a:endParaRPr lang="uk-UA" sz="2000" b="1" i="1" dirty="0" smtClean="0"/>
          </a:p>
          <a:p>
            <a:r>
              <a:rPr lang="uk-UA" sz="2000" b="1" i="1" dirty="0" smtClean="0"/>
              <a:t>Біла </a:t>
            </a:r>
            <a:r>
              <a:rPr lang="uk-UA" sz="2000" b="1" i="1" dirty="0"/>
              <a:t>ворона </a:t>
            </a:r>
            <a:r>
              <a:rPr lang="uk-UA" sz="2000" b="1" i="1" dirty="0" smtClean="0"/>
              <a:t> </a:t>
            </a:r>
          </a:p>
          <a:p>
            <a:endParaRPr lang="uk-UA" sz="2000" b="1" i="1" dirty="0" smtClean="0"/>
          </a:p>
          <a:p>
            <a:r>
              <a:rPr lang="uk-UA" sz="2000" b="1" i="1" dirty="0"/>
              <a:t>Туман вісімнадцятий </a:t>
            </a:r>
          </a:p>
          <a:p>
            <a:endParaRPr lang="uk-UA" sz="2000" b="1" i="1" dirty="0" smtClean="0"/>
          </a:p>
          <a:p>
            <a:r>
              <a:rPr lang="uk-UA" sz="2000" b="1" i="1" dirty="0" smtClean="0"/>
              <a:t>З </a:t>
            </a:r>
            <a:r>
              <a:rPr lang="uk-UA" sz="2000" b="1" i="1" dirty="0"/>
              <a:t>іншого тіста зроблений </a:t>
            </a:r>
            <a:r>
              <a:rPr lang="uk-UA" sz="2000" b="1" i="1" dirty="0" smtClean="0"/>
              <a:t> </a:t>
            </a:r>
          </a:p>
          <a:p>
            <a:r>
              <a:rPr lang="uk-UA" sz="2000" b="1" i="1" dirty="0"/>
              <a:t> </a:t>
            </a:r>
            <a:endParaRPr lang="ru-RU" sz="2000" dirty="0"/>
          </a:p>
          <a:p>
            <a:r>
              <a:rPr lang="uk-UA" sz="2000" b="1" i="1" dirty="0"/>
              <a:t>Птах низького польоту </a:t>
            </a:r>
          </a:p>
          <a:p>
            <a:endParaRPr lang="uk-UA" sz="2000" b="1" i="1" dirty="0" smtClean="0"/>
          </a:p>
          <a:p>
            <a:r>
              <a:rPr lang="uk-UA" sz="2000" b="1" i="1" dirty="0"/>
              <a:t>Майстер на всі руки </a:t>
            </a:r>
          </a:p>
          <a:p>
            <a:endParaRPr lang="uk-UA" sz="2000" b="1" i="1" dirty="0" smtClean="0"/>
          </a:p>
          <a:p>
            <a:r>
              <a:rPr lang="uk-UA" sz="2000" b="1" i="1" dirty="0" smtClean="0"/>
              <a:t>Велике цабе </a:t>
            </a:r>
            <a:endParaRPr lang="ru-RU" sz="2000" dirty="0"/>
          </a:p>
          <a:p>
            <a:endParaRPr lang="uk-UA" sz="2000" b="1" i="1" dirty="0" smtClean="0"/>
          </a:p>
          <a:p>
            <a:r>
              <a:rPr lang="uk-UA" sz="2000" b="1" i="1" dirty="0" smtClean="0"/>
              <a:t>Ні </a:t>
            </a:r>
            <a:r>
              <a:rPr lang="uk-UA" sz="2000" b="1" i="1" dirty="0"/>
              <a:t>те ні се </a:t>
            </a:r>
            <a:r>
              <a:rPr lang="uk-UA" sz="2000" b="1" i="1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990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6325" y="0"/>
            <a:ext cx="7272808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dirty="0" smtClean="0"/>
              <a:t>Словник фразеологізмів</a:t>
            </a:r>
            <a:endParaRPr lang="ru-RU" sz="4800" dirty="0"/>
          </a:p>
        </p:txBody>
      </p:sp>
      <p:sp>
        <p:nvSpPr>
          <p:cNvPr id="17" name="Облако 16"/>
          <p:cNvSpPr/>
          <p:nvPr/>
        </p:nvSpPr>
        <p:spPr>
          <a:xfrm>
            <a:off x="70891" y="2519539"/>
            <a:ext cx="2137404" cy="146456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Про кмітливу людину, здатну тверезо мислити</a:t>
            </a:r>
            <a:endParaRPr lang="ru-RU" sz="1400" i="1" dirty="0"/>
          </a:p>
        </p:txBody>
      </p:sp>
      <p:sp>
        <p:nvSpPr>
          <p:cNvPr id="18" name="Облако 17"/>
          <p:cNvSpPr/>
          <p:nvPr/>
        </p:nvSpPr>
        <p:spPr>
          <a:xfrm>
            <a:off x="2233316" y="2519539"/>
            <a:ext cx="2137404" cy="146456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Про того, хто виділяється чимось незвичайним</a:t>
            </a:r>
            <a:endParaRPr lang="ru-RU" sz="1400" i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267744" y="1265065"/>
            <a:ext cx="2016224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Біла ворона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436651" y="1265065"/>
            <a:ext cx="2016224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Майстер на всі руки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572349" y="1265065"/>
            <a:ext cx="2016224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З іншого тіста зроблений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5" name="Облако 34"/>
          <p:cNvSpPr/>
          <p:nvPr/>
        </p:nvSpPr>
        <p:spPr>
          <a:xfrm>
            <a:off x="4436651" y="2489201"/>
            <a:ext cx="2137404" cy="146456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Людина, яка здатна успішно виконати будь-яку роботу</a:t>
            </a:r>
            <a:endParaRPr lang="ru-RU" sz="1400" i="1" dirty="0"/>
          </a:p>
        </p:txBody>
      </p:sp>
      <p:sp>
        <p:nvSpPr>
          <p:cNvPr id="36" name="Облако 35"/>
          <p:cNvSpPr/>
          <p:nvPr/>
        </p:nvSpPr>
        <p:spPr>
          <a:xfrm>
            <a:off x="6581022" y="2524478"/>
            <a:ext cx="2462442" cy="146456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Про того, хто відрізняється від когось поглядами, вдачею, становищем</a:t>
            </a:r>
            <a:endParaRPr lang="ru-RU" sz="1400" i="1" dirty="0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51183" y="4123527"/>
            <a:ext cx="2016224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Велике цабе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804131" y="4173662"/>
            <a:ext cx="2016224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Ні те ні се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618755" y="4169296"/>
            <a:ext cx="2016224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Туман вісімнадцятий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354496" y="4147265"/>
            <a:ext cx="2016224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Птах низького польоту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8219" y="1265065"/>
            <a:ext cx="2016224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Світла голова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0" name="Облако 49"/>
          <p:cNvSpPr/>
          <p:nvPr/>
        </p:nvSpPr>
        <p:spPr>
          <a:xfrm>
            <a:off x="6682951" y="5397798"/>
            <a:ext cx="2137404" cy="146456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Про того, хто нічим не виділяється</a:t>
            </a:r>
            <a:endParaRPr lang="ru-RU" sz="1400" i="1" dirty="0"/>
          </a:p>
        </p:txBody>
      </p:sp>
      <p:sp>
        <p:nvSpPr>
          <p:cNvPr id="51" name="Облако 50"/>
          <p:cNvSpPr/>
          <p:nvPr/>
        </p:nvSpPr>
        <p:spPr>
          <a:xfrm>
            <a:off x="4481591" y="5393432"/>
            <a:ext cx="2137404" cy="146456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Некмітлива, нерозумна людина</a:t>
            </a:r>
            <a:endParaRPr lang="ru-RU" sz="1400" i="1" dirty="0"/>
          </a:p>
        </p:txBody>
      </p:sp>
      <p:sp>
        <p:nvSpPr>
          <p:cNvPr id="52" name="Облако 51"/>
          <p:cNvSpPr/>
          <p:nvPr/>
        </p:nvSpPr>
        <p:spPr>
          <a:xfrm>
            <a:off x="2277514" y="5371401"/>
            <a:ext cx="2137404" cy="146456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Про особу, що не має великої суспільної ваги</a:t>
            </a:r>
            <a:endParaRPr lang="ru-RU" sz="1400" i="1" dirty="0"/>
          </a:p>
        </p:txBody>
      </p:sp>
      <p:sp>
        <p:nvSpPr>
          <p:cNvPr id="53" name="Облако 52"/>
          <p:cNvSpPr/>
          <p:nvPr/>
        </p:nvSpPr>
        <p:spPr>
          <a:xfrm>
            <a:off x="-1452" y="5397798"/>
            <a:ext cx="2137404" cy="146456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i="1" dirty="0" smtClean="0"/>
              <a:t>Поважна, впливова особа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558363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Одна з ознак білих ворон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89446"/>
            <a:ext cx="705678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2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зло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7308812" cy="487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17376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/>
              <a:t> </a:t>
            </a:r>
            <a:r>
              <a:rPr lang="uk-UA" b="1" i="1" dirty="0" smtClean="0"/>
              <a:t>   </a:t>
            </a:r>
            <a:r>
              <a:rPr lang="ru-RU" b="1" i="1" dirty="0" err="1"/>
              <a:t>Здається</a:t>
            </a:r>
            <a:r>
              <a:rPr lang="ru-RU" b="1" i="1" dirty="0"/>
              <a:t>, люди </a:t>
            </a:r>
            <a:r>
              <a:rPr lang="ru-RU" b="1" i="1" dirty="0" err="1"/>
              <a:t>втратили</a:t>
            </a:r>
            <a:r>
              <a:rPr lang="ru-RU" b="1" i="1" dirty="0"/>
              <a:t> </a:t>
            </a:r>
            <a:r>
              <a:rPr lang="ru-RU" b="1" i="1" dirty="0" err="1"/>
              <a:t>прагнення</a:t>
            </a:r>
            <a:r>
              <a:rPr lang="ru-RU" b="1" i="1" dirty="0"/>
              <a:t> до </a:t>
            </a:r>
            <a:r>
              <a:rPr lang="ru-RU" b="1" i="1" dirty="0" smtClean="0"/>
              <a:t>   </a:t>
            </a:r>
            <a:r>
              <a:rPr lang="ru-RU" b="1" i="1" dirty="0" err="1" smtClean="0"/>
              <a:t>справедливості</a:t>
            </a:r>
            <a:r>
              <a:rPr lang="ru-RU" b="1" i="1" dirty="0" smtClean="0"/>
              <a:t> </a:t>
            </a:r>
            <a:r>
              <a:rPr lang="ru-RU" b="1" i="1" dirty="0"/>
              <a:t>та </a:t>
            </a:r>
            <a:r>
              <a:rPr lang="ru-RU" b="1" i="1" dirty="0" err="1"/>
              <a:t>гідності</a:t>
            </a:r>
            <a:r>
              <a:rPr lang="ru-RU" b="1" i="1" dirty="0"/>
              <a:t>, перестали </a:t>
            </a:r>
            <a:r>
              <a:rPr lang="ru-RU" b="1" i="1" dirty="0" err="1"/>
              <a:t>поважати</a:t>
            </a:r>
            <a:r>
              <a:rPr lang="ru-RU" b="1" i="1" dirty="0"/>
              <a:t> те, </a:t>
            </a:r>
            <a:r>
              <a:rPr lang="ru-RU" b="1" i="1" dirty="0" err="1"/>
              <a:t>що</a:t>
            </a:r>
            <a:r>
              <a:rPr lang="ru-RU" b="1" i="1" dirty="0"/>
              <a:t> </a:t>
            </a:r>
            <a:r>
              <a:rPr lang="ru-RU" b="1" i="1" dirty="0" err="1"/>
              <a:t>ціною</a:t>
            </a:r>
            <a:r>
              <a:rPr lang="ru-RU" b="1" i="1" dirty="0"/>
              <a:t> </a:t>
            </a:r>
            <a:r>
              <a:rPr lang="ru-RU" b="1" i="1" dirty="0" err="1"/>
              <a:t>величезних</a:t>
            </a:r>
            <a:r>
              <a:rPr lang="ru-RU" b="1" i="1" dirty="0"/>
              <a:t> жертв </a:t>
            </a:r>
            <a:r>
              <a:rPr lang="ru-RU" b="1" i="1" dirty="0" err="1"/>
              <a:t>зуміли</a:t>
            </a:r>
            <a:r>
              <a:rPr lang="ru-RU" b="1" i="1" dirty="0"/>
              <a:t> </a:t>
            </a:r>
            <a:r>
              <a:rPr lang="ru-RU" b="1" i="1" dirty="0" err="1"/>
              <a:t>завоювати</a:t>
            </a:r>
            <a:r>
              <a:rPr lang="ru-RU" b="1" i="1" dirty="0"/>
              <a:t> </a:t>
            </a:r>
            <a:r>
              <a:rPr lang="ru-RU" b="1" i="1" dirty="0" err="1"/>
              <a:t>перші</a:t>
            </a:r>
            <a:r>
              <a:rPr lang="ru-RU" b="1" i="1" dirty="0"/>
              <a:t>, </a:t>
            </a:r>
            <a:r>
              <a:rPr lang="ru-RU" b="1" i="1" dirty="0" err="1"/>
              <a:t>кращі</a:t>
            </a:r>
            <a:r>
              <a:rPr lang="ru-RU" b="1" i="1" dirty="0"/>
              <a:t> </a:t>
            </a:r>
            <a:r>
              <a:rPr lang="ru-RU" b="1" i="1" dirty="0" err="1" smtClean="0"/>
              <a:t>покоління</a:t>
            </a:r>
            <a:r>
              <a:rPr lang="ru-RU" b="1" i="1" dirty="0" smtClean="0"/>
              <a:t>.</a:t>
            </a:r>
          </a:p>
          <a:p>
            <a:pPr algn="r"/>
            <a:r>
              <a:rPr lang="uk-UA" b="1" i="1" u="sng" dirty="0" smtClean="0"/>
              <a:t>А. Ейнштейн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72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мода</a:t>
            </a:r>
            <a:endParaRPr lang="ru-RU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5513"/>
            <a:ext cx="5790254" cy="579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Необхідність часу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5615632" cy="5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37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thumbs.dreamstime.com/z/vector-frame-circle-text-children-smiling-holding-scroll-ad-4135026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"/>
            <a:ext cx="6066556" cy="66049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75657" y="5949280"/>
            <a:ext cx="676875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До нових зустрічей!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49947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uk-UA" altLang="ru-RU" sz="4000" dirty="0"/>
              <a:t>Способи </a:t>
            </a:r>
            <a:r>
              <a:rPr lang="uk-UA" altLang="ru-RU" sz="4000" dirty="0" smtClean="0"/>
              <a:t>дієслів</a:t>
            </a:r>
            <a:r>
              <a:rPr lang="uk-UA" altLang="ru-RU" sz="1800" i="1" cap="none" dirty="0">
                <a:solidFill>
                  <a:srgbClr val="000000"/>
                </a:solidFill>
                <a:effectLst/>
                <a:latin typeface="Franklin Gothic Book"/>
                <a:ea typeface="+mn-ea"/>
                <a:cs typeface="+mn-cs"/>
              </a:rPr>
              <a:t>(відношення до дійсності з погляду мовця)</a:t>
            </a:r>
            <a:br>
              <a:rPr lang="uk-UA" altLang="ru-RU" sz="1800" i="1" cap="none" dirty="0">
                <a:solidFill>
                  <a:srgbClr val="000000"/>
                </a:solidFill>
                <a:effectLst/>
                <a:latin typeface="Franklin Gothic Book"/>
                <a:ea typeface="+mn-ea"/>
                <a:cs typeface="+mn-cs"/>
              </a:rPr>
            </a:br>
            <a:endParaRPr lang="uk-UA" altLang="ru-RU" sz="4000" dirty="0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H="1">
            <a:off x="2133600" y="8382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4572000" y="838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6629400" y="838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47823437"/>
              </p:ext>
            </p:extLst>
          </p:nvPr>
        </p:nvGraphicFramePr>
        <p:xfrm>
          <a:off x="685800" y="1371600"/>
          <a:ext cx="25908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96377030"/>
              </p:ext>
            </p:extLst>
          </p:nvPr>
        </p:nvGraphicFramePr>
        <p:xfrm>
          <a:off x="6248400" y="1371600"/>
          <a:ext cx="2514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65093379"/>
              </p:ext>
            </p:extLst>
          </p:nvPr>
        </p:nvGraphicFramePr>
        <p:xfrm>
          <a:off x="3429000" y="1295400"/>
          <a:ext cx="2667000" cy="1197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1600200" y="2362200"/>
            <a:ext cx="8382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4495800" y="2362200"/>
            <a:ext cx="8382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7086600" y="2362200"/>
            <a:ext cx="8382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388847878"/>
              </p:ext>
            </p:extLst>
          </p:nvPr>
        </p:nvGraphicFramePr>
        <p:xfrm>
          <a:off x="1577650" y="3085728"/>
          <a:ext cx="1624608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7189" name="Line 21"/>
          <p:cNvSpPr>
            <a:spLocks noChangeShapeType="1"/>
          </p:cNvSpPr>
          <p:nvPr/>
        </p:nvSpPr>
        <p:spPr bwMode="auto">
          <a:xfrm flipH="1">
            <a:off x="1300064" y="3513584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>
            <a:off x="2144486" y="414620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>
            <a:off x="2988129" y="3917606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786057248"/>
              </p:ext>
            </p:extLst>
          </p:nvPr>
        </p:nvGraphicFramePr>
        <p:xfrm>
          <a:off x="77924" y="3841846"/>
          <a:ext cx="1368151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31875314"/>
              </p:ext>
            </p:extLst>
          </p:nvPr>
        </p:nvGraphicFramePr>
        <p:xfrm>
          <a:off x="1600200" y="5157192"/>
          <a:ext cx="1257300" cy="1158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49273443"/>
              </p:ext>
            </p:extLst>
          </p:nvPr>
        </p:nvGraphicFramePr>
        <p:xfrm>
          <a:off x="3026229" y="4293096"/>
          <a:ext cx="1104223" cy="1165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45025824"/>
              </p:ext>
            </p:extLst>
          </p:nvPr>
        </p:nvGraphicFramePr>
        <p:xfrm>
          <a:off x="3815916" y="2928257"/>
          <a:ext cx="2197968" cy="1245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73838316"/>
              </p:ext>
            </p:extLst>
          </p:nvPr>
        </p:nvGraphicFramePr>
        <p:xfrm>
          <a:off x="5943600" y="4267200"/>
          <a:ext cx="32004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72651233"/>
              </p:ext>
            </p:extLst>
          </p:nvPr>
        </p:nvGraphicFramePr>
        <p:xfrm>
          <a:off x="5943600" y="2743200"/>
          <a:ext cx="32004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981497063"/>
              </p:ext>
            </p:extLst>
          </p:nvPr>
        </p:nvGraphicFramePr>
        <p:xfrm>
          <a:off x="4459424" y="3883630"/>
          <a:ext cx="1749152" cy="194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2" r:lo="rId53" r:qs="rId54" r:cs="rId55"/>
          </a:graphicData>
        </a:graphic>
      </p:graphicFrame>
    </p:spTree>
    <p:extLst>
      <p:ext uri="{BB962C8B-B14F-4D97-AF65-F5344CB8AC3E}">
        <p14:creationId xmlns:p14="http://schemas.microsoft.com/office/powerpoint/2010/main" val="37729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Схема 45"/>
          <p:cNvGraphicFramePr/>
          <p:nvPr>
            <p:extLst>
              <p:ext uri="{D42A27DB-BD31-4B8C-83A1-F6EECF244321}">
                <p14:modId xmlns:p14="http://schemas.microsoft.com/office/powerpoint/2010/main" val="2689793244"/>
              </p:ext>
            </p:extLst>
          </p:nvPr>
        </p:nvGraphicFramePr>
        <p:xfrm>
          <a:off x="498475" y="836712"/>
          <a:ext cx="2561357" cy="1757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8" name="Схема 47"/>
          <p:cNvGraphicFramePr/>
          <p:nvPr>
            <p:extLst>
              <p:ext uri="{D42A27DB-BD31-4B8C-83A1-F6EECF244321}">
                <p14:modId xmlns:p14="http://schemas.microsoft.com/office/powerpoint/2010/main" val="915584889"/>
              </p:ext>
            </p:extLst>
          </p:nvPr>
        </p:nvGraphicFramePr>
        <p:xfrm>
          <a:off x="6562228" y="908721"/>
          <a:ext cx="2423022" cy="1604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1" name="Схема 40"/>
          <p:cNvGraphicFramePr/>
          <p:nvPr>
            <p:extLst>
              <p:ext uri="{D42A27DB-BD31-4B8C-83A1-F6EECF244321}">
                <p14:modId xmlns:p14="http://schemas.microsoft.com/office/powerpoint/2010/main" val="1385595796"/>
              </p:ext>
            </p:extLst>
          </p:nvPr>
        </p:nvGraphicFramePr>
        <p:xfrm>
          <a:off x="3658295" y="2677183"/>
          <a:ext cx="2305240" cy="96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1953764878"/>
              </p:ext>
            </p:extLst>
          </p:nvPr>
        </p:nvGraphicFramePr>
        <p:xfrm>
          <a:off x="379661" y="2351087"/>
          <a:ext cx="2314575" cy="110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47" name="Схема 46"/>
          <p:cNvGraphicFramePr/>
          <p:nvPr>
            <p:extLst>
              <p:ext uri="{D42A27DB-BD31-4B8C-83A1-F6EECF244321}">
                <p14:modId xmlns:p14="http://schemas.microsoft.com/office/powerpoint/2010/main" val="4176517637"/>
              </p:ext>
            </p:extLst>
          </p:nvPr>
        </p:nvGraphicFramePr>
        <p:xfrm>
          <a:off x="3783012" y="1268760"/>
          <a:ext cx="2661196" cy="1630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43" name="Схема 42"/>
          <p:cNvGraphicFramePr/>
          <p:nvPr>
            <p:extLst>
              <p:ext uri="{D42A27DB-BD31-4B8C-83A1-F6EECF244321}">
                <p14:modId xmlns:p14="http://schemas.microsoft.com/office/powerpoint/2010/main" val="1149919670"/>
              </p:ext>
            </p:extLst>
          </p:nvPr>
        </p:nvGraphicFramePr>
        <p:xfrm>
          <a:off x="6316265" y="3217862"/>
          <a:ext cx="1019175" cy="77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29" name="AutoShape 45"/>
          <p:cNvSpPr>
            <a:spLocks noChangeArrowheads="1"/>
          </p:cNvSpPr>
          <p:nvPr/>
        </p:nvSpPr>
        <p:spPr bwMode="auto">
          <a:xfrm>
            <a:off x="4788410" y="3989387"/>
            <a:ext cx="1924050" cy="1311821"/>
          </a:xfrm>
          <a:prstGeom prst="cloudCallout">
            <a:avLst>
              <a:gd name="adj1" fmla="val 40729"/>
              <a:gd name="adj2" fmla="val -56591"/>
            </a:avLst>
          </a:prstGeom>
          <a:gradFill flip="none" rotWithShape="1">
            <a:gsLst>
              <a:gs pos="0">
                <a:schemeClr val="accent1">
                  <a:lumMod val="90000"/>
                  <a:tint val="66000"/>
                  <a:satMod val="160000"/>
                </a:schemeClr>
              </a:gs>
              <a:gs pos="50000">
                <a:schemeClr val="accent1">
                  <a:lumMod val="90000"/>
                  <a:tint val="44500"/>
                  <a:satMod val="160000"/>
                </a:schemeClr>
              </a:gs>
              <a:gs pos="100000">
                <a:schemeClr val="accent1">
                  <a:lumMod val="90000"/>
                  <a:tint val="23500"/>
                  <a:satMod val="160000"/>
                </a:schemeClr>
              </a:gs>
            </a:gsLst>
            <a:lin ang="18900000" scaled="1"/>
            <a:tileRect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Проста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напишу  напишемо    напишеш  напишете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напише напишуть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" name="Схема 50"/>
          <p:cNvGraphicFramePr/>
          <p:nvPr>
            <p:extLst>
              <p:ext uri="{D42A27DB-BD31-4B8C-83A1-F6EECF244321}">
                <p14:modId xmlns:p14="http://schemas.microsoft.com/office/powerpoint/2010/main" val="878655724"/>
              </p:ext>
            </p:extLst>
          </p:nvPr>
        </p:nvGraphicFramePr>
        <p:xfrm>
          <a:off x="251520" y="3544080"/>
          <a:ext cx="2304256" cy="1795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53" name="Схема 52"/>
          <p:cNvGraphicFramePr/>
          <p:nvPr>
            <p:extLst>
              <p:ext uri="{D42A27DB-BD31-4B8C-83A1-F6EECF244321}">
                <p14:modId xmlns:p14="http://schemas.microsoft.com/office/powerpoint/2010/main" val="3814857083"/>
              </p:ext>
            </p:extLst>
          </p:nvPr>
        </p:nvGraphicFramePr>
        <p:xfrm>
          <a:off x="2668397" y="3798887"/>
          <a:ext cx="2038350" cy="1285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graphicFrame>
        <p:nvGraphicFramePr>
          <p:cNvPr id="45" name="Схема 44"/>
          <p:cNvGraphicFramePr/>
          <p:nvPr>
            <p:extLst>
              <p:ext uri="{D42A27DB-BD31-4B8C-83A1-F6EECF244321}">
                <p14:modId xmlns:p14="http://schemas.microsoft.com/office/powerpoint/2010/main" val="1094215299"/>
              </p:ext>
            </p:extLst>
          </p:nvPr>
        </p:nvGraphicFramePr>
        <p:xfrm>
          <a:off x="6851650" y="4184650"/>
          <a:ext cx="1019175" cy="77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993379934"/>
              </p:ext>
            </p:extLst>
          </p:nvPr>
        </p:nvGraphicFramePr>
        <p:xfrm>
          <a:off x="7735887" y="3413125"/>
          <a:ext cx="1136878" cy="77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4785461" y="5301208"/>
            <a:ext cx="2638425" cy="1247775"/>
          </a:xfrm>
          <a:prstGeom prst="cloudCallout">
            <a:avLst>
              <a:gd name="adj1" fmla="val 33801"/>
              <a:gd name="adj2" fmla="val -102824"/>
            </a:avLst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Складна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писатиму    писатимемо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писатимеш писатимете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писатиме  писатимуть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AutoShape 43"/>
          <p:cNvSpPr>
            <a:spLocks noChangeArrowheads="1"/>
          </p:cNvSpPr>
          <p:nvPr/>
        </p:nvSpPr>
        <p:spPr bwMode="auto">
          <a:xfrm>
            <a:off x="7099300" y="5090205"/>
            <a:ext cx="1885950" cy="1533525"/>
          </a:xfrm>
          <a:prstGeom prst="cloudCallout">
            <a:avLst>
              <a:gd name="adj1" fmla="val 25319"/>
              <a:gd name="adj2" fmla="val -126523"/>
            </a:avLst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23000">
                <a:srgbClr val="008080">
                  <a:tint val="44500"/>
                  <a:satMod val="160000"/>
                </a:srgbClr>
              </a:gs>
              <a:gs pos="100000">
                <a:srgbClr val="00808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Складена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буду        будемо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будеш     будете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буде        будуть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+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писати</a:t>
            </a:r>
            <a:endParaRPr kumimoji="0" lang="uk-UA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val="2933254074"/>
              </p:ext>
            </p:extLst>
          </p:nvPr>
        </p:nvGraphicFramePr>
        <p:xfrm>
          <a:off x="6578599" y="2204864"/>
          <a:ext cx="2314575" cy="1154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2" r:lo="rId53" r:qs="rId54" r:cs="rId55"/>
          </a:graphicData>
        </a:graphic>
      </p:graphicFrame>
      <p:sp>
        <p:nvSpPr>
          <p:cNvPr id="38" name="Rectangle 5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9" name="Схема 48"/>
          <p:cNvGraphicFramePr/>
          <p:nvPr>
            <p:extLst>
              <p:ext uri="{D42A27DB-BD31-4B8C-83A1-F6EECF244321}">
                <p14:modId xmlns:p14="http://schemas.microsoft.com/office/powerpoint/2010/main" val="1205006740"/>
              </p:ext>
            </p:extLst>
          </p:nvPr>
        </p:nvGraphicFramePr>
        <p:xfrm>
          <a:off x="2123801" y="228600"/>
          <a:ext cx="5165892" cy="739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7" r:lo="rId58" r:qs="rId59" r:cs="rId60"/>
          </a:graphicData>
        </a:graphic>
      </p:graphicFrame>
      <p:graphicFrame>
        <p:nvGraphicFramePr>
          <p:cNvPr id="64" name="Схема 63"/>
          <p:cNvGraphicFramePr/>
          <p:nvPr>
            <p:extLst>
              <p:ext uri="{D42A27DB-BD31-4B8C-83A1-F6EECF244321}">
                <p14:modId xmlns:p14="http://schemas.microsoft.com/office/powerpoint/2010/main" val="2689793244"/>
              </p:ext>
            </p:extLst>
          </p:nvPr>
        </p:nvGraphicFramePr>
        <p:xfrm>
          <a:off x="497798" y="836712"/>
          <a:ext cx="2561357" cy="1757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2" r:lo="rId63" r:qs="rId64" r:cs="rId65"/>
          </a:graphicData>
        </a:graphic>
      </p:graphicFrame>
      <p:graphicFrame>
        <p:nvGraphicFramePr>
          <p:cNvPr id="65" name="Схема 64"/>
          <p:cNvGraphicFramePr/>
          <p:nvPr>
            <p:extLst>
              <p:ext uri="{D42A27DB-BD31-4B8C-83A1-F6EECF244321}">
                <p14:modId xmlns:p14="http://schemas.microsoft.com/office/powerpoint/2010/main" val="915584889"/>
              </p:ext>
            </p:extLst>
          </p:nvPr>
        </p:nvGraphicFramePr>
        <p:xfrm>
          <a:off x="6561551" y="908721"/>
          <a:ext cx="2423022" cy="1604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7" r:lo="rId68" r:qs="rId69" r:cs="rId70"/>
          </a:graphicData>
        </a:graphic>
      </p:graphicFrame>
      <p:graphicFrame>
        <p:nvGraphicFramePr>
          <p:cNvPr id="66" name="Схема 65"/>
          <p:cNvGraphicFramePr/>
          <p:nvPr>
            <p:extLst>
              <p:ext uri="{D42A27DB-BD31-4B8C-83A1-F6EECF244321}">
                <p14:modId xmlns:p14="http://schemas.microsoft.com/office/powerpoint/2010/main" val="1385595796"/>
              </p:ext>
            </p:extLst>
          </p:nvPr>
        </p:nvGraphicFramePr>
        <p:xfrm>
          <a:off x="3657618" y="2677183"/>
          <a:ext cx="2305240" cy="96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2" r:lo="rId73" r:qs="rId74" r:cs="rId75"/>
          </a:graphicData>
        </a:graphic>
      </p:graphicFrame>
      <p:graphicFrame>
        <p:nvGraphicFramePr>
          <p:cNvPr id="67" name="Схема 66"/>
          <p:cNvGraphicFramePr/>
          <p:nvPr>
            <p:extLst>
              <p:ext uri="{D42A27DB-BD31-4B8C-83A1-F6EECF244321}">
                <p14:modId xmlns:p14="http://schemas.microsoft.com/office/powerpoint/2010/main" val="1953764878"/>
              </p:ext>
            </p:extLst>
          </p:nvPr>
        </p:nvGraphicFramePr>
        <p:xfrm>
          <a:off x="378984" y="2351087"/>
          <a:ext cx="2314575" cy="110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7" r:lo="rId78" r:qs="rId79" r:cs="rId80"/>
          </a:graphicData>
        </a:graphic>
      </p:graphicFrame>
      <p:graphicFrame>
        <p:nvGraphicFramePr>
          <p:cNvPr id="68" name="Схема 67"/>
          <p:cNvGraphicFramePr/>
          <p:nvPr>
            <p:extLst>
              <p:ext uri="{D42A27DB-BD31-4B8C-83A1-F6EECF244321}">
                <p14:modId xmlns:p14="http://schemas.microsoft.com/office/powerpoint/2010/main" val="4176517637"/>
              </p:ext>
            </p:extLst>
          </p:nvPr>
        </p:nvGraphicFramePr>
        <p:xfrm>
          <a:off x="3782335" y="1268760"/>
          <a:ext cx="2661196" cy="1630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2" r:lo="rId83" r:qs="rId84" r:cs="rId85"/>
          </a:graphicData>
        </a:graphic>
      </p:graphicFrame>
      <p:graphicFrame>
        <p:nvGraphicFramePr>
          <p:cNvPr id="69" name="Схема 68"/>
          <p:cNvGraphicFramePr/>
          <p:nvPr>
            <p:extLst>
              <p:ext uri="{D42A27DB-BD31-4B8C-83A1-F6EECF244321}">
                <p14:modId xmlns:p14="http://schemas.microsoft.com/office/powerpoint/2010/main" val="1149919670"/>
              </p:ext>
            </p:extLst>
          </p:nvPr>
        </p:nvGraphicFramePr>
        <p:xfrm>
          <a:off x="6315588" y="3217862"/>
          <a:ext cx="1019175" cy="77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7" r:lo="rId88" r:qs="rId89" r:cs="rId90"/>
          </a:graphicData>
        </a:graphic>
      </p:graphicFrame>
      <p:sp>
        <p:nvSpPr>
          <p:cNvPr id="70" name="AutoShape 45"/>
          <p:cNvSpPr>
            <a:spLocks noChangeArrowheads="1"/>
          </p:cNvSpPr>
          <p:nvPr/>
        </p:nvSpPr>
        <p:spPr bwMode="auto">
          <a:xfrm>
            <a:off x="4787733" y="3989387"/>
            <a:ext cx="1924050" cy="1311821"/>
          </a:xfrm>
          <a:prstGeom prst="cloudCallout">
            <a:avLst>
              <a:gd name="adj1" fmla="val 40729"/>
              <a:gd name="adj2" fmla="val -56591"/>
            </a:avLst>
          </a:prstGeom>
          <a:gradFill flip="none" rotWithShape="1">
            <a:gsLst>
              <a:gs pos="0">
                <a:schemeClr val="accent1">
                  <a:lumMod val="90000"/>
                  <a:tint val="66000"/>
                  <a:satMod val="160000"/>
                </a:schemeClr>
              </a:gs>
              <a:gs pos="50000">
                <a:schemeClr val="accent1">
                  <a:lumMod val="90000"/>
                  <a:tint val="44500"/>
                  <a:satMod val="160000"/>
                </a:schemeClr>
              </a:gs>
              <a:gs pos="100000">
                <a:schemeClr val="accent1">
                  <a:lumMod val="90000"/>
                  <a:tint val="23500"/>
                  <a:satMod val="160000"/>
                </a:schemeClr>
              </a:gs>
            </a:gsLst>
            <a:lin ang="18900000" scaled="1"/>
            <a:tileRect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Проста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напишу  напишемо    напишеш  напишете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напише напишуть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1" name="Схема 70"/>
          <p:cNvGraphicFramePr/>
          <p:nvPr>
            <p:extLst>
              <p:ext uri="{D42A27DB-BD31-4B8C-83A1-F6EECF244321}">
                <p14:modId xmlns:p14="http://schemas.microsoft.com/office/powerpoint/2010/main" val="878655724"/>
              </p:ext>
            </p:extLst>
          </p:nvPr>
        </p:nvGraphicFramePr>
        <p:xfrm>
          <a:off x="250843" y="3544080"/>
          <a:ext cx="2304256" cy="1795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2" r:lo="rId93" r:qs="rId94" r:cs="rId95"/>
          </a:graphicData>
        </a:graphic>
      </p:graphicFrame>
      <p:graphicFrame>
        <p:nvGraphicFramePr>
          <p:cNvPr id="72" name="Схема 71"/>
          <p:cNvGraphicFramePr/>
          <p:nvPr>
            <p:extLst>
              <p:ext uri="{D42A27DB-BD31-4B8C-83A1-F6EECF244321}">
                <p14:modId xmlns:p14="http://schemas.microsoft.com/office/powerpoint/2010/main" val="3814857083"/>
              </p:ext>
            </p:extLst>
          </p:nvPr>
        </p:nvGraphicFramePr>
        <p:xfrm>
          <a:off x="2667720" y="3798887"/>
          <a:ext cx="2038350" cy="1285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7" r:lo="rId98" r:qs="rId99" r:cs="rId100"/>
          </a:graphicData>
        </a:graphic>
      </p:graphicFrame>
      <p:graphicFrame>
        <p:nvGraphicFramePr>
          <p:cNvPr id="73" name="Схема 72"/>
          <p:cNvGraphicFramePr/>
          <p:nvPr>
            <p:extLst>
              <p:ext uri="{D42A27DB-BD31-4B8C-83A1-F6EECF244321}">
                <p14:modId xmlns:p14="http://schemas.microsoft.com/office/powerpoint/2010/main" val="1094215299"/>
              </p:ext>
            </p:extLst>
          </p:nvPr>
        </p:nvGraphicFramePr>
        <p:xfrm>
          <a:off x="6850973" y="4184650"/>
          <a:ext cx="1019175" cy="77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2" r:lo="rId103" r:qs="rId104" r:cs="rId105"/>
          </a:graphicData>
        </a:graphic>
      </p:graphicFrame>
      <p:graphicFrame>
        <p:nvGraphicFramePr>
          <p:cNvPr id="74" name="Схема 73"/>
          <p:cNvGraphicFramePr/>
          <p:nvPr>
            <p:extLst>
              <p:ext uri="{D42A27DB-BD31-4B8C-83A1-F6EECF244321}">
                <p14:modId xmlns:p14="http://schemas.microsoft.com/office/powerpoint/2010/main" val="2993379934"/>
              </p:ext>
            </p:extLst>
          </p:nvPr>
        </p:nvGraphicFramePr>
        <p:xfrm>
          <a:off x="7735210" y="3413125"/>
          <a:ext cx="1136878" cy="77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7" r:lo="rId108" r:qs="rId109" r:cs="rId110"/>
          </a:graphicData>
        </a:graphic>
      </p:graphicFrame>
      <p:sp>
        <p:nvSpPr>
          <p:cNvPr id="75" name="AutoShape 44"/>
          <p:cNvSpPr>
            <a:spLocks noChangeArrowheads="1"/>
          </p:cNvSpPr>
          <p:nvPr/>
        </p:nvSpPr>
        <p:spPr bwMode="auto">
          <a:xfrm>
            <a:off x="4784784" y="5301208"/>
            <a:ext cx="2638425" cy="1247775"/>
          </a:xfrm>
          <a:prstGeom prst="cloudCallout">
            <a:avLst>
              <a:gd name="adj1" fmla="val 33801"/>
              <a:gd name="adj2" fmla="val -102824"/>
            </a:avLst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Складна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писатиму    писатимемо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писатимеш писатимете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писатиме  писатимуть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AutoShape 43"/>
          <p:cNvSpPr>
            <a:spLocks noChangeArrowheads="1"/>
          </p:cNvSpPr>
          <p:nvPr/>
        </p:nvSpPr>
        <p:spPr bwMode="auto">
          <a:xfrm>
            <a:off x="7098623" y="5090205"/>
            <a:ext cx="1885950" cy="1533525"/>
          </a:xfrm>
          <a:prstGeom prst="cloudCallout">
            <a:avLst>
              <a:gd name="adj1" fmla="val 25319"/>
              <a:gd name="adj2" fmla="val -126523"/>
            </a:avLst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23000">
                <a:srgbClr val="008080">
                  <a:tint val="44500"/>
                  <a:satMod val="160000"/>
                </a:srgbClr>
              </a:gs>
              <a:gs pos="100000">
                <a:srgbClr val="00808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Складена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буду        будемо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будеш     будете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буде        будуть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+</a:t>
            </a:r>
            <a:endParaRPr kumimoji="0" lang="uk-UA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писати</a:t>
            </a:r>
            <a:endParaRPr kumimoji="0" lang="uk-UA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7" name="Схема 76"/>
          <p:cNvGraphicFramePr/>
          <p:nvPr>
            <p:extLst>
              <p:ext uri="{D42A27DB-BD31-4B8C-83A1-F6EECF244321}">
                <p14:modId xmlns:p14="http://schemas.microsoft.com/office/powerpoint/2010/main" val="2933254074"/>
              </p:ext>
            </p:extLst>
          </p:nvPr>
        </p:nvGraphicFramePr>
        <p:xfrm>
          <a:off x="6577922" y="2204864"/>
          <a:ext cx="2314575" cy="1154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2" r:lo="rId113" r:qs="rId114" r:cs="rId115"/>
          </a:graphicData>
        </a:graphic>
      </p:graphicFrame>
      <p:graphicFrame>
        <p:nvGraphicFramePr>
          <p:cNvPr id="78" name="Схема 77"/>
          <p:cNvGraphicFramePr/>
          <p:nvPr>
            <p:extLst>
              <p:ext uri="{D42A27DB-BD31-4B8C-83A1-F6EECF244321}">
                <p14:modId xmlns:p14="http://schemas.microsoft.com/office/powerpoint/2010/main" val="1205006740"/>
              </p:ext>
            </p:extLst>
          </p:nvPr>
        </p:nvGraphicFramePr>
        <p:xfrm>
          <a:off x="2123124" y="228600"/>
          <a:ext cx="5165892" cy="739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7" r:lo="rId118" r:qs="rId119" r:cs="rId120"/>
          </a:graphicData>
        </a:graphic>
      </p:graphicFrame>
    </p:spTree>
    <p:extLst>
      <p:ext uri="{BB962C8B-B14F-4D97-AF65-F5344CB8AC3E}">
        <p14:creationId xmlns:p14="http://schemas.microsoft.com/office/powerpoint/2010/main" val="15956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Люда\супер фони\bv10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" y="-165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6608" y="0"/>
            <a:ext cx="6131024" cy="741232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rgbClr val="FFFF99"/>
                </a:solidFill>
              </a:rPr>
              <a:t> творчість - креативність</a:t>
            </a:r>
            <a:endParaRPr lang="ru-RU" sz="3600" dirty="0">
              <a:solidFill>
                <a:srgbClr val="FFFF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6475" y="2348880"/>
            <a:ext cx="4100264" cy="25202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Творчість</a:t>
            </a:r>
            <a:r>
              <a:rPr lang="ru-RU" b="1" i="1" dirty="0">
                <a:solidFill>
                  <a:schemeClr val="bg1"/>
                </a:solidFill>
              </a:rPr>
              <a:t> - </a:t>
            </a:r>
            <a:r>
              <a:rPr lang="ru-RU" b="1" i="1" dirty="0" err="1">
                <a:solidFill>
                  <a:schemeClr val="bg1"/>
                </a:solidFill>
              </a:rPr>
              <a:t>це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створення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чогось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принципово</a:t>
            </a:r>
            <a:r>
              <a:rPr lang="ru-RU" b="1" i="1" dirty="0">
                <a:solidFill>
                  <a:schemeClr val="bg1"/>
                </a:solidFill>
              </a:rPr>
              <a:t> нового, </a:t>
            </a:r>
            <a:r>
              <a:rPr lang="ru-RU" b="1" i="1" dirty="0" err="1">
                <a:solidFill>
                  <a:schemeClr val="bg1"/>
                </a:solidFill>
              </a:rPr>
              <a:t>нерідко</a:t>
            </a:r>
            <a:r>
              <a:rPr lang="ru-RU" b="1" i="1" dirty="0">
                <a:solidFill>
                  <a:schemeClr val="bg1"/>
                </a:solidFill>
              </a:rPr>
              <a:t> того, </a:t>
            </a:r>
            <a:r>
              <a:rPr lang="ru-RU" b="1" i="1" dirty="0" err="1">
                <a:solidFill>
                  <a:schemeClr val="bg1"/>
                </a:solidFill>
              </a:rPr>
              <a:t>що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має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художню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цінність</a:t>
            </a:r>
            <a:r>
              <a:rPr lang="ru-RU" b="1" i="1" dirty="0" smtClean="0">
                <a:solidFill>
                  <a:schemeClr val="bg1"/>
                </a:solidFill>
              </a:rPr>
              <a:t>.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3573016"/>
            <a:ext cx="4536504" cy="37444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sz="41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Креативність</a:t>
            </a:r>
            <a:r>
              <a:rPr lang="uk-UA" sz="4100" b="1" i="1" dirty="0" smtClean="0">
                <a:solidFill>
                  <a:schemeClr val="bg1"/>
                </a:solidFill>
              </a:rPr>
              <a:t> -</a:t>
            </a:r>
            <a:endParaRPr lang="ru-RU" sz="41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</a:rPr>
              <a:t>це </a:t>
            </a:r>
            <a:r>
              <a:rPr lang="uk-UA" sz="3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здатність</a:t>
            </a:r>
            <a:r>
              <a:rPr lang="uk-UA" b="1" i="1" dirty="0" smtClean="0">
                <a:solidFill>
                  <a:schemeClr val="bg1"/>
                </a:solidFill>
              </a:rPr>
              <a:t> людини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</a:rPr>
              <a:t>у звичайних ситуаціях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відхилятися</a:t>
            </a:r>
            <a:r>
              <a:rPr lang="uk-UA" b="1" i="1" dirty="0" smtClean="0">
                <a:solidFill>
                  <a:schemeClr val="bg1"/>
                </a:solidFill>
              </a:rPr>
              <a:t> від традиційних форм діяльності, схем мислення,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b="1" i="1" dirty="0" smtClean="0">
                <a:solidFill>
                  <a:schemeClr val="bg1"/>
                </a:solidFill>
              </a:rPr>
              <a:t>швидко </a:t>
            </a:r>
            <a:r>
              <a:rPr lang="uk-UA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розв᾿язувати</a:t>
            </a:r>
            <a:r>
              <a:rPr lang="uk-UA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uk-UA" b="1" i="1" dirty="0" smtClean="0">
                <a:solidFill>
                  <a:schemeClr val="bg1"/>
                </a:solidFill>
              </a:rPr>
              <a:t>проблемні ситуації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поєднувати</a:t>
            </a:r>
            <a:r>
              <a:rPr lang="uk-UA" b="1" i="1" dirty="0" smtClean="0">
                <a:solidFill>
                  <a:schemeClr val="bg1"/>
                </a:solidFill>
              </a:rPr>
              <a:t> набутки свого досвіду і </a:t>
            </a:r>
            <a:r>
              <a:rPr lang="uk-UA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синтезувати</a:t>
            </a:r>
            <a:r>
              <a:rPr lang="uk-UA" b="1" i="1" dirty="0" smtClean="0">
                <a:solidFill>
                  <a:schemeClr val="bg1"/>
                </a:solidFill>
              </a:rPr>
              <a:t> щось нове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150"/>
            <a:ext cx="1944216" cy="148246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190500" cmpd="tri">
            <a:solidFill>
              <a:srgbClr val="FFFF99"/>
            </a:solidFill>
            <a:round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" y="3645024"/>
            <a:ext cx="409484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3464091" cy="2847198"/>
          </a:xfrm>
          <a:prstGeom prst="rect">
            <a:avLst/>
          </a:prstGeom>
          <a:noFill/>
          <a:ln w="9207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49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Люда\супер фони\bv102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052736"/>
            <a:ext cx="7700392" cy="3168352"/>
          </a:xfrm>
          <a:ln w="57150" cmpd="tri">
            <a:noFill/>
          </a:ln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FF99"/>
                </a:solidFill>
              </a:rPr>
              <a:t>Повторення, </a:t>
            </a:r>
            <a:r>
              <a:rPr lang="uk-UA" b="1" dirty="0" smtClean="0">
                <a:solidFill>
                  <a:srgbClr val="FFFF99"/>
                </a:solidFill>
              </a:rPr>
              <a:t/>
            </a:r>
            <a:br>
              <a:rPr lang="uk-UA" b="1" dirty="0" smtClean="0">
                <a:solidFill>
                  <a:srgbClr val="FFFF99"/>
                </a:solidFill>
              </a:rPr>
            </a:br>
            <a:r>
              <a:rPr lang="uk-UA" b="1" dirty="0" smtClean="0">
                <a:solidFill>
                  <a:srgbClr val="FFFF99"/>
                </a:solidFill>
              </a:rPr>
              <a:t>систематизація </a:t>
            </a:r>
            <a:br>
              <a:rPr lang="uk-UA" b="1" dirty="0" smtClean="0">
                <a:solidFill>
                  <a:srgbClr val="FFFF99"/>
                </a:solidFill>
              </a:rPr>
            </a:br>
            <a:r>
              <a:rPr lang="uk-UA" b="1" dirty="0" smtClean="0">
                <a:solidFill>
                  <a:srgbClr val="FFFF99"/>
                </a:solidFill>
              </a:rPr>
              <a:t>й </a:t>
            </a:r>
            <a:r>
              <a:rPr lang="uk-UA" b="1" dirty="0">
                <a:solidFill>
                  <a:srgbClr val="FFFF99"/>
                </a:solidFill>
              </a:rPr>
              <a:t>узагальнення </a:t>
            </a:r>
            <a:r>
              <a:rPr lang="uk-UA" b="1" dirty="0" smtClean="0">
                <a:solidFill>
                  <a:srgbClr val="FFFF99"/>
                </a:solidFill>
              </a:rPr>
              <a:t/>
            </a:r>
            <a:br>
              <a:rPr lang="uk-UA" b="1" dirty="0" smtClean="0">
                <a:solidFill>
                  <a:srgbClr val="FFFF99"/>
                </a:solidFill>
              </a:rPr>
            </a:br>
            <a:r>
              <a:rPr lang="uk-UA" b="1" dirty="0" smtClean="0">
                <a:solidFill>
                  <a:srgbClr val="FFFF99"/>
                </a:solidFill>
              </a:rPr>
              <a:t>вивченого </a:t>
            </a:r>
            <a:r>
              <a:rPr lang="uk-UA" b="1" dirty="0">
                <a:solidFill>
                  <a:srgbClr val="FFFF99"/>
                </a:solidFill>
              </a:rPr>
              <a:t>про дієслово</a:t>
            </a:r>
            <a:r>
              <a:rPr lang="ru-RU" dirty="0">
                <a:solidFill>
                  <a:srgbClr val="FFFF99"/>
                </a:solidFill>
              </a:rPr>
              <a:t/>
            </a:r>
            <a:br>
              <a:rPr lang="ru-RU" dirty="0">
                <a:solidFill>
                  <a:srgbClr val="FFFF99"/>
                </a:solidFill>
              </a:rPr>
            </a:br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571875"/>
            <a:ext cx="5256584" cy="17526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Презентація діяльності творчої </a:t>
            </a:r>
            <a:r>
              <a:rPr lang="uk-UA" sz="3600" b="1" dirty="0">
                <a:solidFill>
                  <a:schemeClr val="tx1"/>
                </a:solidFill>
                <a:latin typeface="Gabriola" panose="04040605051002020D02" pitchFamily="82" charset="0"/>
              </a:rPr>
              <a:t>лабораторії </a:t>
            </a:r>
            <a:endParaRPr lang="ru-RU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47" y="3429000"/>
            <a:ext cx="28575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20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:\Люда\62_Sbornik_fons_po\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94"/>
            <a:ext cx="9144000" cy="683121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457200"/>
            <a:ext cx="4920608" cy="841248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Проблемні питання</a:t>
            </a:r>
            <a:r>
              <a:rPr lang="uk-UA" dirty="0" smtClean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2204864"/>
            <a:ext cx="4191000" cy="4119735"/>
          </a:xfrm>
        </p:spPr>
        <p:txBody>
          <a:bodyPr/>
          <a:lstStyle/>
          <a:p>
            <a:r>
              <a:rPr lang="uk-UA" b="1" i="1" dirty="0">
                <a:solidFill>
                  <a:srgbClr val="FFC000"/>
                </a:solidFill>
              </a:rPr>
              <a:t>Як цікаво, швидко, якісно і надійно отримувати знання? </a:t>
            </a:r>
            <a:endParaRPr lang="ru-RU" dirty="0">
              <a:solidFill>
                <a:srgbClr val="FFC0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343400" cy="4983831"/>
          </a:xfrm>
        </p:spPr>
        <p:txBody>
          <a:bodyPr/>
          <a:lstStyle/>
          <a:p>
            <a:r>
              <a:rPr lang="uk-UA" b="1" i="1" dirty="0">
                <a:solidFill>
                  <a:srgbClr val="FFC000"/>
                </a:solidFill>
              </a:rPr>
              <a:t>Креативність – одна з ознак білих ворон, зло,  мода чи  необхідність часу? </a:t>
            </a:r>
            <a:endParaRPr lang="ru-RU" dirty="0">
              <a:solidFill>
                <a:srgbClr val="FFC000"/>
              </a:solidFill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83149"/>
            <a:ext cx="3312368" cy="269129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76" y="476672"/>
            <a:ext cx="1590591" cy="1590591"/>
          </a:xfrm>
          <a:prstGeom prst="rect">
            <a:avLst/>
          </a:prstGeom>
          <a:noFill/>
          <a:ln w="127000" cmpd="thickThin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45375"/>
            <a:ext cx="3456384" cy="3211705"/>
          </a:xfrm>
          <a:prstGeom prst="rect">
            <a:avLst/>
          </a:prstGeom>
          <a:noFill/>
          <a:ln w="28575" cmpd="dbl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7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708"/>
            <a:ext cx="730830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8"/>
            <a:ext cx="91392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500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Люда\супер фони\bv10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304" cy="68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69119" y="5798787"/>
            <a:ext cx="2374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>
                <a:solidFill>
                  <a:schemeClr val="bg1"/>
                </a:solidFill>
              </a:rPr>
              <a:t>Поставили мету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50701" y="4562374"/>
            <a:ext cx="2055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>
                <a:solidFill>
                  <a:schemeClr val="bg1"/>
                </a:solidFill>
              </a:rPr>
              <a:t>Визначили дії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70316" y="2391271"/>
            <a:ext cx="4024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>
                <a:solidFill>
                  <a:schemeClr val="bg1"/>
                </a:solidFill>
              </a:rPr>
              <a:t>Закінчили творчу активність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7" name="Штриховая стрелка вправо 6"/>
          <p:cNvSpPr/>
          <p:nvPr/>
        </p:nvSpPr>
        <p:spPr>
          <a:xfrm rot="16200000">
            <a:off x="4001378" y="6242173"/>
            <a:ext cx="565180" cy="2880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12" y="5164772"/>
            <a:ext cx="34766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61505"/>
            <a:ext cx="2088232" cy="170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00" y="3196326"/>
            <a:ext cx="1765396" cy="176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0"/>
            <a:ext cx="65162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</a:rPr>
              <a:t>              </a:t>
            </a:r>
            <a:r>
              <a:rPr lang="uk-UA" sz="32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Усім </a:t>
            </a:r>
            <a:r>
              <a:rPr lang="uk-UA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відомо, що це неможливо.</a:t>
            </a:r>
            <a:br>
              <a:rPr lang="uk-UA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</a:t>
            </a:r>
            <a:r>
              <a:rPr lang="uk-UA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Але ось приходить невіглас, </a:t>
            </a:r>
            <a:r>
              <a:rPr lang="en-US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 </a:t>
            </a:r>
            <a:r>
              <a:rPr lang="uk-UA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який цього не знає.</a:t>
            </a:r>
            <a:br>
              <a:rPr lang="uk-UA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uk-UA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</a:t>
            </a:r>
            <a:r>
              <a:rPr lang="uk-UA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Саме він і робить відкриття.</a:t>
            </a:r>
            <a:r>
              <a:rPr lang="uk-UA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http://dnz303.edu.kh.ua/files2/images/images-%D0%BA%D0%BE%D0%BB%D0%B5%D0%BA%D1%82%D0%B8%D0%B2.jpg?size=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4" y="1443715"/>
            <a:ext cx="2339825" cy="175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4.bp.blogspot.com/-wUjRgpjhrlM/VSgjtKhUTXI/AAAAAAAAGAU/U_9B-v49Bm8/s1600/an-internet-getting-started-plan-for-technically-challenged-church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83" y="5236242"/>
            <a:ext cx="2162344" cy="162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03847" y="3617359"/>
            <a:ext cx="417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chemeClr val="bg1"/>
                </a:solidFill>
              </a:rPr>
              <a:t>Активно прямували до мети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5" name="Штриховая стрелка вправо 14"/>
          <p:cNvSpPr/>
          <p:nvPr/>
        </p:nvSpPr>
        <p:spPr>
          <a:xfrm rot="16200000">
            <a:off x="352499" y="4366599"/>
            <a:ext cx="565180" cy="2880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92080" y="404664"/>
            <a:ext cx="3478160" cy="1243608"/>
          </a:xfrm>
        </p:spPr>
        <p:txBody>
          <a:bodyPr>
            <a:normAutofit/>
          </a:bodyPr>
          <a:lstStyle/>
          <a:p>
            <a:r>
              <a:rPr lang="uk-UA" dirty="0" smtClean="0"/>
              <a:t>Навчальний </a:t>
            </a:r>
            <a:br>
              <a:rPr lang="uk-UA" dirty="0" smtClean="0"/>
            </a:br>
            <a:r>
              <a:rPr lang="uk-UA" dirty="0" smtClean="0"/>
              <a:t>посібник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8207" cy="692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207" y="1702225"/>
            <a:ext cx="4364231" cy="515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0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14" y="188640"/>
            <a:ext cx="5134344" cy="6306109"/>
          </a:xfrm>
        </p:spPr>
        <p:txBody>
          <a:bodyPr>
            <a:normAutofit/>
          </a:bodyPr>
          <a:lstStyle/>
          <a:p>
            <a:pPr algn="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Зібратися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разом – це початок,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триматися разом – це прогрес, </a:t>
            </a:r>
            <a:b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працювати разом – це успіх. </a:t>
            </a:r>
            <a:b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                                      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Генрі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Форд</a:t>
            </a:r>
            <a:r>
              <a:rPr lang="uk-UA" sz="2000" b="1" i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34" y="2507974"/>
            <a:ext cx="3953265" cy="434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6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1920</TotalTime>
  <Words>901</Words>
  <Application>Microsoft Office PowerPoint</Application>
  <PresentationFormat>Экран (4:3)</PresentationFormat>
  <Paragraphs>325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Трек</vt:lpstr>
      <vt:lpstr>Хто така творча людина?</vt:lpstr>
      <vt:lpstr>Презентация PowerPoint</vt:lpstr>
      <vt:lpstr> творчість - креативність</vt:lpstr>
      <vt:lpstr>Повторення,  систематизація  й узагальнення  вивченого про дієслово </vt:lpstr>
      <vt:lpstr>Проблемні питання:</vt:lpstr>
      <vt:lpstr>Презентация PowerPoint</vt:lpstr>
      <vt:lpstr>Презентация PowerPoint</vt:lpstr>
      <vt:lpstr>Навчальний  посібник</vt:lpstr>
      <vt:lpstr>Зібратися разом – це початок,  триматися разом – це прогрес,  працювати разом – це успіх.                                          Генрі Форд </vt:lpstr>
      <vt:lpstr>Презентация PowerPoint</vt:lpstr>
      <vt:lpstr>Презентация PowerPoint</vt:lpstr>
      <vt:lpstr>Презентация PowerPoint</vt:lpstr>
      <vt:lpstr>Способи дієслів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Одна з ознак білих ворон</vt:lpstr>
      <vt:lpstr>зло</vt:lpstr>
      <vt:lpstr>мода</vt:lpstr>
      <vt:lpstr>Необхідність часу</vt:lpstr>
      <vt:lpstr>Презентация PowerPoint</vt:lpstr>
      <vt:lpstr>Способи дієслів(відношення до дійсності з погляду мовця)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Повторення, систематизація й узагальнення  вивченого про дієслово</dc:title>
  <dc:creator>Igor</dc:creator>
  <cp:lastModifiedBy>Igor</cp:lastModifiedBy>
  <cp:revision>116</cp:revision>
  <cp:lastPrinted>2015-12-06T17:22:27Z</cp:lastPrinted>
  <dcterms:created xsi:type="dcterms:W3CDTF">2015-11-30T19:30:52Z</dcterms:created>
  <dcterms:modified xsi:type="dcterms:W3CDTF">2015-12-10T21:29:18Z</dcterms:modified>
</cp:coreProperties>
</file>