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72" r:id="rId11"/>
    <p:sldId id="273" r:id="rId12"/>
    <p:sldId id="274" r:id="rId13"/>
    <p:sldId id="275" r:id="rId14"/>
    <p:sldId id="268" r:id="rId15"/>
    <p:sldId id="278" r:id="rId16"/>
    <p:sldId id="293" r:id="rId17"/>
    <p:sldId id="269" r:id="rId18"/>
    <p:sldId id="276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88" r:id="rId27"/>
    <p:sldId id="289" r:id="rId28"/>
    <p:sldId id="285" r:id="rId29"/>
    <p:sldId id="286" r:id="rId30"/>
    <p:sldId id="287" r:id="rId31"/>
    <p:sldId id="291" r:id="rId3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/>
  </p:normalViewPr>
  <p:slideViewPr>
    <p:cSldViewPr>
      <p:cViewPr varScale="1">
        <p:scale>
          <a:sx n="83" d="100"/>
          <a:sy n="83" d="100"/>
        </p:scale>
        <p:origin x="-90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8C947-B2B2-487D-8FCA-2A2F5C5BFF84}" type="doc">
      <dgm:prSet loTypeId="urn:microsoft.com/office/officeart/2008/layout/RadialCluster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0FC6CFF-D73A-4120-AADF-F4EE0E2EA724}">
      <dgm:prSet phldrT="[Текст]" custT="1"/>
      <dgm:spPr/>
      <dgm:t>
        <a:bodyPr/>
        <a:lstStyle/>
        <a:p>
          <a:r>
            <a:rPr lang="uk-UA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rPr>
            <a:t>Умови стимулювання творчості</a:t>
          </a:r>
          <a:endParaRPr lang="uk-UA" sz="2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+mj-lt"/>
          </a:endParaRPr>
        </a:p>
      </dgm:t>
    </dgm:pt>
    <dgm:pt modelId="{551C7FEF-CC08-4F07-B85E-8EB548E34AED}" type="parTrans" cxnId="{8BFB0557-CAAA-44F4-8518-2EC41B63DDE1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8F97AA4F-E350-4C69-B6B0-95E8D68E4C31}" type="sibTrans" cxnId="{8BFB0557-CAAA-44F4-8518-2EC41B63DDE1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6DEBFBE7-55C1-43CB-BB36-0AF44CE7CA74}">
      <dgm:prSet phldrT="[Текст]" custT="1"/>
      <dgm:spPr/>
      <dgm:t>
        <a:bodyPr/>
        <a:lstStyle/>
        <a:p>
          <a:r>
            <a:rPr lang="uk-UA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Єдність виховання та навчання</a:t>
          </a:r>
          <a:endParaRPr lang="uk-UA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B73F13C5-0427-4696-8F30-B1B577A0F5A0}" type="parTrans" cxnId="{1B6071EE-3E9A-49C6-9A7B-EB6192C8B8F7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C07625F-D118-4920-9AC1-88902824DFF1}" type="sibTrans" cxnId="{1B6071EE-3E9A-49C6-9A7B-EB6192C8B8F7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366CFE1-4D0F-4A9A-A735-9C8318C7E453}">
      <dgm:prSet phldrT="[Текст]" custT="1"/>
      <dgm:spPr/>
      <dgm:t>
        <a:bodyPr/>
        <a:lstStyle/>
        <a:p>
          <a:r>
            <a:rPr lang="uk-UA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Віра в себе і отриманні перемоги</a:t>
          </a:r>
          <a:endParaRPr lang="uk-UA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54BA7B90-B5E9-4515-84F9-81902EF9A7DC}" type="parTrans" cxnId="{837AE405-AB2F-4442-9A7D-C9E662C51596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D976F12-898C-4E0B-BCB0-E14EA2FD0055}" type="sibTrans" cxnId="{837AE405-AB2F-4442-9A7D-C9E662C51596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E68FDAB3-DE99-4FA2-9926-036A1D12A087}">
      <dgm:prSet phldrT="[Текст]" custT="1"/>
      <dgm:spPr/>
      <dgm:t>
        <a:bodyPr/>
        <a:lstStyle/>
        <a:p>
          <a:r>
            <a:rPr lang="uk-UA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Таланти</a:t>
          </a:r>
        </a:p>
        <a:p>
          <a:r>
            <a:rPr lang="uk-UA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виховуються</a:t>
          </a:r>
        </a:p>
        <a:p>
          <a:r>
            <a:rPr lang="uk-UA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заохоченням</a:t>
          </a:r>
          <a:endParaRPr lang="uk-UA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882966FD-18A1-4FE5-824F-0F78C980A5B0}" type="parTrans" cxnId="{9274685E-B28F-4371-A274-61E6844FC71C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793DA6D9-08E6-4F6E-9D29-44A701964768}" type="sibTrans" cxnId="{9274685E-B28F-4371-A274-61E6844FC71C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577BEA07-16AB-4005-8A53-1DFF4B8F9B36}">
      <dgm:prSet phldrT="[Текст]" custT="1"/>
      <dgm:spPr/>
      <dgm:t>
        <a:bodyPr/>
        <a:lstStyle/>
        <a:p>
          <a:r>
            <a:rPr lang="uk-UA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Створення позитивної атмосфери</a:t>
          </a:r>
          <a:endParaRPr lang="uk-UA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5BDB3BD-79DA-418F-A881-E8AFA9B79C2A}" type="parTrans" cxnId="{543E3085-1FB6-4159-8ADF-7ECF82EEF779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F9EADA64-543B-4366-929E-901AC7132DA2}" type="sibTrans" cxnId="{543E3085-1FB6-4159-8ADF-7ECF82EEF779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DCD1430-8FED-4B72-B6AD-AED41ED9752E}">
      <dgm:prSet phldrT="[Текст]" custT="1"/>
      <dgm:spPr/>
      <dgm:t>
        <a:bodyPr/>
        <a:lstStyle/>
        <a:p>
          <a:r>
            <a:rPr lang="uk-UA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Підтримання </a:t>
          </a:r>
        </a:p>
        <a:p>
          <a:r>
            <a:rPr lang="uk-UA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у дитини енергійного розвитку пізнання творчості</a:t>
          </a:r>
          <a:endParaRPr lang="uk-UA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13248FBF-9FF0-441D-A8B7-2A2B2A0597C7}" type="parTrans" cxnId="{5C718D8D-E9D8-45AF-8392-2FC451F518B0}">
      <dgm:prSet/>
      <dgm:spPr/>
      <dgm:t>
        <a:bodyPr/>
        <a:lstStyle/>
        <a:p>
          <a:endParaRPr lang="uk-UA"/>
        </a:p>
      </dgm:t>
    </dgm:pt>
    <dgm:pt modelId="{82C01740-0F02-4FD3-86BB-901D73FDEC74}" type="sibTrans" cxnId="{5C718D8D-E9D8-45AF-8392-2FC451F518B0}">
      <dgm:prSet/>
      <dgm:spPr/>
      <dgm:t>
        <a:bodyPr/>
        <a:lstStyle/>
        <a:p>
          <a:endParaRPr lang="uk-UA"/>
        </a:p>
      </dgm:t>
    </dgm:pt>
    <dgm:pt modelId="{1957DC7E-F3D9-4DCF-BD52-F8125F0C415D}">
      <dgm:prSet phldrT="[Текст]" custT="1"/>
      <dgm:spPr/>
      <dgm:t>
        <a:bodyPr/>
        <a:lstStyle/>
        <a:p>
          <a:r>
            <a:rPr lang="uk-UA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Вчити радіти чужим успіхам</a:t>
          </a:r>
          <a:endParaRPr lang="uk-UA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5044B3A-5F17-4428-9530-7D72EB0F3B19}" type="parTrans" cxnId="{C0ED4DC8-ED10-4D19-93A5-3A2DD5DA1CC1}">
      <dgm:prSet/>
      <dgm:spPr/>
      <dgm:t>
        <a:bodyPr/>
        <a:lstStyle/>
        <a:p>
          <a:endParaRPr lang="uk-UA"/>
        </a:p>
      </dgm:t>
    </dgm:pt>
    <dgm:pt modelId="{F63BBF78-8B98-4627-BEBF-3F1D318A14B9}" type="sibTrans" cxnId="{C0ED4DC8-ED10-4D19-93A5-3A2DD5DA1CC1}">
      <dgm:prSet/>
      <dgm:spPr/>
      <dgm:t>
        <a:bodyPr/>
        <a:lstStyle/>
        <a:p>
          <a:endParaRPr lang="uk-UA"/>
        </a:p>
      </dgm:t>
    </dgm:pt>
    <dgm:pt modelId="{D6D9AD44-54B8-41D7-BB7A-D0A67AB8AB22}">
      <dgm:prSet phldrT="[Текст]" custT="1"/>
      <dgm:spPr/>
      <dgm:t>
        <a:bodyPr/>
        <a:lstStyle/>
        <a:p>
          <a:r>
            <a:rPr lang="uk-UA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Повага і бережливе ставлення до творчої  продукції</a:t>
          </a:r>
          <a:endParaRPr lang="uk-UA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2BDF87A8-FEED-4B74-B0E2-1A3891153B93}" type="parTrans" cxnId="{6BFFDC00-B13A-4E48-B044-34326883B5AD}">
      <dgm:prSet/>
      <dgm:spPr/>
      <dgm:t>
        <a:bodyPr/>
        <a:lstStyle/>
        <a:p>
          <a:endParaRPr lang="uk-UA"/>
        </a:p>
      </dgm:t>
    </dgm:pt>
    <dgm:pt modelId="{22F9ACB5-D4B0-4B96-B5FC-F52E95D5500F}" type="sibTrans" cxnId="{6BFFDC00-B13A-4E48-B044-34326883B5AD}">
      <dgm:prSet/>
      <dgm:spPr/>
      <dgm:t>
        <a:bodyPr/>
        <a:lstStyle/>
        <a:p>
          <a:endParaRPr lang="uk-UA"/>
        </a:p>
      </dgm:t>
    </dgm:pt>
    <dgm:pt modelId="{668E7474-EFC9-43B6-85CB-CB5E4D8A3941}" type="pres">
      <dgm:prSet presAssocID="{9D68C947-B2B2-487D-8FCA-2A2F5C5BFF8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A4BAB559-E2B8-420F-A48D-54C47ADABE69}" type="pres">
      <dgm:prSet presAssocID="{90FC6CFF-D73A-4120-AADF-F4EE0E2EA724}" presName="singleCycle" presStyleCnt="0"/>
      <dgm:spPr/>
    </dgm:pt>
    <dgm:pt modelId="{DA078185-C800-4EDD-8B7B-24E080AA3BBD}" type="pres">
      <dgm:prSet presAssocID="{90FC6CFF-D73A-4120-AADF-F4EE0E2EA724}" presName="singleCenter" presStyleLbl="node1" presStyleIdx="0" presStyleCnt="8" custScaleX="148652" custScaleY="76573" custLinFactNeighborX="2786" custLinFactNeighborY="-2883">
        <dgm:presLayoutVars>
          <dgm:chMax val="7"/>
          <dgm:chPref val="7"/>
        </dgm:presLayoutVars>
      </dgm:prSet>
      <dgm:spPr/>
      <dgm:t>
        <a:bodyPr/>
        <a:lstStyle/>
        <a:p>
          <a:endParaRPr lang="uk-UA"/>
        </a:p>
      </dgm:t>
    </dgm:pt>
    <dgm:pt modelId="{BEF02755-9091-4A01-BEC7-B48C1FA7AA29}" type="pres">
      <dgm:prSet presAssocID="{B73F13C5-0427-4696-8F30-B1B577A0F5A0}" presName="Name56" presStyleLbl="parChTrans1D2" presStyleIdx="0" presStyleCnt="7"/>
      <dgm:spPr/>
      <dgm:t>
        <a:bodyPr/>
        <a:lstStyle/>
        <a:p>
          <a:endParaRPr lang="uk-UA"/>
        </a:p>
      </dgm:t>
    </dgm:pt>
    <dgm:pt modelId="{434843B3-4AC2-45B8-B9AF-F2562B410779}" type="pres">
      <dgm:prSet presAssocID="{6DEBFBE7-55C1-43CB-BB36-0AF44CE7CA74}" presName="text0" presStyleLbl="node1" presStyleIdx="1" presStyleCnt="8" custScaleX="161356" custScaleY="99998" custRadScaleRad="161215" custRadScaleInc="21511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8564A1-4F8D-4FD4-A466-52BBDBEF2D14}" type="pres">
      <dgm:prSet presAssocID="{2BDF87A8-FEED-4B74-B0E2-1A3891153B93}" presName="Name56" presStyleLbl="parChTrans1D2" presStyleIdx="1" presStyleCnt="7"/>
      <dgm:spPr/>
      <dgm:t>
        <a:bodyPr/>
        <a:lstStyle/>
        <a:p>
          <a:endParaRPr lang="uk-UA"/>
        </a:p>
      </dgm:t>
    </dgm:pt>
    <dgm:pt modelId="{093CAF3C-438C-4F48-A65E-B19EF4058E97}" type="pres">
      <dgm:prSet presAssocID="{D6D9AD44-54B8-41D7-BB7A-D0A67AB8AB22}" presName="text0" presStyleLbl="node1" presStyleIdx="2" presStyleCnt="8" custScaleX="252708" custScaleY="105112" custRadScaleRad="93896" custRadScaleInc="-1890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965BB73-BEDB-41A0-8FBC-D5CD1EB35A3A}" type="pres">
      <dgm:prSet presAssocID="{A5044B3A-5F17-4428-9530-7D72EB0F3B19}" presName="Name56" presStyleLbl="parChTrans1D2" presStyleIdx="2" presStyleCnt="7"/>
      <dgm:spPr/>
      <dgm:t>
        <a:bodyPr/>
        <a:lstStyle/>
        <a:p>
          <a:endParaRPr lang="uk-UA"/>
        </a:p>
      </dgm:t>
    </dgm:pt>
    <dgm:pt modelId="{9186D56D-3159-4A48-8E74-8ACF9A1BB0B9}" type="pres">
      <dgm:prSet presAssocID="{1957DC7E-F3D9-4DCF-BD52-F8125F0C415D}" presName="text0" presStyleLbl="node1" presStyleIdx="3" presStyleCnt="8" custScaleX="173954" custRadScaleRad="147734" custRadScaleInc="-60699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B5C75E-A464-4EC6-879E-4643915D061B}" type="pres">
      <dgm:prSet presAssocID="{54BA7B90-B5E9-4515-84F9-81902EF9A7DC}" presName="Name56" presStyleLbl="parChTrans1D2" presStyleIdx="3" presStyleCnt="7"/>
      <dgm:spPr/>
      <dgm:t>
        <a:bodyPr/>
        <a:lstStyle/>
        <a:p>
          <a:endParaRPr lang="uk-UA"/>
        </a:p>
      </dgm:t>
    </dgm:pt>
    <dgm:pt modelId="{881A113B-4A7D-4BB0-B4A3-AA0860083559}" type="pres">
      <dgm:prSet presAssocID="{4366CFE1-4D0F-4A9A-A735-9C8318C7E453}" presName="text0" presStyleLbl="node1" presStyleIdx="4" presStyleCnt="8" custScaleX="182371" custScaleY="122723" custRadScaleRad="134607" custRadScaleInc="-26158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5C3981-7CC4-4927-B972-FEFA3928C7DC}" type="pres">
      <dgm:prSet presAssocID="{882966FD-18A1-4FE5-824F-0F78C980A5B0}" presName="Name56" presStyleLbl="parChTrans1D2" presStyleIdx="4" presStyleCnt="7"/>
      <dgm:spPr/>
      <dgm:t>
        <a:bodyPr/>
        <a:lstStyle/>
        <a:p>
          <a:endParaRPr lang="uk-UA"/>
        </a:p>
      </dgm:t>
    </dgm:pt>
    <dgm:pt modelId="{E941F4A2-7A87-47F9-85B7-31BA6693F30B}" type="pres">
      <dgm:prSet presAssocID="{E68FDAB3-DE99-4FA2-9926-036A1D12A087}" presName="text0" presStyleLbl="node1" presStyleIdx="5" presStyleCnt="8" custScaleX="197463" custScaleY="123474" custRadScaleRad="129301" custRadScaleInc="26350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316A40D-0A96-4185-98F6-9355A9A107C0}" type="pres">
      <dgm:prSet presAssocID="{A5BDB3BD-79DA-418F-A881-E8AFA9B79C2A}" presName="Name56" presStyleLbl="parChTrans1D2" presStyleIdx="5" presStyleCnt="7"/>
      <dgm:spPr/>
      <dgm:t>
        <a:bodyPr/>
        <a:lstStyle/>
        <a:p>
          <a:endParaRPr lang="uk-UA"/>
        </a:p>
      </dgm:t>
    </dgm:pt>
    <dgm:pt modelId="{1CC8C799-11D5-48C4-9EEB-1B59BAE1160F}" type="pres">
      <dgm:prSet presAssocID="{577BEA07-16AB-4005-8A53-1DFF4B8F9B36}" presName="text0" presStyleLbl="node1" presStyleIdx="6" presStyleCnt="8" custScaleX="194122" custScaleY="118561" custRadScaleRad="105434" custRadScaleInc="-11852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44029C-FFF3-4F2C-9035-C0247B15217F}" type="pres">
      <dgm:prSet presAssocID="{13248FBF-9FF0-441D-A8B7-2A2B2A0597C7}" presName="Name56" presStyleLbl="parChTrans1D2" presStyleIdx="6" presStyleCnt="7"/>
      <dgm:spPr/>
      <dgm:t>
        <a:bodyPr/>
        <a:lstStyle/>
        <a:p>
          <a:endParaRPr lang="uk-UA"/>
        </a:p>
      </dgm:t>
    </dgm:pt>
    <dgm:pt modelId="{CF986BD8-C7DD-4B5E-924A-1E0B06B46593}" type="pres">
      <dgm:prSet presAssocID="{ADCD1430-8FED-4B72-B6AD-AED41ED9752E}" presName="text0" presStyleLbl="node1" presStyleIdx="7" presStyleCnt="8" custScaleX="240732" custScaleY="156427" custRadScaleRad="121251" custRadScaleInc="69590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B6071EE-3E9A-49C6-9A7B-EB6192C8B8F7}" srcId="{90FC6CFF-D73A-4120-AADF-F4EE0E2EA724}" destId="{6DEBFBE7-55C1-43CB-BB36-0AF44CE7CA74}" srcOrd="0" destOrd="0" parTransId="{B73F13C5-0427-4696-8F30-B1B577A0F5A0}" sibTransId="{4C07625F-D118-4920-9AC1-88902824DFF1}"/>
    <dgm:cxn modelId="{4DF5B469-7306-4D4A-8694-5AFE86F42222}" type="presOf" srcId="{577BEA07-16AB-4005-8A53-1DFF4B8F9B36}" destId="{1CC8C799-11D5-48C4-9EEB-1B59BAE1160F}" srcOrd="0" destOrd="0" presId="urn:microsoft.com/office/officeart/2008/layout/RadialCluster"/>
    <dgm:cxn modelId="{CBD8D462-34E7-43D7-99FD-12F39A37E854}" type="presOf" srcId="{54BA7B90-B5E9-4515-84F9-81902EF9A7DC}" destId="{23B5C75E-A464-4EC6-879E-4643915D061B}" srcOrd="0" destOrd="0" presId="urn:microsoft.com/office/officeart/2008/layout/RadialCluster"/>
    <dgm:cxn modelId="{62A0BADC-2E43-4585-A2BF-4E3CEEAA3BC1}" type="presOf" srcId="{6DEBFBE7-55C1-43CB-BB36-0AF44CE7CA74}" destId="{434843B3-4AC2-45B8-B9AF-F2562B410779}" srcOrd="0" destOrd="0" presId="urn:microsoft.com/office/officeart/2008/layout/RadialCluster"/>
    <dgm:cxn modelId="{25E10001-B847-41EC-A00F-1C5F54363630}" type="presOf" srcId="{882966FD-18A1-4FE5-824F-0F78C980A5B0}" destId="{C55C3981-7CC4-4927-B972-FEFA3928C7DC}" srcOrd="0" destOrd="0" presId="urn:microsoft.com/office/officeart/2008/layout/RadialCluster"/>
    <dgm:cxn modelId="{5C718D8D-E9D8-45AF-8392-2FC451F518B0}" srcId="{90FC6CFF-D73A-4120-AADF-F4EE0E2EA724}" destId="{ADCD1430-8FED-4B72-B6AD-AED41ED9752E}" srcOrd="6" destOrd="0" parTransId="{13248FBF-9FF0-441D-A8B7-2A2B2A0597C7}" sibTransId="{82C01740-0F02-4FD3-86BB-901D73FDEC74}"/>
    <dgm:cxn modelId="{B823A809-4CC6-4417-A764-A80CCCFC9AED}" type="presOf" srcId="{ADCD1430-8FED-4B72-B6AD-AED41ED9752E}" destId="{CF986BD8-C7DD-4B5E-924A-1E0B06B46593}" srcOrd="0" destOrd="0" presId="urn:microsoft.com/office/officeart/2008/layout/RadialCluster"/>
    <dgm:cxn modelId="{6BFFDC00-B13A-4E48-B044-34326883B5AD}" srcId="{90FC6CFF-D73A-4120-AADF-F4EE0E2EA724}" destId="{D6D9AD44-54B8-41D7-BB7A-D0A67AB8AB22}" srcOrd="1" destOrd="0" parTransId="{2BDF87A8-FEED-4B74-B0E2-1A3891153B93}" sibTransId="{22F9ACB5-D4B0-4B96-B5FC-F52E95D5500F}"/>
    <dgm:cxn modelId="{837AE405-AB2F-4442-9A7D-C9E662C51596}" srcId="{90FC6CFF-D73A-4120-AADF-F4EE0E2EA724}" destId="{4366CFE1-4D0F-4A9A-A735-9C8318C7E453}" srcOrd="3" destOrd="0" parTransId="{54BA7B90-B5E9-4515-84F9-81902EF9A7DC}" sibTransId="{AD976F12-898C-4E0B-BCB0-E14EA2FD0055}"/>
    <dgm:cxn modelId="{3A1E4A19-C44E-478B-A16E-58936C8134EB}" type="presOf" srcId="{B73F13C5-0427-4696-8F30-B1B577A0F5A0}" destId="{BEF02755-9091-4A01-BEC7-B48C1FA7AA29}" srcOrd="0" destOrd="0" presId="urn:microsoft.com/office/officeart/2008/layout/RadialCluster"/>
    <dgm:cxn modelId="{A78DABC2-2759-4553-9F10-475E645BF43A}" type="presOf" srcId="{4366CFE1-4D0F-4A9A-A735-9C8318C7E453}" destId="{881A113B-4A7D-4BB0-B4A3-AA0860083559}" srcOrd="0" destOrd="0" presId="urn:microsoft.com/office/officeart/2008/layout/RadialCluster"/>
    <dgm:cxn modelId="{9274685E-B28F-4371-A274-61E6844FC71C}" srcId="{90FC6CFF-D73A-4120-AADF-F4EE0E2EA724}" destId="{E68FDAB3-DE99-4FA2-9926-036A1D12A087}" srcOrd="4" destOrd="0" parTransId="{882966FD-18A1-4FE5-824F-0F78C980A5B0}" sibTransId="{793DA6D9-08E6-4F6E-9D29-44A701964768}"/>
    <dgm:cxn modelId="{C0ED4DC8-ED10-4D19-93A5-3A2DD5DA1CC1}" srcId="{90FC6CFF-D73A-4120-AADF-F4EE0E2EA724}" destId="{1957DC7E-F3D9-4DCF-BD52-F8125F0C415D}" srcOrd="2" destOrd="0" parTransId="{A5044B3A-5F17-4428-9530-7D72EB0F3B19}" sibTransId="{F63BBF78-8B98-4627-BEBF-3F1D318A14B9}"/>
    <dgm:cxn modelId="{07937805-4978-4D3A-B7DA-2C9D6A601F17}" type="presOf" srcId="{E68FDAB3-DE99-4FA2-9926-036A1D12A087}" destId="{E941F4A2-7A87-47F9-85B7-31BA6693F30B}" srcOrd="0" destOrd="0" presId="urn:microsoft.com/office/officeart/2008/layout/RadialCluster"/>
    <dgm:cxn modelId="{AB2D422F-D401-4BD5-8CA3-647B48394985}" type="presOf" srcId="{A5BDB3BD-79DA-418F-A881-E8AFA9B79C2A}" destId="{9316A40D-0A96-4185-98F6-9355A9A107C0}" srcOrd="0" destOrd="0" presId="urn:microsoft.com/office/officeart/2008/layout/RadialCluster"/>
    <dgm:cxn modelId="{8BFB0557-CAAA-44F4-8518-2EC41B63DDE1}" srcId="{9D68C947-B2B2-487D-8FCA-2A2F5C5BFF84}" destId="{90FC6CFF-D73A-4120-AADF-F4EE0E2EA724}" srcOrd="0" destOrd="0" parTransId="{551C7FEF-CC08-4F07-B85E-8EB548E34AED}" sibTransId="{8F97AA4F-E350-4C69-B6B0-95E8D68E4C31}"/>
    <dgm:cxn modelId="{DAE6DF8A-5DDE-4DCB-8729-84857A61221C}" type="presOf" srcId="{1957DC7E-F3D9-4DCF-BD52-F8125F0C415D}" destId="{9186D56D-3159-4A48-8E74-8ACF9A1BB0B9}" srcOrd="0" destOrd="0" presId="urn:microsoft.com/office/officeart/2008/layout/RadialCluster"/>
    <dgm:cxn modelId="{FFFEA021-6810-4B1B-B277-69CB1AC92CB5}" type="presOf" srcId="{2BDF87A8-FEED-4B74-B0E2-1A3891153B93}" destId="{FB8564A1-4F8D-4FD4-A466-52BBDBEF2D14}" srcOrd="0" destOrd="0" presId="urn:microsoft.com/office/officeart/2008/layout/RadialCluster"/>
    <dgm:cxn modelId="{DB80C158-8D55-43DF-8DEA-390CAE90171D}" type="presOf" srcId="{9D68C947-B2B2-487D-8FCA-2A2F5C5BFF84}" destId="{668E7474-EFC9-43B6-85CB-CB5E4D8A3941}" srcOrd="0" destOrd="0" presId="urn:microsoft.com/office/officeart/2008/layout/RadialCluster"/>
    <dgm:cxn modelId="{5631E9CD-6586-4F7F-8861-9470FD3464D0}" type="presOf" srcId="{A5044B3A-5F17-4428-9530-7D72EB0F3B19}" destId="{9965BB73-BEDB-41A0-8FBC-D5CD1EB35A3A}" srcOrd="0" destOrd="0" presId="urn:microsoft.com/office/officeart/2008/layout/RadialCluster"/>
    <dgm:cxn modelId="{543E3085-1FB6-4159-8ADF-7ECF82EEF779}" srcId="{90FC6CFF-D73A-4120-AADF-F4EE0E2EA724}" destId="{577BEA07-16AB-4005-8A53-1DFF4B8F9B36}" srcOrd="5" destOrd="0" parTransId="{A5BDB3BD-79DA-418F-A881-E8AFA9B79C2A}" sibTransId="{F9EADA64-543B-4366-929E-901AC7132DA2}"/>
    <dgm:cxn modelId="{40D88829-5AF8-4185-AABE-C1A897763545}" type="presOf" srcId="{D6D9AD44-54B8-41D7-BB7A-D0A67AB8AB22}" destId="{093CAF3C-438C-4F48-A65E-B19EF4058E97}" srcOrd="0" destOrd="0" presId="urn:microsoft.com/office/officeart/2008/layout/RadialCluster"/>
    <dgm:cxn modelId="{B6422F15-95FF-4B62-A470-980DC2843BAC}" type="presOf" srcId="{13248FBF-9FF0-441D-A8B7-2A2B2A0597C7}" destId="{FE44029C-FFF3-4F2C-9035-C0247B15217F}" srcOrd="0" destOrd="0" presId="urn:microsoft.com/office/officeart/2008/layout/RadialCluster"/>
    <dgm:cxn modelId="{D9313AE7-6EA7-4BD8-8827-2950367E4D54}" type="presOf" srcId="{90FC6CFF-D73A-4120-AADF-F4EE0E2EA724}" destId="{DA078185-C800-4EDD-8B7B-24E080AA3BBD}" srcOrd="0" destOrd="0" presId="urn:microsoft.com/office/officeart/2008/layout/RadialCluster"/>
    <dgm:cxn modelId="{ADE510D1-47F7-4AC2-9F2D-E966CAB1CF5C}" type="presParOf" srcId="{668E7474-EFC9-43B6-85CB-CB5E4D8A3941}" destId="{A4BAB559-E2B8-420F-A48D-54C47ADABE69}" srcOrd="0" destOrd="0" presId="urn:microsoft.com/office/officeart/2008/layout/RadialCluster"/>
    <dgm:cxn modelId="{0433D400-BB4D-4EFC-961C-A5083C66739B}" type="presParOf" srcId="{A4BAB559-E2B8-420F-A48D-54C47ADABE69}" destId="{DA078185-C800-4EDD-8B7B-24E080AA3BBD}" srcOrd="0" destOrd="0" presId="urn:microsoft.com/office/officeart/2008/layout/RadialCluster"/>
    <dgm:cxn modelId="{88E81B4F-20ED-48C7-9A5E-317C23CAC3D2}" type="presParOf" srcId="{A4BAB559-E2B8-420F-A48D-54C47ADABE69}" destId="{BEF02755-9091-4A01-BEC7-B48C1FA7AA29}" srcOrd="1" destOrd="0" presId="urn:microsoft.com/office/officeart/2008/layout/RadialCluster"/>
    <dgm:cxn modelId="{329F7502-C11A-4A43-8234-099AAF348B4F}" type="presParOf" srcId="{A4BAB559-E2B8-420F-A48D-54C47ADABE69}" destId="{434843B3-4AC2-45B8-B9AF-F2562B410779}" srcOrd="2" destOrd="0" presId="urn:microsoft.com/office/officeart/2008/layout/RadialCluster"/>
    <dgm:cxn modelId="{2EB36BEF-DC81-46D1-9CCC-5A11CA555338}" type="presParOf" srcId="{A4BAB559-E2B8-420F-A48D-54C47ADABE69}" destId="{FB8564A1-4F8D-4FD4-A466-52BBDBEF2D14}" srcOrd="3" destOrd="0" presId="urn:microsoft.com/office/officeart/2008/layout/RadialCluster"/>
    <dgm:cxn modelId="{66C481A5-D83E-417B-B700-D902DAB1108D}" type="presParOf" srcId="{A4BAB559-E2B8-420F-A48D-54C47ADABE69}" destId="{093CAF3C-438C-4F48-A65E-B19EF4058E97}" srcOrd="4" destOrd="0" presId="urn:microsoft.com/office/officeart/2008/layout/RadialCluster"/>
    <dgm:cxn modelId="{BB29D70C-C34D-4F8A-A782-CDD44C2F17B9}" type="presParOf" srcId="{A4BAB559-E2B8-420F-A48D-54C47ADABE69}" destId="{9965BB73-BEDB-41A0-8FBC-D5CD1EB35A3A}" srcOrd="5" destOrd="0" presId="urn:microsoft.com/office/officeart/2008/layout/RadialCluster"/>
    <dgm:cxn modelId="{5FAC0075-028C-42E9-B456-22BE17796B58}" type="presParOf" srcId="{A4BAB559-E2B8-420F-A48D-54C47ADABE69}" destId="{9186D56D-3159-4A48-8E74-8ACF9A1BB0B9}" srcOrd="6" destOrd="0" presId="urn:microsoft.com/office/officeart/2008/layout/RadialCluster"/>
    <dgm:cxn modelId="{D7BBB245-3E14-43E5-A88B-A9867CA9F36D}" type="presParOf" srcId="{A4BAB559-E2B8-420F-A48D-54C47ADABE69}" destId="{23B5C75E-A464-4EC6-879E-4643915D061B}" srcOrd="7" destOrd="0" presId="urn:microsoft.com/office/officeart/2008/layout/RadialCluster"/>
    <dgm:cxn modelId="{DAE3C9E8-7718-42FA-A32A-FCF4A182CDCB}" type="presParOf" srcId="{A4BAB559-E2B8-420F-A48D-54C47ADABE69}" destId="{881A113B-4A7D-4BB0-B4A3-AA0860083559}" srcOrd="8" destOrd="0" presId="urn:microsoft.com/office/officeart/2008/layout/RadialCluster"/>
    <dgm:cxn modelId="{DEBDF1A3-5C4C-43B5-8644-BEEB49946F0A}" type="presParOf" srcId="{A4BAB559-E2B8-420F-A48D-54C47ADABE69}" destId="{C55C3981-7CC4-4927-B972-FEFA3928C7DC}" srcOrd="9" destOrd="0" presId="urn:microsoft.com/office/officeart/2008/layout/RadialCluster"/>
    <dgm:cxn modelId="{D830591E-E870-4728-836B-16EFDF8B51BE}" type="presParOf" srcId="{A4BAB559-E2B8-420F-A48D-54C47ADABE69}" destId="{E941F4A2-7A87-47F9-85B7-31BA6693F30B}" srcOrd="10" destOrd="0" presId="urn:microsoft.com/office/officeart/2008/layout/RadialCluster"/>
    <dgm:cxn modelId="{9B8BD77F-D243-4931-8CF8-B7F4390B90D4}" type="presParOf" srcId="{A4BAB559-E2B8-420F-A48D-54C47ADABE69}" destId="{9316A40D-0A96-4185-98F6-9355A9A107C0}" srcOrd="11" destOrd="0" presId="urn:microsoft.com/office/officeart/2008/layout/RadialCluster"/>
    <dgm:cxn modelId="{0236775A-CA54-44AF-AE25-075DB1CFB13E}" type="presParOf" srcId="{A4BAB559-E2B8-420F-A48D-54C47ADABE69}" destId="{1CC8C799-11D5-48C4-9EEB-1B59BAE1160F}" srcOrd="12" destOrd="0" presId="urn:microsoft.com/office/officeart/2008/layout/RadialCluster"/>
    <dgm:cxn modelId="{DC71E284-0CAD-4F48-BF3E-2731BB3B5BE6}" type="presParOf" srcId="{A4BAB559-E2B8-420F-A48D-54C47ADABE69}" destId="{FE44029C-FFF3-4F2C-9035-C0247B15217F}" srcOrd="13" destOrd="0" presId="urn:microsoft.com/office/officeart/2008/layout/RadialCluster"/>
    <dgm:cxn modelId="{E5958E86-CAEC-4F22-BAC1-215DFCD422AB}" type="presParOf" srcId="{A4BAB559-E2B8-420F-A48D-54C47ADABE69}" destId="{CF986BD8-C7DD-4B5E-924A-1E0B06B46593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1AD1A4-9649-4625-9D58-5B73B85F85BD}" type="doc">
      <dgm:prSet loTypeId="urn:microsoft.com/office/officeart/2008/layout/AlternatingPictureBlocks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43BC996-1AAB-4846-A58F-5CA914460FE1}">
      <dgm:prSet phldrT="[Текст]"/>
      <dgm:spPr/>
      <dgm:t>
        <a:bodyPr/>
        <a:lstStyle/>
        <a:p>
          <a:r>
            <a:rPr lang="uk-UA" dirty="0" smtClean="0"/>
            <a:t>Винахідник</a:t>
          </a:r>
          <a:endParaRPr lang="uk-UA" dirty="0"/>
        </a:p>
      </dgm:t>
    </dgm:pt>
    <dgm:pt modelId="{C9D2ABA9-8DE7-4ACA-80A6-7DB168AAC354}" type="parTrans" cxnId="{23DE521E-4613-4AF1-A48A-DBB13A36DF5F}">
      <dgm:prSet/>
      <dgm:spPr/>
      <dgm:t>
        <a:bodyPr/>
        <a:lstStyle/>
        <a:p>
          <a:endParaRPr lang="uk-UA"/>
        </a:p>
      </dgm:t>
    </dgm:pt>
    <dgm:pt modelId="{E822D971-E1B9-4D1E-808E-F07A7F7DFC7A}" type="sibTrans" cxnId="{23DE521E-4613-4AF1-A48A-DBB13A36DF5F}">
      <dgm:prSet/>
      <dgm:spPr/>
      <dgm:t>
        <a:bodyPr/>
        <a:lstStyle/>
        <a:p>
          <a:endParaRPr lang="uk-UA"/>
        </a:p>
      </dgm:t>
    </dgm:pt>
    <dgm:pt modelId="{3BCD73CE-530D-43E7-BAE7-99C93AD20E02}">
      <dgm:prSet phldrT="[Текст]"/>
      <dgm:spPr/>
      <dgm:t>
        <a:bodyPr/>
        <a:lstStyle/>
        <a:p>
          <a:r>
            <a:rPr lang="uk-UA" dirty="0" smtClean="0"/>
            <a:t>Майстер</a:t>
          </a:r>
          <a:endParaRPr lang="uk-UA" dirty="0"/>
        </a:p>
      </dgm:t>
    </dgm:pt>
    <dgm:pt modelId="{48883A69-23E0-4165-927D-94A9A35B186C}" type="parTrans" cxnId="{2F998F91-5F2E-4FA6-B53B-CF93EFD9964B}">
      <dgm:prSet/>
      <dgm:spPr/>
      <dgm:t>
        <a:bodyPr/>
        <a:lstStyle/>
        <a:p>
          <a:endParaRPr lang="uk-UA"/>
        </a:p>
      </dgm:t>
    </dgm:pt>
    <dgm:pt modelId="{A9FE680D-AC1F-4C3D-A5D5-F6ED4447AB5E}" type="sibTrans" cxnId="{2F998F91-5F2E-4FA6-B53B-CF93EFD9964B}">
      <dgm:prSet/>
      <dgm:spPr/>
      <dgm:t>
        <a:bodyPr/>
        <a:lstStyle/>
        <a:p>
          <a:endParaRPr lang="uk-UA"/>
        </a:p>
      </dgm:t>
    </dgm:pt>
    <dgm:pt modelId="{82F95026-331A-45FC-90B8-BED06F9E602F}">
      <dgm:prSet phldrT="[Текст]"/>
      <dgm:spPr/>
      <dgm:t>
        <a:bodyPr/>
        <a:lstStyle/>
        <a:p>
          <a:r>
            <a:rPr lang="uk-UA" dirty="0" smtClean="0"/>
            <a:t>Організатор</a:t>
          </a:r>
          <a:endParaRPr lang="uk-UA" dirty="0"/>
        </a:p>
      </dgm:t>
    </dgm:pt>
    <dgm:pt modelId="{E11A7363-3C19-4553-B069-7EA8F01570F0}" type="parTrans" cxnId="{0F3C29A8-5203-4623-AF4E-DE91A4C760FB}">
      <dgm:prSet/>
      <dgm:spPr/>
      <dgm:t>
        <a:bodyPr/>
        <a:lstStyle/>
        <a:p>
          <a:endParaRPr lang="uk-UA"/>
        </a:p>
      </dgm:t>
    </dgm:pt>
    <dgm:pt modelId="{CB137941-1364-4C83-BFF7-AE52156A65AB}" type="sibTrans" cxnId="{0F3C29A8-5203-4623-AF4E-DE91A4C760FB}">
      <dgm:prSet/>
      <dgm:spPr/>
      <dgm:t>
        <a:bodyPr/>
        <a:lstStyle/>
        <a:p>
          <a:endParaRPr lang="uk-UA"/>
        </a:p>
      </dgm:t>
    </dgm:pt>
    <dgm:pt modelId="{3D568AC7-EB24-485E-A42D-9AA20CC66F60}">
      <dgm:prSet/>
      <dgm:spPr/>
      <dgm:t>
        <a:bodyPr/>
        <a:lstStyle/>
        <a:p>
          <a:r>
            <a:rPr lang="uk-UA" dirty="0" err="1" smtClean="0"/>
            <a:t>Експерементатор</a:t>
          </a:r>
          <a:endParaRPr lang="uk-UA" dirty="0"/>
        </a:p>
      </dgm:t>
    </dgm:pt>
    <dgm:pt modelId="{5BF13933-0CAD-446A-A5F8-865366B735EB}" type="parTrans" cxnId="{88DB0EE9-6575-4AA0-A514-00330D29118B}">
      <dgm:prSet/>
      <dgm:spPr/>
      <dgm:t>
        <a:bodyPr/>
        <a:lstStyle/>
        <a:p>
          <a:endParaRPr lang="uk-UA"/>
        </a:p>
      </dgm:t>
    </dgm:pt>
    <dgm:pt modelId="{1752A9B1-0D3C-4574-AA8F-F3E7EECF9A21}" type="sibTrans" cxnId="{88DB0EE9-6575-4AA0-A514-00330D29118B}">
      <dgm:prSet/>
      <dgm:spPr/>
      <dgm:t>
        <a:bodyPr/>
        <a:lstStyle/>
        <a:p>
          <a:endParaRPr lang="uk-UA"/>
        </a:p>
      </dgm:t>
    </dgm:pt>
    <dgm:pt modelId="{ACA5A38E-7EC2-4190-805A-6D6C470F1747}" type="pres">
      <dgm:prSet presAssocID="{471AD1A4-9649-4625-9D58-5B73B85F85B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2FC89DF-4BAB-415E-BCF6-AC228435DA39}" type="pres">
      <dgm:prSet presAssocID="{843BC996-1AAB-4846-A58F-5CA914460FE1}" presName="comp" presStyleCnt="0"/>
      <dgm:spPr/>
    </dgm:pt>
    <dgm:pt modelId="{9D73B2DD-4317-474F-927C-0854B06617FC}" type="pres">
      <dgm:prSet presAssocID="{843BC996-1AAB-4846-A58F-5CA914460FE1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08EBFA-5938-4D34-8991-6CD057FA9E79}" type="pres">
      <dgm:prSet presAssocID="{843BC996-1AAB-4846-A58F-5CA914460FE1}" presName="rect1" presStyleLbl="ln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FD8378D3-E3CE-4289-BB81-4E91029A60C8}" type="pres">
      <dgm:prSet presAssocID="{E822D971-E1B9-4D1E-808E-F07A7F7DFC7A}" presName="sibTrans" presStyleCnt="0"/>
      <dgm:spPr/>
    </dgm:pt>
    <dgm:pt modelId="{CCF4D372-81C0-4351-9C50-A85E3DB7CD43}" type="pres">
      <dgm:prSet presAssocID="{3BCD73CE-530D-43E7-BAE7-99C93AD20E02}" presName="comp" presStyleCnt="0"/>
      <dgm:spPr/>
    </dgm:pt>
    <dgm:pt modelId="{49FB7DA8-DEC5-4ADD-AB1F-367632792741}" type="pres">
      <dgm:prSet presAssocID="{3BCD73CE-530D-43E7-BAE7-99C93AD20E02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B39B78-2D7E-474F-A4FC-2EABC1F9E1CA}" type="pres">
      <dgm:prSet presAssocID="{3BCD73CE-530D-43E7-BAE7-99C93AD20E02}" presName="rect1" presStyleLbl="ln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uk-UA"/>
        </a:p>
      </dgm:t>
    </dgm:pt>
    <dgm:pt modelId="{23037820-B611-42DE-9F03-F084B5AC4637}" type="pres">
      <dgm:prSet presAssocID="{A9FE680D-AC1F-4C3D-A5D5-F6ED4447AB5E}" presName="sibTrans" presStyleCnt="0"/>
      <dgm:spPr/>
    </dgm:pt>
    <dgm:pt modelId="{0CFC21AC-D2D3-4E6B-90E4-C3B282D3E307}" type="pres">
      <dgm:prSet presAssocID="{82F95026-331A-45FC-90B8-BED06F9E602F}" presName="comp" presStyleCnt="0"/>
      <dgm:spPr/>
    </dgm:pt>
    <dgm:pt modelId="{0D77B444-1826-4331-8CB2-6F29E251F20E}" type="pres">
      <dgm:prSet presAssocID="{82F95026-331A-45FC-90B8-BED06F9E602F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FFD0A5C-BB82-4031-B218-5D7BC8F25819}" type="pres">
      <dgm:prSet presAssocID="{82F95026-331A-45FC-90B8-BED06F9E602F}" presName="rect1" presStyleLbl="ln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5BC45137-F4CB-45B0-8064-7B0626596C8C}" type="pres">
      <dgm:prSet presAssocID="{CB137941-1364-4C83-BFF7-AE52156A65AB}" presName="sibTrans" presStyleCnt="0"/>
      <dgm:spPr/>
    </dgm:pt>
    <dgm:pt modelId="{C06B2A5B-9AFF-4E68-8176-A34336A3D687}" type="pres">
      <dgm:prSet presAssocID="{3D568AC7-EB24-485E-A42D-9AA20CC66F60}" presName="comp" presStyleCnt="0"/>
      <dgm:spPr/>
    </dgm:pt>
    <dgm:pt modelId="{B01EC67F-5FA6-45D6-8BBD-C89515CCBD3E}" type="pres">
      <dgm:prSet presAssocID="{3D568AC7-EB24-485E-A42D-9AA20CC66F60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70870E-FAD2-4AC9-8540-79543740A3DC}" type="pres">
      <dgm:prSet presAssocID="{3D568AC7-EB24-485E-A42D-9AA20CC66F60}" presName="rect1" presStyleLbl="ln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2F998F91-5F2E-4FA6-B53B-CF93EFD9964B}" srcId="{471AD1A4-9649-4625-9D58-5B73B85F85BD}" destId="{3BCD73CE-530D-43E7-BAE7-99C93AD20E02}" srcOrd="1" destOrd="0" parTransId="{48883A69-23E0-4165-927D-94A9A35B186C}" sibTransId="{A9FE680D-AC1F-4C3D-A5D5-F6ED4447AB5E}"/>
    <dgm:cxn modelId="{B8220FF7-56C4-4132-97F7-DB769CE83CA4}" type="presOf" srcId="{82F95026-331A-45FC-90B8-BED06F9E602F}" destId="{0D77B444-1826-4331-8CB2-6F29E251F20E}" srcOrd="0" destOrd="0" presId="urn:microsoft.com/office/officeart/2008/layout/AlternatingPictureBlocks"/>
    <dgm:cxn modelId="{88DB0EE9-6575-4AA0-A514-00330D29118B}" srcId="{471AD1A4-9649-4625-9D58-5B73B85F85BD}" destId="{3D568AC7-EB24-485E-A42D-9AA20CC66F60}" srcOrd="3" destOrd="0" parTransId="{5BF13933-0CAD-446A-A5F8-865366B735EB}" sibTransId="{1752A9B1-0D3C-4574-AA8F-F3E7EECF9A21}"/>
    <dgm:cxn modelId="{722ECEFD-6D61-4120-A8AC-759885BF54A0}" type="presOf" srcId="{843BC996-1AAB-4846-A58F-5CA914460FE1}" destId="{9D73B2DD-4317-474F-927C-0854B06617FC}" srcOrd="0" destOrd="0" presId="urn:microsoft.com/office/officeart/2008/layout/AlternatingPictureBlocks"/>
    <dgm:cxn modelId="{494910AA-D423-421B-876D-0C1C80A51445}" type="presOf" srcId="{471AD1A4-9649-4625-9D58-5B73B85F85BD}" destId="{ACA5A38E-7EC2-4190-805A-6D6C470F1747}" srcOrd="0" destOrd="0" presId="urn:microsoft.com/office/officeart/2008/layout/AlternatingPictureBlocks"/>
    <dgm:cxn modelId="{0F3C29A8-5203-4623-AF4E-DE91A4C760FB}" srcId="{471AD1A4-9649-4625-9D58-5B73B85F85BD}" destId="{82F95026-331A-45FC-90B8-BED06F9E602F}" srcOrd="2" destOrd="0" parTransId="{E11A7363-3C19-4553-B069-7EA8F01570F0}" sibTransId="{CB137941-1364-4C83-BFF7-AE52156A65AB}"/>
    <dgm:cxn modelId="{77741403-E2CD-4218-8666-05EEB7DEF840}" type="presOf" srcId="{3BCD73CE-530D-43E7-BAE7-99C93AD20E02}" destId="{49FB7DA8-DEC5-4ADD-AB1F-367632792741}" srcOrd="0" destOrd="0" presId="urn:microsoft.com/office/officeart/2008/layout/AlternatingPictureBlocks"/>
    <dgm:cxn modelId="{077D01C7-F368-47DD-A76C-403B8643C25A}" type="presOf" srcId="{3D568AC7-EB24-485E-A42D-9AA20CC66F60}" destId="{B01EC67F-5FA6-45D6-8BBD-C89515CCBD3E}" srcOrd="0" destOrd="0" presId="urn:microsoft.com/office/officeart/2008/layout/AlternatingPictureBlocks"/>
    <dgm:cxn modelId="{23DE521E-4613-4AF1-A48A-DBB13A36DF5F}" srcId="{471AD1A4-9649-4625-9D58-5B73B85F85BD}" destId="{843BC996-1AAB-4846-A58F-5CA914460FE1}" srcOrd="0" destOrd="0" parTransId="{C9D2ABA9-8DE7-4ACA-80A6-7DB168AAC354}" sibTransId="{E822D971-E1B9-4D1E-808E-F07A7F7DFC7A}"/>
    <dgm:cxn modelId="{4CBDD896-BC41-44F9-9C9F-31343BB99A6D}" type="presParOf" srcId="{ACA5A38E-7EC2-4190-805A-6D6C470F1747}" destId="{32FC89DF-4BAB-415E-BCF6-AC228435DA39}" srcOrd="0" destOrd="0" presId="urn:microsoft.com/office/officeart/2008/layout/AlternatingPictureBlocks"/>
    <dgm:cxn modelId="{8A982F59-19D7-4326-9237-3A6337D0439B}" type="presParOf" srcId="{32FC89DF-4BAB-415E-BCF6-AC228435DA39}" destId="{9D73B2DD-4317-474F-927C-0854B06617FC}" srcOrd="0" destOrd="0" presId="urn:microsoft.com/office/officeart/2008/layout/AlternatingPictureBlocks"/>
    <dgm:cxn modelId="{FA5FF30B-7027-4DA8-AABA-5E900718DF10}" type="presParOf" srcId="{32FC89DF-4BAB-415E-BCF6-AC228435DA39}" destId="{EC08EBFA-5938-4D34-8991-6CD057FA9E79}" srcOrd="1" destOrd="0" presId="urn:microsoft.com/office/officeart/2008/layout/AlternatingPictureBlocks"/>
    <dgm:cxn modelId="{893820E5-94F1-4EB1-822D-0EF450F05392}" type="presParOf" srcId="{ACA5A38E-7EC2-4190-805A-6D6C470F1747}" destId="{FD8378D3-E3CE-4289-BB81-4E91029A60C8}" srcOrd="1" destOrd="0" presId="urn:microsoft.com/office/officeart/2008/layout/AlternatingPictureBlocks"/>
    <dgm:cxn modelId="{2617CE39-920F-440D-B93F-1A0E3DA15274}" type="presParOf" srcId="{ACA5A38E-7EC2-4190-805A-6D6C470F1747}" destId="{CCF4D372-81C0-4351-9C50-A85E3DB7CD43}" srcOrd="2" destOrd="0" presId="urn:microsoft.com/office/officeart/2008/layout/AlternatingPictureBlocks"/>
    <dgm:cxn modelId="{00F147B8-B17C-4635-8D84-1C06A25AA7FF}" type="presParOf" srcId="{CCF4D372-81C0-4351-9C50-A85E3DB7CD43}" destId="{49FB7DA8-DEC5-4ADD-AB1F-367632792741}" srcOrd="0" destOrd="0" presId="urn:microsoft.com/office/officeart/2008/layout/AlternatingPictureBlocks"/>
    <dgm:cxn modelId="{C3423117-50AD-4C2B-84D7-B39836E5754E}" type="presParOf" srcId="{CCF4D372-81C0-4351-9C50-A85E3DB7CD43}" destId="{0EB39B78-2D7E-474F-A4FC-2EABC1F9E1CA}" srcOrd="1" destOrd="0" presId="urn:microsoft.com/office/officeart/2008/layout/AlternatingPictureBlocks"/>
    <dgm:cxn modelId="{86CEE0EB-2362-42F9-AAF3-A948878DA3F4}" type="presParOf" srcId="{ACA5A38E-7EC2-4190-805A-6D6C470F1747}" destId="{23037820-B611-42DE-9F03-F084B5AC4637}" srcOrd="3" destOrd="0" presId="urn:microsoft.com/office/officeart/2008/layout/AlternatingPictureBlocks"/>
    <dgm:cxn modelId="{083358C5-D1F6-40E6-AB12-9360A17E9E89}" type="presParOf" srcId="{ACA5A38E-7EC2-4190-805A-6D6C470F1747}" destId="{0CFC21AC-D2D3-4E6B-90E4-C3B282D3E307}" srcOrd="4" destOrd="0" presId="urn:microsoft.com/office/officeart/2008/layout/AlternatingPictureBlocks"/>
    <dgm:cxn modelId="{6E6E84BF-974D-49AF-95AA-D994C35FED24}" type="presParOf" srcId="{0CFC21AC-D2D3-4E6B-90E4-C3B282D3E307}" destId="{0D77B444-1826-4331-8CB2-6F29E251F20E}" srcOrd="0" destOrd="0" presId="urn:microsoft.com/office/officeart/2008/layout/AlternatingPictureBlocks"/>
    <dgm:cxn modelId="{E9F30A3B-121C-48D6-B38C-28BA5320528C}" type="presParOf" srcId="{0CFC21AC-D2D3-4E6B-90E4-C3B282D3E307}" destId="{9FFD0A5C-BB82-4031-B218-5D7BC8F25819}" srcOrd="1" destOrd="0" presId="urn:microsoft.com/office/officeart/2008/layout/AlternatingPictureBlocks"/>
    <dgm:cxn modelId="{54549639-A644-430C-859A-B30FC8DA21CA}" type="presParOf" srcId="{ACA5A38E-7EC2-4190-805A-6D6C470F1747}" destId="{5BC45137-F4CB-45B0-8064-7B0626596C8C}" srcOrd="5" destOrd="0" presId="urn:microsoft.com/office/officeart/2008/layout/AlternatingPictureBlocks"/>
    <dgm:cxn modelId="{769E7DBD-02FC-4E8D-9B4B-485C1CF974D8}" type="presParOf" srcId="{ACA5A38E-7EC2-4190-805A-6D6C470F1747}" destId="{C06B2A5B-9AFF-4E68-8176-A34336A3D687}" srcOrd="6" destOrd="0" presId="urn:microsoft.com/office/officeart/2008/layout/AlternatingPictureBlocks"/>
    <dgm:cxn modelId="{4F087291-8AAF-41DF-8D2F-CDF68A10F30E}" type="presParOf" srcId="{C06B2A5B-9AFF-4E68-8176-A34336A3D687}" destId="{B01EC67F-5FA6-45D6-8BBD-C89515CCBD3E}" srcOrd="0" destOrd="0" presId="urn:microsoft.com/office/officeart/2008/layout/AlternatingPictureBlocks"/>
    <dgm:cxn modelId="{F95500B9-8F99-4083-A9E8-532775C3C86D}" type="presParOf" srcId="{C06B2A5B-9AFF-4E68-8176-A34336A3D687}" destId="{9470870E-FAD2-4AC9-8540-79543740A3D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D28D99-B3F0-445D-9288-0ABF1FE19AB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76A4ECE-3C4F-45B0-9C95-32F868EE3D36}">
      <dgm:prSet phldrT="[Текст]"/>
      <dgm:spPr/>
      <dgm:t>
        <a:bodyPr/>
        <a:lstStyle/>
        <a:p>
          <a:endParaRPr lang="uk-UA" dirty="0"/>
        </a:p>
      </dgm:t>
    </dgm:pt>
    <dgm:pt modelId="{FE9063F3-37C2-4117-AC86-782D5333F75F}" type="parTrans" cxnId="{14C6E132-CC8A-4A62-A7E6-5773F4199D5C}">
      <dgm:prSet/>
      <dgm:spPr/>
      <dgm:t>
        <a:bodyPr/>
        <a:lstStyle/>
        <a:p>
          <a:endParaRPr lang="uk-UA"/>
        </a:p>
      </dgm:t>
    </dgm:pt>
    <dgm:pt modelId="{A8634443-46A9-4B2A-8E09-E64770D7F607}" type="sibTrans" cxnId="{14C6E132-CC8A-4A62-A7E6-5773F4199D5C}">
      <dgm:prSet/>
      <dgm:spPr/>
      <dgm:t>
        <a:bodyPr/>
        <a:lstStyle/>
        <a:p>
          <a:endParaRPr lang="uk-UA"/>
        </a:p>
      </dgm:t>
    </dgm:pt>
    <dgm:pt modelId="{2F833211-8FBD-4F57-9C32-110B48169954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</a:rPr>
            <a:t>Підбір матеріалу</a:t>
          </a:r>
          <a:endParaRPr lang="uk-UA" dirty="0">
            <a:solidFill>
              <a:schemeClr val="bg2">
                <a:lumMod val="50000"/>
              </a:schemeClr>
            </a:solidFill>
          </a:endParaRPr>
        </a:p>
      </dgm:t>
    </dgm:pt>
    <dgm:pt modelId="{385EFABC-A4C5-4992-8653-680D3C251E2C}" type="parTrans" cxnId="{817E9746-07B8-4080-A290-F8735E7A4B11}">
      <dgm:prSet/>
      <dgm:spPr/>
      <dgm:t>
        <a:bodyPr/>
        <a:lstStyle/>
        <a:p>
          <a:endParaRPr lang="uk-UA"/>
        </a:p>
      </dgm:t>
    </dgm:pt>
    <dgm:pt modelId="{D4772E39-2190-42F5-94F2-3516767E54F1}" type="sibTrans" cxnId="{817E9746-07B8-4080-A290-F8735E7A4B11}">
      <dgm:prSet/>
      <dgm:spPr/>
      <dgm:t>
        <a:bodyPr/>
        <a:lstStyle/>
        <a:p>
          <a:endParaRPr lang="uk-UA"/>
        </a:p>
      </dgm:t>
    </dgm:pt>
    <dgm:pt modelId="{1EADEA25-028E-449D-BCAC-FB643BDF9FCF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</a:rPr>
            <a:t>Розгляд наочності</a:t>
          </a:r>
          <a:endParaRPr lang="uk-UA" dirty="0">
            <a:solidFill>
              <a:schemeClr val="bg2">
                <a:lumMod val="50000"/>
              </a:schemeClr>
            </a:solidFill>
          </a:endParaRPr>
        </a:p>
      </dgm:t>
    </dgm:pt>
    <dgm:pt modelId="{D78D9EEE-98EB-4374-8293-88450D6794CD}" type="parTrans" cxnId="{1D9D1DAA-8999-4F26-A842-F18E2AA3DA94}">
      <dgm:prSet/>
      <dgm:spPr/>
      <dgm:t>
        <a:bodyPr/>
        <a:lstStyle/>
        <a:p>
          <a:endParaRPr lang="uk-UA"/>
        </a:p>
      </dgm:t>
    </dgm:pt>
    <dgm:pt modelId="{B510C062-9F89-41AF-A776-85AA7B3FF5DE}" type="sibTrans" cxnId="{1D9D1DAA-8999-4F26-A842-F18E2AA3DA94}">
      <dgm:prSet/>
      <dgm:spPr/>
      <dgm:t>
        <a:bodyPr/>
        <a:lstStyle/>
        <a:p>
          <a:endParaRPr lang="uk-UA"/>
        </a:p>
      </dgm:t>
    </dgm:pt>
    <dgm:pt modelId="{6DC11D99-946E-4FC2-B493-BB3A868FEE5D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</a:rPr>
            <a:t>Співпраця з колегами</a:t>
          </a:r>
          <a:endParaRPr lang="uk-UA" dirty="0">
            <a:solidFill>
              <a:schemeClr val="bg2">
                <a:lumMod val="50000"/>
              </a:schemeClr>
            </a:solidFill>
          </a:endParaRPr>
        </a:p>
      </dgm:t>
    </dgm:pt>
    <dgm:pt modelId="{84E22EF4-5F4D-49C9-9923-27238A52266A}" type="parTrans" cxnId="{88229A56-F44D-4CD7-BC14-4A4100433B3F}">
      <dgm:prSet/>
      <dgm:spPr/>
      <dgm:t>
        <a:bodyPr/>
        <a:lstStyle/>
        <a:p>
          <a:endParaRPr lang="uk-UA"/>
        </a:p>
      </dgm:t>
    </dgm:pt>
    <dgm:pt modelId="{696484DC-277D-4EDF-8C2C-E9356C453D81}" type="sibTrans" cxnId="{88229A56-F44D-4CD7-BC14-4A4100433B3F}">
      <dgm:prSet/>
      <dgm:spPr/>
      <dgm:t>
        <a:bodyPr/>
        <a:lstStyle/>
        <a:p>
          <a:endParaRPr lang="uk-UA"/>
        </a:p>
      </dgm:t>
    </dgm:pt>
    <dgm:pt modelId="{D0A140DC-DF32-499E-BE7E-C67C9F7EEE49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</a:rPr>
            <a:t>Робота з батьками</a:t>
          </a:r>
          <a:endParaRPr lang="uk-UA" dirty="0">
            <a:solidFill>
              <a:schemeClr val="bg2">
                <a:lumMod val="50000"/>
              </a:schemeClr>
            </a:solidFill>
          </a:endParaRPr>
        </a:p>
      </dgm:t>
    </dgm:pt>
    <dgm:pt modelId="{5E11F597-71EC-46F0-BAE6-08A8F4164263}" type="parTrans" cxnId="{383FC365-B2F4-487C-8AF0-79DDAA2D869C}">
      <dgm:prSet/>
      <dgm:spPr/>
      <dgm:t>
        <a:bodyPr/>
        <a:lstStyle/>
        <a:p>
          <a:endParaRPr lang="uk-UA"/>
        </a:p>
      </dgm:t>
    </dgm:pt>
    <dgm:pt modelId="{D19B4663-C798-469B-9205-5287CAE4A0DD}" type="sibTrans" cxnId="{383FC365-B2F4-487C-8AF0-79DDAA2D869C}">
      <dgm:prSet/>
      <dgm:spPr/>
      <dgm:t>
        <a:bodyPr/>
        <a:lstStyle/>
        <a:p>
          <a:endParaRPr lang="uk-UA"/>
        </a:p>
      </dgm:t>
    </dgm:pt>
    <dgm:pt modelId="{C4988705-2519-4AFE-B8FE-5BC59E79F992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</a:rPr>
            <a:t>Ознайомлення з ІТ технологіями</a:t>
          </a:r>
          <a:endParaRPr lang="uk-UA" dirty="0">
            <a:solidFill>
              <a:schemeClr val="bg2">
                <a:lumMod val="50000"/>
              </a:schemeClr>
            </a:solidFill>
          </a:endParaRPr>
        </a:p>
      </dgm:t>
    </dgm:pt>
    <dgm:pt modelId="{87675E3F-207E-4807-8CAA-D2F894DC6FC6}" type="parTrans" cxnId="{DBAA8580-31F7-48F0-A900-3EEC11C3A694}">
      <dgm:prSet/>
      <dgm:spPr/>
      <dgm:t>
        <a:bodyPr/>
        <a:lstStyle/>
        <a:p>
          <a:endParaRPr lang="uk-UA"/>
        </a:p>
      </dgm:t>
    </dgm:pt>
    <dgm:pt modelId="{ED31116A-EDCE-4B22-BDA2-CE7073A264B2}" type="sibTrans" cxnId="{DBAA8580-31F7-48F0-A900-3EEC11C3A694}">
      <dgm:prSet/>
      <dgm:spPr/>
      <dgm:t>
        <a:bodyPr/>
        <a:lstStyle/>
        <a:p>
          <a:endParaRPr lang="uk-UA"/>
        </a:p>
      </dgm:t>
    </dgm:pt>
    <dgm:pt modelId="{383BA4A1-3FE9-4AAE-9440-8AECA250A95F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</a:rPr>
            <a:t>Бесіда з дітьми</a:t>
          </a:r>
          <a:endParaRPr lang="uk-UA" dirty="0">
            <a:solidFill>
              <a:schemeClr val="bg2">
                <a:lumMod val="50000"/>
              </a:schemeClr>
            </a:solidFill>
          </a:endParaRPr>
        </a:p>
      </dgm:t>
    </dgm:pt>
    <dgm:pt modelId="{437036C2-4690-4CA3-B6A9-DBF369DA251F}" type="parTrans" cxnId="{24367FCF-B4A8-4D60-AFC4-43B04269D13A}">
      <dgm:prSet/>
      <dgm:spPr/>
      <dgm:t>
        <a:bodyPr/>
        <a:lstStyle/>
        <a:p>
          <a:endParaRPr lang="uk-UA"/>
        </a:p>
      </dgm:t>
    </dgm:pt>
    <dgm:pt modelId="{659920C0-97BF-4D78-875C-352F4BBF6A22}" type="sibTrans" cxnId="{24367FCF-B4A8-4D60-AFC4-43B04269D13A}">
      <dgm:prSet/>
      <dgm:spPr/>
      <dgm:t>
        <a:bodyPr/>
        <a:lstStyle/>
        <a:p>
          <a:endParaRPr lang="uk-UA"/>
        </a:p>
      </dgm:t>
    </dgm:pt>
    <dgm:pt modelId="{B9CF228A-AD1E-4431-8AC0-906BA344AD56}" type="pres">
      <dgm:prSet presAssocID="{74D28D99-B3F0-445D-9288-0ABF1FE19AB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71442EB9-E2A7-4322-B019-4F5C227B303F}" type="pres">
      <dgm:prSet presAssocID="{476A4ECE-3C4F-45B0-9C95-32F868EE3D36}" presName="thickLine" presStyleLbl="alignNode1" presStyleIdx="0" presStyleCnt="1"/>
      <dgm:spPr/>
    </dgm:pt>
    <dgm:pt modelId="{22E782D9-21C0-4D09-A14A-2F65D4235482}" type="pres">
      <dgm:prSet presAssocID="{476A4ECE-3C4F-45B0-9C95-32F868EE3D36}" presName="horz1" presStyleCnt="0"/>
      <dgm:spPr/>
    </dgm:pt>
    <dgm:pt modelId="{036742E1-0CE3-43EB-88B8-3D9E7710B6A0}" type="pres">
      <dgm:prSet presAssocID="{476A4ECE-3C4F-45B0-9C95-32F868EE3D36}" presName="tx1" presStyleLbl="revTx" presStyleIdx="0" presStyleCnt="7"/>
      <dgm:spPr/>
      <dgm:t>
        <a:bodyPr/>
        <a:lstStyle/>
        <a:p>
          <a:endParaRPr lang="uk-UA"/>
        </a:p>
      </dgm:t>
    </dgm:pt>
    <dgm:pt modelId="{6E24796C-E7BA-44AB-BC2B-311BF3DDAAF9}" type="pres">
      <dgm:prSet presAssocID="{476A4ECE-3C4F-45B0-9C95-32F868EE3D36}" presName="vert1" presStyleCnt="0"/>
      <dgm:spPr/>
    </dgm:pt>
    <dgm:pt modelId="{336183AA-E1BD-49D7-B95E-6BD1B8672D15}" type="pres">
      <dgm:prSet presAssocID="{2F833211-8FBD-4F57-9C32-110B48169954}" presName="vertSpace2a" presStyleCnt="0"/>
      <dgm:spPr/>
    </dgm:pt>
    <dgm:pt modelId="{A4D0B11B-5D8C-42DD-B590-859F11CD710A}" type="pres">
      <dgm:prSet presAssocID="{2F833211-8FBD-4F57-9C32-110B48169954}" presName="horz2" presStyleCnt="0"/>
      <dgm:spPr/>
    </dgm:pt>
    <dgm:pt modelId="{34499467-B016-4CE7-9C9C-F52EB555C3B4}" type="pres">
      <dgm:prSet presAssocID="{2F833211-8FBD-4F57-9C32-110B48169954}" presName="horzSpace2" presStyleCnt="0"/>
      <dgm:spPr/>
    </dgm:pt>
    <dgm:pt modelId="{19C34527-5985-42E1-A48B-59D5D8F36E4C}" type="pres">
      <dgm:prSet presAssocID="{2F833211-8FBD-4F57-9C32-110B48169954}" presName="tx2" presStyleLbl="revTx" presStyleIdx="1" presStyleCnt="7"/>
      <dgm:spPr/>
      <dgm:t>
        <a:bodyPr/>
        <a:lstStyle/>
        <a:p>
          <a:endParaRPr lang="uk-UA"/>
        </a:p>
      </dgm:t>
    </dgm:pt>
    <dgm:pt modelId="{96A6F374-E709-403D-91F0-990DC466BDCE}" type="pres">
      <dgm:prSet presAssocID="{2F833211-8FBD-4F57-9C32-110B48169954}" presName="vert2" presStyleCnt="0"/>
      <dgm:spPr/>
    </dgm:pt>
    <dgm:pt modelId="{DF40ADDE-5A83-46E4-ABB3-ABAAB9E3828D}" type="pres">
      <dgm:prSet presAssocID="{2F833211-8FBD-4F57-9C32-110B48169954}" presName="thinLine2b" presStyleLbl="callout" presStyleIdx="0" presStyleCnt="6"/>
      <dgm:spPr/>
    </dgm:pt>
    <dgm:pt modelId="{AD2612E6-53E6-4E49-BFF7-96C490AEDB07}" type="pres">
      <dgm:prSet presAssocID="{2F833211-8FBD-4F57-9C32-110B48169954}" presName="vertSpace2b" presStyleCnt="0"/>
      <dgm:spPr/>
    </dgm:pt>
    <dgm:pt modelId="{ADAE0DDD-DE7A-4DE4-B58A-80A8B3F319A8}" type="pres">
      <dgm:prSet presAssocID="{1EADEA25-028E-449D-BCAC-FB643BDF9FCF}" presName="horz2" presStyleCnt="0"/>
      <dgm:spPr/>
    </dgm:pt>
    <dgm:pt modelId="{B6FD324F-53E7-4038-8313-BE9BA23DC7F9}" type="pres">
      <dgm:prSet presAssocID="{1EADEA25-028E-449D-BCAC-FB643BDF9FCF}" presName="horzSpace2" presStyleCnt="0"/>
      <dgm:spPr/>
    </dgm:pt>
    <dgm:pt modelId="{D6AB9597-96F4-462F-8745-E8957F4D3030}" type="pres">
      <dgm:prSet presAssocID="{1EADEA25-028E-449D-BCAC-FB643BDF9FCF}" presName="tx2" presStyleLbl="revTx" presStyleIdx="2" presStyleCnt="7"/>
      <dgm:spPr/>
      <dgm:t>
        <a:bodyPr/>
        <a:lstStyle/>
        <a:p>
          <a:endParaRPr lang="uk-UA"/>
        </a:p>
      </dgm:t>
    </dgm:pt>
    <dgm:pt modelId="{1A3FA7A3-010D-49EA-92E7-02DD8683EFD1}" type="pres">
      <dgm:prSet presAssocID="{1EADEA25-028E-449D-BCAC-FB643BDF9FCF}" presName="vert2" presStyleCnt="0"/>
      <dgm:spPr/>
    </dgm:pt>
    <dgm:pt modelId="{A4F55C62-CA6A-4811-832C-3BE6043F024B}" type="pres">
      <dgm:prSet presAssocID="{1EADEA25-028E-449D-BCAC-FB643BDF9FCF}" presName="thinLine2b" presStyleLbl="callout" presStyleIdx="1" presStyleCnt="6"/>
      <dgm:spPr/>
    </dgm:pt>
    <dgm:pt modelId="{9B071C28-8348-40E1-9D12-FFD09251B386}" type="pres">
      <dgm:prSet presAssocID="{1EADEA25-028E-449D-BCAC-FB643BDF9FCF}" presName="vertSpace2b" presStyleCnt="0"/>
      <dgm:spPr/>
    </dgm:pt>
    <dgm:pt modelId="{F6D9FEB3-5688-4AEB-A95D-6D18230D33B7}" type="pres">
      <dgm:prSet presAssocID="{383BA4A1-3FE9-4AAE-9440-8AECA250A95F}" presName="horz2" presStyleCnt="0"/>
      <dgm:spPr/>
    </dgm:pt>
    <dgm:pt modelId="{EB829B85-6F21-46FC-A357-CA9573C699B0}" type="pres">
      <dgm:prSet presAssocID="{383BA4A1-3FE9-4AAE-9440-8AECA250A95F}" presName="horzSpace2" presStyleCnt="0"/>
      <dgm:spPr/>
    </dgm:pt>
    <dgm:pt modelId="{CD7556B0-2D6B-434D-BEC6-B3A7C62D2680}" type="pres">
      <dgm:prSet presAssocID="{383BA4A1-3FE9-4AAE-9440-8AECA250A95F}" presName="tx2" presStyleLbl="revTx" presStyleIdx="3" presStyleCnt="7"/>
      <dgm:spPr/>
      <dgm:t>
        <a:bodyPr/>
        <a:lstStyle/>
        <a:p>
          <a:endParaRPr lang="uk-UA"/>
        </a:p>
      </dgm:t>
    </dgm:pt>
    <dgm:pt modelId="{D1ACD4E2-DFF9-4B61-8E97-22C2D3A0B124}" type="pres">
      <dgm:prSet presAssocID="{383BA4A1-3FE9-4AAE-9440-8AECA250A95F}" presName="vert2" presStyleCnt="0"/>
      <dgm:spPr/>
    </dgm:pt>
    <dgm:pt modelId="{510D48B1-5656-4BEC-9CE6-8204860E67BE}" type="pres">
      <dgm:prSet presAssocID="{383BA4A1-3FE9-4AAE-9440-8AECA250A95F}" presName="thinLine2b" presStyleLbl="callout" presStyleIdx="2" presStyleCnt="6"/>
      <dgm:spPr/>
    </dgm:pt>
    <dgm:pt modelId="{27A8BF46-0121-48B5-8870-28B578F54FB8}" type="pres">
      <dgm:prSet presAssocID="{383BA4A1-3FE9-4AAE-9440-8AECA250A95F}" presName="vertSpace2b" presStyleCnt="0"/>
      <dgm:spPr/>
    </dgm:pt>
    <dgm:pt modelId="{CD03B83B-635B-4570-A0EF-68B931938D7B}" type="pres">
      <dgm:prSet presAssocID="{6DC11D99-946E-4FC2-B493-BB3A868FEE5D}" presName="horz2" presStyleCnt="0"/>
      <dgm:spPr/>
    </dgm:pt>
    <dgm:pt modelId="{D9FF6F03-6723-4E76-937A-1F063AC0BC93}" type="pres">
      <dgm:prSet presAssocID="{6DC11D99-946E-4FC2-B493-BB3A868FEE5D}" presName="horzSpace2" presStyleCnt="0"/>
      <dgm:spPr/>
    </dgm:pt>
    <dgm:pt modelId="{DABD8AFA-555D-41DB-B2C2-75B4A761BB27}" type="pres">
      <dgm:prSet presAssocID="{6DC11D99-946E-4FC2-B493-BB3A868FEE5D}" presName="tx2" presStyleLbl="revTx" presStyleIdx="4" presStyleCnt="7"/>
      <dgm:spPr/>
      <dgm:t>
        <a:bodyPr/>
        <a:lstStyle/>
        <a:p>
          <a:endParaRPr lang="uk-UA"/>
        </a:p>
      </dgm:t>
    </dgm:pt>
    <dgm:pt modelId="{EFE91623-C3CE-4617-AF89-EABEACFE7197}" type="pres">
      <dgm:prSet presAssocID="{6DC11D99-946E-4FC2-B493-BB3A868FEE5D}" presName="vert2" presStyleCnt="0"/>
      <dgm:spPr/>
    </dgm:pt>
    <dgm:pt modelId="{57566063-91A9-4B53-8361-F9866143675C}" type="pres">
      <dgm:prSet presAssocID="{6DC11D99-946E-4FC2-B493-BB3A868FEE5D}" presName="thinLine2b" presStyleLbl="callout" presStyleIdx="3" presStyleCnt="6"/>
      <dgm:spPr/>
    </dgm:pt>
    <dgm:pt modelId="{8D14345C-2A2C-47A4-B30C-8DCCA3BA47D7}" type="pres">
      <dgm:prSet presAssocID="{6DC11D99-946E-4FC2-B493-BB3A868FEE5D}" presName="vertSpace2b" presStyleCnt="0"/>
      <dgm:spPr/>
    </dgm:pt>
    <dgm:pt modelId="{2F3BED40-D4F8-467E-B1EB-9634BFC7FAE1}" type="pres">
      <dgm:prSet presAssocID="{D0A140DC-DF32-499E-BE7E-C67C9F7EEE49}" presName="horz2" presStyleCnt="0"/>
      <dgm:spPr/>
    </dgm:pt>
    <dgm:pt modelId="{B750ACF2-5D61-4928-9FAB-0ABA3EB5E854}" type="pres">
      <dgm:prSet presAssocID="{D0A140DC-DF32-499E-BE7E-C67C9F7EEE49}" presName="horzSpace2" presStyleCnt="0"/>
      <dgm:spPr/>
    </dgm:pt>
    <dgm:pt modelId="{7D5DD03B-10DA-4088-AACC-2CEF16BF725F}" type="pres">
      <dgm:prSet presAssocID="{D0A140DC-DF32-499E-BE7E-C67C9F7EEE49}" presName="tx2" presStyleLbl="revTx" presStyleIdx="5" presStyleCnt="7"/>
      <dgm:spPr/>
      <dgm:t>
        <a:bodyPr/>
        <a:lstStyle/>
        <a:p>
          <a:endParaRPr lang="uk-UA"/>
        </a:p>
      </dgm:t>
    </dgm:pt>
    <dgm:pt modelId="{EDCADB86-13AF-476D-BC0D-E002E9B6A9FC}" type="pres">
      <dgm:prSet presAssocID="{D0A140DC-DF32-499E-BE7E-C67C9F7EEE49}" presName="vert2" presStyleCnt="0"/>
      <dgm:spPr/>
    </dgm:pt>
    <dgm:pt modelId="{AF2FBA36-4173-42C4-A4B4-B7CC024AE807}" type="pres">
      <dgm:prSet presAssocID="{D0A140DC-DF32-499E-BE7E-C67C9F7EEE49}" presName="thinLine2b" presStyleLbl="callout" presStyleIdx="4" presStyleCnt="6"/>
      <dgm:spPr/>
    </dgm:pt>
    <dgm:pt modelId="{8AE0788A-970F-4681-A293-8EF39F2578CB}" type="pres">
      <dgm:prSet presAssocID="{D0A140DC-DF32-499E-BE7E-C67C9F7EEE49}" presName="vertSpace2b" presStyleCnt="0"/>
      <dgm:spPr/>
    </dgm:pt>
    <dgm:pt modelId="{F788C5DB-8DEA-4942-A332-46A4607FC0EE}" type="pres">
      <dgm:prSet presAssocID="{C4988705-2519-4AFE-B8FE-5BC59E79F992}" presName="horz2" presStyleCnt="0"/>
      <dgm:spPr/>
    </dgm:pt>
    <dgm:pt modelId="{DCA74F62-56C7-4873-B07F-978F7EB00FE2}" type="pres">
      <dgm:prSet presAssocID="{C4988705-2519-4AFE-B8FE-5BC59E79F992}" presName="horzSpace2" presStyleCnt="0"/>
      <dgm:spPr/>
    </dgm:pt>
    <dgm:pt modelId="{4E0B0D96-0B9A-492B-B98B-75BE2B3D7635}" type="pres">
      <dgm:prSet presAssocID="{C4988705-2519-4AFE-B8FE-5BC59E79F992}" presName="tx2" presStyleLbl="revTx" presStyleIdx="6" presStyleCnt="7"/>
      <dgm:spPr/>
      <dgm:t>
        <a:bodyPr/>
        <a:lstStyle/>
        <a:p>
          <a:endParaRPr lang="uk-UA"/>
        </a:p>
      </dgm:t>
    </dgm:pt>
    <dgm:pt modelId="{4CE4891E-DC0C-453F-AF40-EB7D7BD47568}" type="pres">
      <dgm:prSet presAssocID="{C4988705-2519-4AFE-B8FE-5BC59E79F992}" presName="vert2" presStyleCnt="0"/>
      <dgm:spPr/>
    </dgm:pt>
    <dgm:pt modelId="{37795666-BA9D-4D90-9810-BE035D52438F}" type="pres">
      <dgm:prSet presAssocID="{C4988705-2519-4AFE-B8FE-5BC59E79F992}" presName="thinLine2b" presStyleLbl="callout" presStyleIdx="5" presStyleCnt="6"/>
      <dgm:spPr/>
    </dgm:pt>
    <dgm:pt modelId="{BDC441E8-28B5-46C8-BEBA-D762CE9098B1}" type="pres">
      <dgm:prSet presAssocID="{C4988705-2519-4AFE-B8FE-5BC59E79F992}" presName="vertSpace2b" presStyleCnt="0"/>
      <dgm:spPr/>
    </dgm:pt>
  </dgm:ptLst>
  <dgm:cxnLst>
    <dgm:cxn modelId="{24367FCF-B4A8-4D60-AFC4-43B04269D13A}" srcId="{476A4ECE-3C4F-45B0-9C95-32F868EE3D36}" destId="{383BA4A1-3FE9-4AAE-9440-8AECA250A95F}" srcOrd="2" destOrd="0" parTransId="{437036C2-4690-4CA3-B6A9-DBF369DA251F}" sibTransId="{659920C0-97BF-4D78-875C-352F4BBF6A22}"/>
    <dgm:cxn modelId="{C76D9E1F-4981-4C46-9A61-EEBE221977D2}" type="presOf" srcId="{2F833211-8FBD-4F57-9C32-110B48169954}" destId="{19C34527-5985-42E1-A48B-59D5D8F36E4C}" srcOrd="0" destOrd="0" presId="urn:microsoft.com/office/officeart/2008/layout/LinedList"/>
    <dgm:cxn modelId="{817E9746-07B8-4080-A290-F8735E7A4B11}" srcId="{476A4ECE-3C4F-45B0-9C95-32F868EE3D36}" destId="{2F833211-8FBD-4F57-9C32-110B48169954}" srcOrd="0" destOrd="0" parTransId="{385EFABC-A4C5-4992-8653-680D3C251E2C}" sibTransId="{D4772E39-2190-42F5-94F2-3516767E54F1}"/>
    <dgm:cxn modelId="{383FC365-B2F4-487C-8AF0-79DDAA2D869C}" srcId="{476A4ECE-3C4F-45B0-9C95-32F868EE3D36}" destId="{D0A140DC-DF32-499E-BE7E-C67C9F7EEE49}" srcOrd="4" destOrd="0" parTransId="{5E11F597-71EC-46F0-BAE6-08A8F4164263}" sibTransId="{D19B4663-C798-469B-9205-5287CAE4A0DD}"/>
    <dgm:cxn modelId="{B08C8F80-FDDC-4259-9B81-84C2047CB672}" type="presOf" srcId="{C4988705-2519-4AFE-B8FE-5BC59E79F992}" destId="{4E0B0D96-0B9A-492B-B98B-75BE2B3D7635}" srcOrd="0" destOrd="0" presId="urn:microsoft.com/office/officeart/2008/layout/LinedList"/>
    <dgm:cxn modelId="{C3FDE526-CB66-429B-AE21-00E29541CC71}" type="presOf" srcId="{383BA4A1-3FE9-4AAE-9440-8AECA250A95F}" destId="{CD7556B0-2D6B-434D-BEC6-B3A7C62D2680}" srcOrd="0" destOrd="0" presId="urn:microsoft.com/office/officeart/2008/layout/LinedList"/>
    <dgm:cxn modelId="{451A8CD7-5E19-4FA4-B92C-3E235E27D186}" type="presOf" srcId="{6DC11D99-946E-4FC2-B493-BB3A868FEE5D}" destId="{DABD8AFA-555D-41DB-B2C2-75B4A761BB27}" srcOrd="0" destOrd="0" presId="urn:microsoft.com/office/officeart/2008/layout/LinedList"/>
    <dgm:cxn modelId="{1D9D1DAA-8999-4F26-A842-F18E2AA3DA94}" srcId="{476A4ECE-3C4F-45B0-9C95-32F868EE3D36}" destId="{1EADEA25-028E-449D-BCAC-FB643BDF9FCF}" srcOrd="1" destOrd="0" parTransId="{D78D9EEE-98EB-4374-8293-88450D6794CD}" sibTransId="{B510C062-9F89-41AF-A776-85AA7B3FF5DE}"/>
    <dgm:cxn modelId="{14C6E132-CC8A-4A62-A7E6-5773F4199D5C}" srcId="{74D28D99-B3F0-445D-9288-0ABF1FE19AB8}" destId="{476A4ECE-3C4F-45B0-9C95-32F868EE3D36}" srcOrd="0" destOrd="0" parTransId="{FE9063F3-37C2-4117-AC86-782D5333F75F}" sibTransId="{A8634443-46A9-4B2A-8E09-E64770D7F607}"/>
    <dgm:cxn modelId="{A310D8BE-6A0C-47C1-97D7-0C149A5A3924}" type="presOf" srcId="{1EADEA25-028E-449D-BCAC-FB643BDF9FCF}" destId="{D6AB9597-96F4-462F-8745-E8957F4D3030}" srcOrd="0" destOrd="0" presId="urn:microsoft.com/office/officeart/2008/layout/LinedList"/>
    <dgm:cxn modelId="{D500EAEB-E760-4B7B-BB9C-2E5915F8EE22}" type="presOf" srcId="{476A4ECE-3C4F-45B0-9C95-32F868EE3D36}" destId="{036742E1-0CE3-43EB-88B8-3D9E7710B6A0}" srcOrd="0" destOrd="0" presId="urn:microsoft.com/office/officeart/2008/layout/LinedList"/>
    <dgm:cxn modelId="{DBAA8580-31F7-48F0-A900-3EEC11C3A694}" srcId="{476A4ECE-3C4F-45B0-9C95-32F868EE3D36}" destId="{C4988705-2519-4AFE-B8FE-5BC59E79F992}" srcOrd="5" destOrd="0" parTransId="{87675E3F-207E-4807-8CAA-D2F894DC6FC6}" sibTransId="{ED31116A-EDCE-4B22-BDA2-CE7073A264B2}"/>
    <dgm:cxn modelId="{C6EE398E-99AB-4E7A-87C9-A55F7277EEF2}" type="presOf" srcId="{74D28D99-B3F0-445D-9288-0ABF1FE19AB8}" destId="{B9CF228A-AD1E-4431-8AC0-906BA344AD56}" srcOrd="0" destOrd="0" presId="urn:microsoft.com/office/officeart/2008/layout/LinedList"/>
    <dgm:cxn modelId="{88229A56-F44D-4CD7-BC14-4A4100433B3F}" srcId="{476A4ECE-3C4F-45B0-9C95-32F868EE3D36}" destId="{6DC11D99-946E-4FC2-B493-BB3A868FEE5D}" srcOrd="3" destOrd="0" parTransId="{84E22EF4-5F4D-49C9-9923-27238A52266A}" sibTransId="{696484DC-277D-4EDF-8C2C-E9356C453D81}"/>
    <dgm:cxn modelId="{502B1BDF-1584-49DA-9708-643F565B07C5}" type="presOf" srcId="{D0A140DC-DF32-499E-BE7E-C67C9F7EEE49}" destId="{7D5DD03B-10DA-4088-AACC-2CEF16BF725F}" srcOrd="0" destOrd="0" presId="urn:microsoft.com/office/officeart/2008/layout/LinedList"/>
    <dgm:cxn modelId="{2E1A54DE-6CB8-41DE-B3B3-169248DE445E}" type="presParOf" srcId="{B9CF228A-AD1E-4431-8AC0-906BA344AD56}" destId="{71442EB9-E2A7-4322-B019-4F5C227B303F}" srcOrd="0" destOrd="0" presId="urn:microsoft.com/office/officeart/2008/layout/LinedList"/>
    <dgm:cxn modelId="{375559F1-0EF5-47A8-A7C8-754D28072FDE}" type="presParOf" srcId="{B9CF228A-AD1E-4431-8AC0-906BA344AD56}" destId="{22E782D9-21C0-4D09-A14A-2F65D4235482}" srcOrd="1" destOrd="0" presId="urn:microsoft.com/office/officeart/2008/layout/LinedList"/>
    <dgm:cxn modelId="{35E7FA5C-5035-48F9-BBB2-2E7915903B9C}" type="presParOf" srcId="{22E782D9-21C0-4D09-A14A-2F65D4235482}" destId="{036742E1-0CE3-43EB-88B8-3D9E7710B6A0}" srcOrd="0" destOrd="0" presId="urn:microsoft.com/office/officeart/2008/layout/LinedList"/>
    <dgm:cxn modelId="{102DA24B-1533-415A-957B-D8824B7CD6E6}" type="presParOf" srcId="{22E782D9-21C0-4D09-A14A-2F65D4235482}" destId="{6E24796C-E7BA-44AB-BC2B-311BF3DDAAF9}" srcOrd="1" destOrd="0" presId="urn:microsoft.com/office/officeart/2008/layout/LinedList"/>
    <dgm:cxn modelId="{B86DFC53-E51C-4CC2-8056-5CD604CF531D}" type="presParOf" srcId="{6E24796C-E7BA-44AB-BC2B-311BF3DDAAF9}" destId="{336183AA-E1BD-49D7-B95E-6BD1B8672D15}" srcOrd="0" destOrd="0" presId="urn:microsoft.com/office/officeart/2008/layout/LinedList"/>
    <dgm:cxn modelId="{77F1638A-8AAE-4B5F-B6CF-C18115DE8FA0}" type="presParOf" srcId="{6E24796C-E7BA-44AB-BC2B-311BF3DDAAF9}" destId="{A4D0B11B-5D8C-42DD-B590-859F11CD710A}" srcOrd="1" destOrd="0" presId="urn:microsoft.com/office/officeart/2008/layout/LinedList"/>
    <dgm:cxn modelId="{0E7EC4F0-EC6C-4BD4-9B73-84E4777F069E}" type="presParOf" srcId="{A4D0B11B-5D8C-42DD-B590-859F11CD710A}" destId="{34499467-B016-4CE7-9C9C-F52EB555C3B4}" srcOrd="0" destOrd="0" presId="urn:microsoft.com/office/officeart/2008/layout/LinedList"/>
    <dgm:cxn modelId="{21EB5038-CF3E-4CB3-BC2B-F3C8224E7F9F}" type="presParOf" srcId="{A4D0B11B-5D8C-42DD-B590-859F11CD710A}" destId="{19C34527-5985-42E1-A48B-59D5D8F36E4C}" srcOrd="1" destOrd="0" presId="urn:microsoft.com/office/officeart/2008/layout/LinedList"/>
    <dgm:cxn modelId="{5E71C640-F3BB-465D-AABF-47C5702D75EE}" type="presParOf" srcId="{A4D0B11B-5D8C-42DD-B590-859F11CD710A}" destId="{96A6F374-E709-403D-91F0-990DC466BDCE}" srcOrd="2" destOrd="0" presId="urn:microsoft.com/office/officeart/2008/layout/LinedList"/>
    <dgm:cxn modelId="{A239D327-5A6F-437C-9A95-6E6869DB8A43}" type="presParOf" srcId="{6E24796C-E7BA-44AB-BC2B-311BF3DDAAF9}" destId="{DF40ADDE-5A83-46E4-ABB3-ABAAB9E3828D}" srcOrd="2" destOrd="0" presId="urn:microsoft.com/office/officeart/2008/layout/LinedList"/>
    <dgm:cxn modelId="{052405DF-B2C4-4B19-87E1-57AD54E6C8B0}" type="presParOf" srcId="{6E24796C-E7BA-44AB-BC2B-311BF3DDAAF9}" destId="{AD2612E6-53E6-4E49-BFF7-96C490AEDB07}" srcOrd="3" destOrd="0" presId="urn:microsoft.com/office/officeart/2008/layout/LinedList"/>
    <dgm:cxn modelId="{5289E9B6-3963-45A4-9265-D62188A490E7}" type="presParOf" srcId="{6E24796C-E7BA-44AB-BC2B-311BF3DDAAF9}" destId="{ADAE0DDD-DE7A-4DE4-B58A-80A8B3F319A8}" srcOrd="4" destOrd="0" presId="urn:microsoft.com/office/officeart/2008/layout/LinedList"/>
    <dgm:cxn modelId="{62517694-91EE-4AD7-A384-3450C7ED9D16}" type="presParOf" srcId="{ADAE0DDD-DE7A-4DE4-B58A-80A8B3F319A8}" destId="{B6FD324F-53E7-4038-8313-BE9BA23DC7F9}" srcOrd="0" destOrd="0" presId="urn:microsoft.com/office/officeart/2008/layout/LinedList"/>
    <dgm:cxn modelId="{AC1BB274-156A-433E-80FD-D084B4E39C29}" type="presParOf" srcId="{ADAE0DDD-DE7A-4DE4-B58A-80A8B3F319A8}" destId="{D6AB9597-96F4-462F-8745-E8957F4D3030}" srcOrd="1" destOrd="0" presId="urn:microsoft.com/office/officeart/2008/layout/LinedList"/>
    <dgm:cxn modelId="{78C299B8-CF3D-4CDF-9242-3BC675D7CEA1}" type="presParOf" srcId="{ADAE0DDD-DE7A-4DE4-B58A-80A8B3F319A8}" destId="{1A3FA7A3-010D-49EA-92E7-02DD8683EFD1}" srcOrd="2" destOrd="0" presId="urn:microsoft.com/office/officeart/2008/layout/LinedList"/>
    <dgm:cxn modelId="{C4DE889F-8588-4C1B-9826-5F3040FDB3F7}" type="presParOf" srcId="{6E24796C-E7BA-44AB-BC2B-311BF3DDAAF9}" destId="{A4F55C62-CA6A-4811-832C-3BE6043F024B}" srcOrd="5" destOrd="0" presId="urn:microsoft.com/office/officeart/2008/layout/LinedList"/>
    <dgm:cxn modelId="{381FDE94-41E5-4D9D-AE36-3C8467415F3D}" type="presParOf" srcId="{6E24796C-E7BA-44AB-BC2B-311BF3DDAAF9}" destId="{9B071C28-8348-40E1-9D12-FFD09251B386}" srcOrd="6" destOrd="0" presId="urn:microsoft.com/office/officeart/2008/layout/LinedList"/>
    <dgm:cxn modelId="{742A7A14-50B2-4227-968D-2936FDE96756}" type="presParOf" srcId="{6E24796C-E7BA-44AB-BC2B-311BF3DDAAF9}" destId="{F6D9FEB3-5688-4AEB-A95D-6D18230D33B7}" srcOrd="7" destOrd="0" presId="urn:microsoft.com/office/officeart/2008/layout/LinedList"/>
    <dgm:cxn modelId="{9D3C93EA-9DD6-43C3-B1ED-9A0697B1DBEC}" type="presParOf" srcId="{F6D9FEB3-5688-4AEB-A95D-6D18230D33B7}" destId="{EB829B85-6F21-46FC-A357-CA9573C699B0}" srcOrd="0" destOrd="0" presId="urn:microsoft.com/office/officeart/2008/layout/LinedList"/>
    <dgm:cxn modelId="{E2DFE71F-E56B-43FB-AD7B-3F7D1040FAEA}" type="presParOf" srcId="{F6D9FEB3-5688-4AEB-A95D-6D18230D33B7}" destId="{CD7556B0-2D6B-434D-BEC6-B3A7C62D2680}" srcOrd="1" destOrd="0" presId="urn:microsoft.com/office/officeart/2008/layout/LinedList"/>
    <dgm:cxn modelId="{1A85604C-49BC-4D1E-B5AA-201D4993E1D8}" type="presParOf" srcId="{F6D9FEB3-5688-4AEB-A95D-6D18230D33B7}" destId="{D1ACD4E2-DFF9-4B61-8E97-22C2D3A0B124}" srcOrd="2" destOrd="0" presId="urn:microsoft.com/office/officeart/2008/layout/LinedList"/>
    <dgm:cxn modelId="{A15333C9-65FD-4D67-A349-D9C78CE0F2F7}" type="presParOf" srcId="{6E24796C-E7BA-44AB-BC2B-311BF3DDAAF9}" destId="{510D48B1-5656-4BEC-9CE6-8204860E67BE}" srcOrd="8" destOrd="0" presId="urn:microsoft.com/office/officeart/2008/layout/LinedList"/>
    <dgm:cxn modelId="{30853081-C432-4EFB-876D-6E0C954F8EC3}" type="presParOf" srcId="{6E24796C-E7BA-44AB-BC2B-311BF3DDAAF9}" destId="{27A8BF46-0121-48B5-8870-28B578F54FB8}" srcOrd="9" destOrd="0" presId="urn:microsoft.com/office/officeart/2008/layout/LinedList"/>
    <dgm:cxn modelId="{DD77B3B9-1930-4A3B-A5E2-B3DD2545AFBF}" type="presParOf" srcId="{6E24796C-E7BA-44AB-BC2B-311BF3DDAAF9}" destId="{CD03B83B-635B-4570-A0EF-68B931938D7B}" srcOrd="10" destOrd="0" presId="urn:microsoft.com/office/officeart/2008/layout/LinedList"/>
    <dgm:cxn modelId="{941D7279-F19A-443E-8385-EA10ADADC2DA}" type="presParOf" srcId="{CD03B83B-635B-4570-A0EF-68B931938D7B}" destId="{D9FF6F03-6723-4E76-937A-1F063AC0BC93}" srcOrd="0" destOrd="0" presId="urn:microsoft.com/office/officeart/2008/layout/LinedList"/>
    <dgm:cxn modelId="{B2123D8C-7090-4496-B59A-25E9B65308B6}" type="presParOf" srcId="{CD03B83B-635B-4570-A0EF-68B931938D7B}" destId="{DABD8AFA-555D-41DB-B2C2-75B4A761BB27}" srcOrd="1" destOrd="0" presId="urn:microsoft.com/office/officeart/2008/layout/LinedList"/>
    <dgm:cxn modelId="{23FF6646-C1E5-4478-8203-8BF10495F293}" type="presParOf" srcId="{CD03B83B-635B-4570-A0EF-68B931938D7B}" destId="{EFE91623-C3CE-4617-AF89-EABEACFE7197}" srcOrd="2" destOrd="0" presId="urn:microsoft.com/office/officeart/2008/layout/LinedList"/>
    <dgm:cxn modelId="{D92B1F88-A6C6-42BC-838B-3716AA43FECF}" type="presParOf" srcId="{6E24796C-E7BA-44AB-BC2B-311BF3DDAAF9}" destId="{57566063-91A9-4B53-8361-F9866143675C}" srcOrd="11" destOrd="0" presId="urn:microsoft.com/office/officeart/2008/layout/LinedList"/>
    <dgm:cxn modelId="{70D006A3-C5B8-48EA-969E-628A028FFE51}" type="presParOf" srcId="{6E24796C-E7BA-44AB-BC2B-311BF3DDAAF9}" destId="{8D14345C-2A2C-47A4-B30C-8DCCA3BA47D7}" srcOrd="12" destOrd="0" presId="urn:microsoft.com/office/officeart/2008/layout/LinedList"/>
    <dgm:cxn modelId="{D622B138-0801-4CAC-AE25-4A722E2EF6AC}" type="presParOf" srcId="{6E24796C-E7BA-44AB-BC2B-311BF3DDAAF9}" destId="{2F3BED40-D4F8-467E-B1EB-9634BFC7FAE1}" srcOrd="13" destOrd="0" presId="urn:microsoft.com/office/officeart/2008/layout/LinedList"/>
    <dgm:cxn modelId="{DC732F02-5D84-4693-BFF4-DADC11A92CF2}" type="presParOf" srcId="{2F3BED40-D4F8-467E-B1EB-9634BFC7FAE1}" destId="{B750ACF2-5D61-4928-9FAB-0ABA3EB5E854}" srcOrd="0" destOrd="0" presId="urn:microsoft.com/office/officeart/2008/layout/LinedList"/>
    <dgm:cxn modelId="{98084C10-C891-48C2-AC00-D557CD13A93E}" type="presParOf" srcId="{2F3BED40-D4F8-467E-B1EB-9634BFC7FAE1}" destId="{7D5DD03B-10DA-4088-AACC-2CEF16BF725F}" srcOrd="1" destOrd="0" presId="urn:microsoft.com/office/officeart/2008/layout/LinedList"/>
    <dgm:cxn modelId="{78D0192E-42B6-4777-B1BF-97FA8476EF77}" type="presParOf" srcId="{2F3BED40-D4F8-467E-B1EB-9634BFC7FAE1}" destId="{EDCADB86-13AF-476D-BC0D-E002E9B6A9FC}" srcOrd="2" destOrd="0" presId="urn:microsoft.com/office/officeart/2008/layout/LinedList"/>
    <dgm:cxn modelId="{A6E9C7DE-5852-4079-9BFB-3821C62C1799}" type="presParOf" srcId="{6E24796C-E7BA-44AB-BC2B-311BF3DDAAF9}" destId="{AF2FBA36-4173-42C4-A4B4-B7CC024AE807}" srcOrd="14" destOrd="0" presId="urn:microsoft.com/office/officeart/2008/layout/LinedList"/>
    <dgm:cxn modelId="{ADF102B9-A4FE-4188-AE3B-F58B76DE11B2}" type="presParOf" srcId="{6E24796C-E7BA-44AB-BC2B-311BF3DDAAF9}" destId="{8AE0788A-970F-4681-A293-8EF39F2578CB}" srcOrd="15" destOrd="0" presId="urn:microsoft.com/office/officeart/2008/layout/LinedList"/>
    <dgm:cxn modelId="{38DA6700-93C7-44C5-9942-59D2E9A7B8FE}" type="presParOf" srcId="{6E24796C-E7BA-44AB-BC2B-311BF3DDAAF9}" destId="{F788C5DB-8DEA-4942-A332-46A4607FC0EE}" srcOrd="16" destOrd="0" presId="urn:microsoft.com/office/officeart/2008/layout/LinedList"/>
    <dgm:cxn modelId="{3AEEE650-7109-421E-8AFD-56EC8251A8C8}" type="presParOf" srcId="{F788C5DB-8DEA-4942-A332-46A4607FC0EE}" destId="{DCA74F62-56C7-4873-B07F-978F7EB00FE2}" srcOrd="0" destOrd="0" presId="urn:microsoft.com/office/officeart/2008/layout/LinedList"/>
    <dgm:cxn modelId="{B6EEB8A2-1BE4-4CA9-A674-B57CFBA5F2A3}" type="presParOf" srcId="{F788C5DB-8DEA-4942-A332-46A4607FC0EE}" destId="{4E0B0D96-0B9A-492B-B98B-75BE2B3D7635}" srcOrd="1" destOrd="0" presId="urn:microsoft.com/office/officeart/2008/layout/LinedList"/>
    <dgm:cxn modelId="{B9E0CD76-42E2-4391-B574-C501CD473411}" type="presParOf" srcId="{F788C5DB-8DEA-4942-A332-46A4607FC0EE}" destId="{4CE4891E-DC0C-453F-AF40-EB7D7BD47568}" srcOrd="2" destOrd="0" presId="urn:microsoft.com/office/officeart/2008/layout/LinedList"/>
    <dgm:cxn modelId="{3BA1285B-9C93-4987-A7C4-4DEFF364AA19}" type="presParOf" srcId="{6E24796C-E7BA-44AB-BC2B-311BF3DDAAF9}" destId="{37795666-BA9D-4D90-9810-BE035D52438F}" srcOrd="17" destOrd="0" presId="urn:microsoft.com/office/officeart/2008/layout/LinedList"/>
    <dgm:cxn modelId="{EA776F7E-7EDD-4F4C-AE0D-AE1854383D73}" type="presParOf" srcId="{6E24796C-E7BA-44AB-BC2B-311BF3DDAAF9}" destId="{BDC441E8-28B5-46C8-BEBA-D762CE9098B1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1A5818-647B-4580-B76B-8ED34A09698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B0DBBB7-7C32-4DD5-B2A4-E719AFD10361}">
      <dgm:prSet phldrT="[Текст]"/>
      <dgm:spPr/>
      <dgm:t>
        <a:bodyPr/>
        <a:lstStyle/>
        <a:p>
          <a:r>
            <a:rPr lang="uk-UA" dirty="0" smtClean="0"/>
            <a:t>Робота з дітьми</a:t>
          </a:r>
          <a:endParaRPr lang="uk-UA" dirty="0"/>
        </a:p>
      </dgm:t>
    </dgm:pt>
    <dgm:pt modelId="{C9A8B424-2294-4D5B-AF51-B1EB87B3C181}" type="parTrans" cxnId="{D5DCAB32-4B83-41B1-95D8-21A011327C08}">
      <dgm:prSet/>
      <dgm:spPr/>
      <dgm:t>
        <a:bodyPr/>
        <a:lstStyle/>
        <a:p>
          <a:endParaRPr lang="uk-UA"/>
        </a:p>
      </dgm:t>
    </dgm:pt>
    <dgm:pt modelId="{7E991FF6-35C1-410D-B13C-FF775C96E3AF}" type="sibTrans" cxnId="{D5DCAB32-4B83-41B1-95D8-21A011327C08}">
      <dgm:prSet/>
      <dgm:spPr/>
      <dgm:t>
        <a:bodyPr/>
        <a:lstStyle/>
        <a:p>
          <a:endParaRPr lang="uk-UA"/>
        </a:p>
      </dgm:t>
    </dgm:pt>
    <dgm:pt modelId="{A485FA05-1833-4171-9E58-541E10B547CE}">
      <dgm:prSet phldrT="[Текст]"/>
      <dgm:spPr/>
      <dgm:t>
        <a:bodyPr/>
        <a:lstStyle/>
        <a:p>
          <a:r>
            <a:rPr lang="uk-UA" i="1" dirty="0" err="1" smtClean="0">
              <a:solidFill>
                <a:schemeClr val="bg2">
                  <a:lumMod val="50000"/>
                </a:schemeClr>
              </a:solidFill>
            </a:rPr>
            <a:t>ниткографія</a:t>
          </a:r>
          <a:endParaRPr lang="uk-UA" i="1" dirty="0">
            <a:solidFill>
              <a:schemeClr val="bg2">
                <a:lumMod val="50000"/>
              </a:schemeClr>
            </a:solidFill>
          </a:endParaRPr>
        </a:p>
      </dgm:t>
    </dgm:pt>
    <dgm:pt modelId="{46F12087-E038-4896-95DC-6EC98941DCD1}" type="parTrans" cxnId="{CB22B5B3-E216-4980-8E79-CE6D01CFEEF2}">
      <dgm:prSet/>
      <dgm:spPr/>
      <dgm:t>
        <a:bodyPr/>
        <a:lstStyle/>
        <a:p>
          <a:endParaRPr lang="uk-UA"/>
        </a:p>
      </dgm:t>
    </dgm:pt>
    <dgm:pt modelId="{0F3C3EB4-7B5E-462A-9961-E1F007D5E5F7}" type="sibTrans" cxnId="{CB22B5B3-E216-4980-8E79-CE6D01CFEEF2}">
      <dgm:prSet/>
      <dgm:spPr/>
      <dgm:t>
        <a:bodyPr/>
        <a:lstStyle/>
        <a:p>
          <a:endParaRPr lang="uk-UA"/>
        </a:p>
      </dgm:t>
    </dgm:pt>
    <dgm:pt modelId="{4E1D2B25-198D-4C44-97D2-EA5925462A42}">
      <dgm:prSet phldrT="[Текст]"/>
      <dgm:spPr/>
      <dgm:t>
        <a:bodyPr/>
        <a:lstStyle/>
        <a:p>
          <a:r>
            <a:rPr lang="uk-UA" i="1" dirty="0" smtClean="0">
              <a:solidFill>
                <a:schemeClr val="bg2">
                  <a:lumMod val="50000"/>
                </a:schemeClr>
              </a:solidFill>
            </a:rPr>
            <a:t>робота з флористики</a:t>
          </a:r>
          <a:endParaRPr lang="uk-UA" i="1" dirty="0">
            <a:solidFill>
              <a:schemeClr val="bg2">
                <a:lumMod val="50000"/>
              </a:schemeClr>
            </a:solidFill>
          </a:endParaRPr>
        </a:p>
      </dgm:t>
    </dgm:pt>
    <dgm:pt modelId="{C43A40E1-BC3E-4141-B2E0-C244186B0845}" type="parTrans" cxnId="{7E1AD77E-BE11-43CF-97E5-FFEFB5D62C9C}">
      <dgm:prSet/>
      <dgm:spPr/>
      <dgm:t>
        <a:bodyPr/>
        <a:lstStyle/>
        <a:p>
          <a:endParaRPr lang="uk-UA"/>
        </a:p>
      </dgm:t>
    </dgm:pt>
    <dgm:pt modelId="{693A813F-7219-4F2E-8159-8E8A0FE00B71}" type="sibTrans" cxnId="{7E1AD77E-BE11-43CF-97E5-FFEFB5D62C9C}">
      <dgm:prSet/>
      <dgm:spPr/>
      <dgm:t>
        <a:bodyPr/>
        <a:lstStyle/>
        <a:p>
          <a:endParaRPr lang="uk-UA"/>
        </a:p>
      </dgm:t>
    </dgm:pt>
    <dgm:pt modelId="{6D6855C2-0FA4-46C4-AFA7-DDD132EB99C3}">
      <dgm:prSet phldrT="[Текст]"/>
      <dgm:spPr/>
      <dgm:t>
        <a:bodyPr/>
        <a:lstStyle/>
        <a:p>
          <a:r>
            <a:rPr lang="uk-UA" dirty="0" smtClean="0"/>
            <a:t>Робота з педагогами</a:t>
          </a:r>
          <a:endParaRPr lang="uk-UA" dirty="0"/>
        </a:p>
      </dgm:t>
    </dgm:pt>
    <dgm:pt modelId="{402A8741-A339-451B-A419-D8F007FEE130}" type="parTrans" cxnId="{20D70E16-8D68-43C5-A3DD-CA924BE8C02A}">
      <dgm:prSet/>
      <dgm:spPr/>
      <dgm:t>
        <a:bodyPr/>
        <a:lstStyle/>
        <a:p>
          <a:endParaRPr lang="uk-UA"/>
        </a:p>
      </dgm:t>
    </dgm:pt>
    <dgm:pt modelId="{E6624ACC-A6E7-4C11-A93B-3E44B84203F2}" type="sibTrans" cxnId="{20D70E16-8D68-43C5-A3DD-CA924BE8C02A}">
      <dgm:prSet/>
      <dgm:spPr/>
      <dgm:t>
        <a:bodyPr/>
        <a:lstStyle/>
        <a:p>
          <a:endParaRPr lang="uk-UA"/>
        </a:p>
      </dgm:t>
    </dgm:pt>
    <dgm:pt modelId="{D5FDAD8F-A44B-44E7-BF15-8B91E3582DA3}">
      <dgm:prSet phldrT="[Текст]"/>
      <dgm:spPr/>
      <dgm:t>
        <a:bodyPr/>
        <a:lstStyle/>
        <a:p>
          <a:r>
            <a:rPr lang="uk-UA" i="1" dirty="0" smtClean="0">
              <a:solidFill>
                <a:schemeClr val="bg2">
                  <a:lumMod val="50000"/>
                </a:schemeClr>
              </a:solidFill>
            </a:rPr>
            <a:t>макраме</a:t>
          </a:r>
          <a:endParaRPr lang="uk-UA" i="1" dirty="0">
            <a:solidFill>
              <a:schemeClr val="bg2">
                <a:lumMod val="50000"/>
              </a:schemeClr>
            </a:solidFill>
          </a:endParaRPr>
        </a:p>
      </dgm:t>
    </dgm:pt>
    <dgm:pt modelId="{4DCED8E9-1876-465D-92AD-A3D5FCFB3193}" type="parTrans" cxnId="{58E196CE-823A-45FF-AA10-6FAA64FBB83A}">
      <dgm:prSet/>
      <dgm:spPr/>
      <dgm:t>
        <a:bodyPr/>
        <a:lstStyle/>
        <a:p>
          <a:endParaRPr lang="uk-UA"/>
        </a:p>
      </dgm:t>
    </dgm:pt>
    <dgm:pt modelId="{000AB591-3933-4BE7-BD26-9959FC133E23}" type="sibTrans" cxnId="{58E196CE-823A-45FF-AA10-6FAA64FBB83A}">
      <dgm:prSet/>
      <dgm:spPr/>
      <dgm:t>
        <a:bodyPr/>
        <a:lstStyle/>
        <a:p>
          <a:endParaRPr lang="uk-UA"/>
        </a:p>
      </dgm:t>
    </dgm:pt>
    <dgm:pt modelId="{85ED2583-DE3E-4289-A789-4D8E6E6316CE}">
      <dgm:prSet phldrT="[Текст]"/>
      <dgm:spPr/>
      <dgm:t>
        <a:bodyPr/>
        <a:lstStyle/>
        <a:p>
          <a:r>
            <a:rPr lang="uk-UA" i="1" dirty="0" err="1" smtClean="0">
              <a:solidFill>
                <a:schemeClr val="bg2">
                  <a:lumMod val="50000"/>
                </a:schemeClr>
              </a:solidFill>
            </a:rPr>
            <a:t>лялька-мотанка</a:t>
          </a:r>
          <a:endParaRPr lang="uk-UA" i="1" dirty="0">
            <a:solidFill>
              <a:schemeClr val="bg2">
                <a:lumMod val="50000"/>
              </a:schemeClr>
            </a:solidFill>
          </a:endParaRPr>
        </a:p>
      </dgm:t>
    </dgm:pt>
    <dgm:pt modelId="{4FAF9B47-4F25-4125-BB97-2EFB655C737A}" type="parTrans" cxnId="{F48E2FD7-34B3-4852-8783-668980E8357F}">
      <dgm:prSet/>
      <dgm:spPr/>
      <dgm:t>
        <a:bodyPr/>
        <a:lstStyle/>
        <a:p>
          <a:endParaRPr lang="uk-UA"/>
        </a:p>
      </dgm:t>
    </dgm:pt>
    <dgm:pt modelId="{DD5B9344-EBFB-474C-95DA-9E4F844FC900}" type="sibTrans" cxnId="{F48E2FD7-34B3-4852-8783-668980E8357F}">
      <dgm:prSet/>
      <dgm:spPr/>
      <dgm:t>
        <a:bodyPr/>
        <a:lstStyle/>
        <a:p>
          <a:endParaRPr lang="uk-UA"/>
        </a:p>
      </dgm:t>
    </dgm:pt>
    <dgm:pt modelId="{37BB1241-1A7F-49A0-BC42-DC10C1923923}">
      <dgm:prSet phldrT="[Текст]"/>
      <dgm:spPr/>
      <dgm:t>
        <a:bodyPr/>
        <a:lstStyle/>
        <a:p>
          <a:r>
            <a:rPr lang="uk-UA" i="1" dirty="0" smtClean="0">
              <a:solidFill>
                <a:schemeClr val="bg2">
                  <a:lumMod val="50000"/>
                </a:schemeClr>
              </a:solidFill>
            </a:rPr>
            <a:t>об’ємні фігурки</a:t>
          </a:r>
          <a:endParaRPr lang="uk-UA" i="1" dirty="0">
            <a:solidFill>
              <a:schemeClr val="bg2">
                <a:lumMod val="50000"/>
              </a:schemeClr>
            </a:solidFill>
          </a:endParaRPr>
        </a:p>
      </dgm:t>
    </dgm:pt>
    <dgm:pt modelId="{BC348C02-2C24-49D5-9ADC-13136B6DA43F}" type="parTrans" cxnId="{C8BEAA44-B927-4C80-922B-08072FF01DA6}">
      <dgm:prSet/>
      <dgm:spPr/>
      <dgm:t>
        <a:bodyPr/>
        <a:lstStyle/>
        <a:p>
          <a:endParaRPr lang="uk-UA"/>
        </a:p>
      </dgm:t>
    </dgm:pt>
    <dgm:pt modelId="{98063897-6D2C-4CAE-9A3F-790D071769F5}" type="sibTrans" cxnId="{C8BEAA44-B927-4C80-922B-08072FF01DA6}">
      <dgm:prSet/>
      <dgm:spPr/>
      <dgm:t>
        <a:bodyPr/>
        <a:lstStyle/>
        <a:p>
          <a:endParaRPr lang="uk-UA"/>
        </a:p>
      </dgm:t>
    </dgm:pt>
    <dgm:pt modelId="{9924C256-ACA9-40C4-9574-3BE2074F0E03}">
      <dgm:prSet phldrT="[Текст]"/>
      <dgm:spPr/>
      <dgm:t>
        <a:bodyPr/>
        <a:lstStyle/>
        <a:p>
          <a:r>
            <a:rPr lang="uk-UA" i="1" dirty="0" err="1" smtClean="0">
              <a:solidFill>
                <a:schemeClr val="bg2">
                  <a:lumMod val="50000"/>
                </a:schemeClr>
              </a:solidFill>
            </a:rPr>
            <a:t>орігами</a:t>
          </a:r>
          <a:endParaRPr lang="uk-UA" i="1" dirty="0">
            <a:solidFill>
              <a:schemeClr val="bg2">
                <a:lumMod val="50000"/>
              </a:schemeClr>
            </a:solidFill>
          </a:endParaRPr>
        </a:p>
      </dgm:t>
    </dgm:pt>
    <dgm:pt modelId="{E5E98495-1A52-4B6F-B723-91AB848DD6C7}" type="parTrans" cxnId="{EBB604CE-97E7-4A03-ACC4-739CB7C13C15}">
      <dgm:prSet/>
      <dgm:spPr/>
      <dgm:t>
        <a:bodyPr/>
        <a:lstStyle/>
        <a:p>
          <a:endParaRPr lang="uk-UA"/>
        </a:p>
      </dgm:t>
    </dgm:pt>
    <dgm:pt modelId="{4675B589-A394-43EF-9C88-701F4E672619}" type="sibTrans" cxnId="{EBB604CE-97E7-4A03-ACC4-739CB7C13C15}">
      <dgm:prSet/>
      <dgm:spPr/>
      <dgm:t>
        <a:bodyPr/>
        <a:lstStyle/>
        <a:p>
          <a:endParaRPr lang="uk-UA"/>
        </a:p>
      </dgm:t>
    </dgm:pt>
    <dgm:pt modelId="{1771A02B-DAD5-474E-A43A-AF2CFB0472F8}">
      <dgm:prSet phldrT="[Текст]"/>
      <dgm:spPr/>
      <dgm:t>
        <a:bodyPr/>
        <a:lstStyle/>
        <a:p>
          <a:r>
            <a:rPr lang="uk-UA" i="1" dirty="0" smtClean="0">
              <a:solidFill>
                <a:schemeClr val="bg2">
                  <a:lumMod val="50000"/>
                </a:schemeClr>
              </a:solidFill>
            </a:rPr>
            <a:t>вишивання стрічками</a:t>
          </a:r>
          <a:endParaRPr lang="uk-UA" i="1" dirty="0">
            <a:solidFill>
              <a:schemeClr val="bg2">
                <a:lumMod val="50000"/>
              </a:schemeClr>
            </a:solidFill>
          </a:endParaRPr>
        </a:p>
      </dgm:t>
    </dgm:pt>
    <dgm:pt modelId="{9925B6EE-8A29-4EDC-8B0A-48E32B427E93}" type="parTrans" cxnId="{83C23CF7-2D7C-46BF-8BE7-33B87B573175}">
      <dgm:prSet/>
      <dgm:spPr/>
      <dgm:t>
        <a:bodyPr/>
        <a:lstStyle/>
        <a:p>
          <a:endParaRPr lang="uk-UA"/>
        </a:p>
      </dgm:t>
    </dgm:pt>
    <dgm:pt modelId="{E86B5B41-2091-4FA6-B99E-017D71032736}" type="sibTrans" cxnId="{83C23CF7-2D7C-46BF-8BE7-33B87B573175}">
      <dgm:prSet/>
      <dgm:spPr/>
      <dgm:t>
        <a:bodyPr/>
        <a:lstStyle/>
        <a:p>
          <a:endParaRPr lang="uk-UA"/>
        </a:p>
      </dgm:t>
    </dgm:pt>
    <dgm:pt modelId="{7F38000C-0B4F-4679-BD42-9F22B075FF28}">
      <dgm:prSet phldrT="[Текст]"/>
      <dgm:spPr/>
      <dgm:t>
        <a:bodyPr/>
        <a:lstStyle/>
        <a:p>
          <a:r>
            <a:rPr lang="uk-UA" i="1" dirty="0" err="1" smtClean="0">
              <a:solidFill>
                <a:schemeClr val="bg2">
                  <a:lumMod val="50000"/>
                </a:schemeClr>
              </a:solidFill>
            </a:rPr>
            <a:t>квілінг</a:t>
          </a:r>
          <a:endParaRPr lang="uk-UA" i="1" dirty="0">
            <a:solidFill>
              <a:schemeClr val="bg2">
                <a:lumMod val="50000"/>
              </a:schemeClr>
            </a:solidFill>
          </a:endParaRPr>
        </a:p>
      </dgm:t>
    </dgm:pt>
    <dgm:pt modelId="{00CE252F-24AC-4C19-AEBA-8FF7841483B5}" type="parTrans" cxnId="{06892C49-E06B-4766-A57D-7823524DCE6B}">
      <dgm:prSet/>
      <dgm:spPr/>
      <dgm:t>
        <a:bodyPr/>
        <a:lstStyle/>
        <a:p>
          <a:endParaRPr lang="uk-UA"/>
        </a:p>
      </dgm:t>
    </dgm:pt>
    <dgm:pt modelId="{9C9D48AF-C9E2-479C-8949-11CF91A35F7F}" type="sibTrans" cxnId="{06892C49-E06B-4766-A57D-7823524DCE6B}">
      <dgm:prSet/>
      <dgm:spPr/>
      <dgm:t>
        <a:bodyPr/>
        <a:lstStyle/>
        <a:p>
          <a:endParaRPr lang="uk-UA"/>
        </a:p>
      </dgm:t>
    </dgm:pt>
    <dgm:pt modelId="{A6560037-F273-4190-B137-2E84ADCD1862}" type="pres">
      <dgm:prSet presAssocID="{131A5818-647B-4580-B76B-8ED34A09698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808F73E-799D-4114-922B-0F1654B8FFE6}" type="pres">
      <dgm:prSet presAssocID="{131A5818-647B-4580-B76B-8ED34A096984}" presName="cycle" presStyleCnt="0"/>
      <dgm:spPr/>
      <dgm:t>
        <a:bodyPr/>
        <a:lstStyle/>
        <a:p>
          <a:endParaRPr lang="uk-UA"/>
        </a:p>
      </dgm:t>
    </dgm:pt>
    <dgm:pt modelId="{BA3F3A30-6BD0-4577-8E98-A0974BD674E4}" type="pres">
      <dgm:prSet presAssocID="{131A5818-647B-4580-B76B-8ED34A096984}" presName="centerShape" presStyleCnt="0"/>
      <dgm:spPr/>
      <dgm:t>
        <a:bodyPr/>
        <a:lstStyle/>
        <a:p>
          <a:endParaRPr lang="uk-UA"/>
        </a:p>
      </dgm:t>
    </dgm:pt>
    <dgm:pt modelId="{99555F8A-E7CB-4614-ABFD-48B300144836}" type="pres">
      <dgm:prSet presAssocID="{131A5818-647B-4580-B76B-8ED34A096984}" presName="connSite" presStyleLbl="node1" presStyleIdx="0" presStyleCnt="3"/>
      <dgm:spPr/>
      <dgm:t>
        <a:bodyPr/>
        <a:lstStyle/>
        <a:p>
          <a:endParaRPr lang="uk-UA"/>
        </a:p>
      </dgm:t>
    </dgm:pt>
    <dgm:pt modelId="{8E940136-38A9-43B3-B461-2F8F2A85ED17}" type="pres">
      <dgm:prSet presAssocID="{131A5818-647B-4580-B76B-8ED34A096984}" presName="visible" presStyleLbl="node1" presStyleIdx="0" presStyleCnt="3"/>
      <dgm:spPr/>
      <dgm:t>
        <a:bodyPr/>
        <a:lstStyle/>
        <a:p>
          <a:endParaRPr lang="uk-UA"/>
        </a:p>
      </dgm:t>
    </dgm:pt>
    <dgm:pt modelId="{0CAD392C-788E-4F4E-9EF9-A9D6300B8C69}" type="pres">
      <dgm:prSet presAssocID="{C9A8B424-2294-4D5B-AF51-B1EB87B3C181}" presName="Name25" presStyleLbl="parChTrans1D1" presStyleIdx="0" presStyleCnt="2"/>
      <dgm:spPr/>
      <dgm:t>
        <a:bodyPr/>
        <a:lstStyle/>
        <a:p>
          <a:endParaRPr lang="uk-UA"/>
        </a:p>
      </dgm:t>
    </dgm:pt>
    <dgm:pt modelId="{E3C5DC7E-3490-4FD4-AABF-B370F4421AE1}" type="pres">
      <dgm:prSet presAssocID="{EB0DBBB7-7C32-4DD5-B2A4-E719AFD10361}" presName="node" presStyleCnt="0"/>
      <dgm:spPr/>
      <dgm:t>
        <a:bodyPr/>
        <a:lstStyle/>
        <a:p>
          <a:endParaRPr lang="uk-UA"/>
        </a:p>
      </dgm:t>
    </dgm:pt>
    <dgm:pt modelId="{8B58552D-B782-415D-8B4A-A32510A6D2A3}" type="pres">
      <dgm:prSet presAssocID="{EB0DBBB7-7C32-4DD5-B2A4-E719AFD10361}" presName="parentNode" presStyleLbl="node1" presStyleIdx="1" presStyleCnt="3" custLinFactNeighborX="-2276" custLinFactNeighborY="1351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1BF6BAB-D735-4F2D-AA8A-8A3ECF2FB0CA}" type="pres">
      <dgm:prSet presAssocID="{EB0DBBB7-7C32-4DD5-B2A4-E719AFD10361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1A8B522-B346-40BD-8B9B-1019A6888AED}" type="pres">
      <dgm:prSet presAssocID="{402A8741-A339-451B-A419-D8F007FEE130}" presName="Name25" presStyleLbl="parChTrans1D1" presStyleIdx="1" presStyleCnt="2"/>
      <dgm:spPr/>
      <dgm:t>
        <a:bodyPr/>
        <a:lstStyle/>
        <a:p>
          <a:endParaRPr lang="uk-UA"/>
        </a:p>
      </dgm:t>
    </dgm:pt>
    <dgm:pt modelId="{E43F6507-8AEA-4181-B447-A30276DB5D64}" type="pres">
      <dgm:prSet presAssocID="{6D6855C2-0FA4-46C4-AFA7-DDD132EB99C3}" presName="node" presStyleCnt="0"/>
      <dgm:spPr/>
      <dgm:t>
        <a:bodyPr/>
        <a:lstStyle/>
        <a:p>
          <a:endParaRPr lang="uk-UA"/>
        </a:p>
      </dgm:t>
    </dgm:pt>
    <dgm:pt modelId="{0A51CC08-C4C4-4D18-B17F-4F441072DB11}" type="pres">
      <dgm:prSet presAssocID="{6D6855C2-0FA4-46C4-AFA7-DDD132EB99C3}" presName="parentNode" presStyleLbl="node1" presStyleIdx="2" presStyleCnt="3" custLinFactNeighborX="2424" custLinFactNeighborY="-3236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8AED65-D24D-468C-B6F3-5D03FB4E6DD6}" type="pres">
      <dgm:prSet presAssocID="{6D6855C2-0FA4-46C4-AFA7-DDD132EB99C3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6892C49-E06B-4766-A57D-7823524DCE6B}" srcId="{6D6855C2-0FA4-46C4-AFA7-DDD132EB99C3}" destId="{7F38000C-0B4F-4679-BD42-9F22B075FF28}" srcOrd="3" destOrd="0" parTransId="{00CE252F-24AC-4C19-AEBA-8FF7841483B5}" sibTransId="{9C9D48AF-C9E2-479C-8949-11CF91A35F7F}"/>
    <dgm:cxn modelId="{7E1AD77E-BE11-43CF-97E5-FFEFB5D62C9C}" srcId="{EB0DBBB7-7C32-4DD5-B2A4-E719AFD10361}" destId="{4E1D2B25-198D-4C44-97D2-EA5925462A42}" srcOrd="1" destOrd="0" parTransId="{C43A40E1-BC3E-4141-B2E0-C244186B0845}" sibTransId="{693A813F-7219-4F2E-8159-8E8A0FE00B71}"/>
    <dgm:cxn modelId="{4C0444A8-4D00-4988-9A86-3B9D2CA09EF2}" type="presOf" srcId="{37BB1241-1A7F-49A0-BC42-DC10C1923923}" destId="{C1BF6BAB-D735-4F2D-AA8A-8A3ECF2FB0CA}" srcOrd="0" destOrd="2" presId="urn:microsoft.com/office/officeart/2005/8/layout/radial2"/>
    <dgm:cxn modelId="{9C2BBF49-BB2F-4207-8041-BB4C1CD896E7}" type="presOf" srcId="{4E1D2B25-198D-4C44-97D2-EA5925462A42}" destId="{C1BF6BAB-D735-4F2D-AA8A-8A3ECF2FB0CA}" srcOrd="0" destOrd="1" presId="urn:microsoft.com/office/officeart/2005/8/layout/radial2"/>
    <dgm:cxn modelId="{5508FB84-F4CD-4ED3-851A-1131BC58504F}" type="presOf" srcId="{EB0DBBB7-7C32-4DD5-B2A4-E719AFD10361}" destId="{8B58552D-B782-415D-8B4A-A32510A6D2A3}" srcOrd="0" destOrd="0" presId="urn:microsoft.com/office/officeart/2005/8/layout/radial2"/>
    <dgm:cxn modelId="{7646BDD9-3BE9-412F-84B3-7709D45D38F8}" type="presOf" srcId="{C9A8B424-2294-4D5B-AF51-B1EB87B3C181}" destId="{0CAD392C-788E-4F4E-9EF9-A9D6300B8C69}" srcOrd="0" destOrd="0" presId="urn:microsoft.com/office/officeart/2005/8/layout/radial2"/>
    <dgm:cxn modelId="{F48E2FD7-34B3-4852-8783-668980E8357F}" srcId="{6D6855C2-0FA4-46C4-AFA7-DDD132EB99C3}" destId="{85ED2583-DE3E-4289-A789-4D8E6E6316CE}" srcOrd="1" destOrd="0" parTransId="{4FAF9B47-4F25-4125-BB97-2EFB655C737A}" sibTransId="{DD5B9344-EBFB-474C-95DA-9E4F844FC900}"/>
    <dgm:cxn modelId="{3C2DCC61-6367-4AD0-B36C-AE992011B1EE}" type="presOf" srcId="{6D6855C2-0FA4-46C4-AFA7-DDD132EB99C3}" destId="{0A51CC08-C4C4-4D18-B17F-4F441072DB11}" srcOrd="0" destOrd="0" presId="urn:microsoft.com/office/officeart/2005/8/layout/radial2"/>
    <dgm:cxn modelId="{6FCA095B-541A-4776-9744-502EAF8F0753}" type="presOf" srcId="{9924C256-ACA9-40C4-9574-3BE2074F0E03}" destId="{C1BF6BAB-D735-4F2D-AA8A-8A3ECF2FB0CA}" srcOrd="0" destOrd="3" presId="urn:microsoft.com/office/officeart/2005/8/layout/radial2"/>
    <dgm:cxn modelId="{720912C0-9C7D-4DE6-A8AD-20BC6D7C8C89}" type="presOf" srcId="{85ED2583-DE3E-4289-A789-4D8E6E6316CE}" destId="{ED8AED65-D24D-468C-B6F3-5D03FB4E6DD6}" srcOrd="0" destOrd="1" presId="urn:microsoft.com/office/officeart/2005/8/layout/radial2"/>
    <dgm:cxn modelId="{A1F29AA1-93EB-464E-9DDF-0988C9FC35B7}" type="presOf" srcId="{131A5818-647B-4580-B76B-8ED34A096984}" destId="{A6560037-F273-4190-B137-2E84ADCD1862}" srcOrd="0" destOrd="0" presId="urn:microsoft.com/office/officeart/2005/8/layout/radial2"/>
    <dgm:cxn modelId="{C8BEAA44-B927-4C80-922B-08072FF01DA6}" srcId="{EB0DBBB7-7C32-4DD5-B2A4-E719AFD10361}" destId="{37BB1241-1A7F-49A0-BC42-DC10C1923923}" srcOrd="2" destOrd="0" parTransId="{BC348C02-2C24-49D5-9ADC-13136B6DA43F}" sibTransId="{98063897-6D2C-4CAE-9A3F-790D071769F5}"/>
    <dgm:cxn modelId="{A776E7D8-2421-4948-9B75-5436B29AF152}" type="presOf" srcId="{7F38000C-0B4F-4679-BD42-9F22B075FF28}" destId="{ED8AED65-D24D-468C-B6F3-5D03FB4E6DD6}" srcOrd="0" destOrd="3" presId="urn:microsoft.com/office/officeart/2005/8/layout/radial2"/>
    <dgm:cxn modelId="{2B006583-5968-48D3-831B-C782FCF8BDFF}" type="presOf" srcId="{402A8741-A339-451B-A419-D8F007FEE130}" destId="{41A8B522-B346-40BD-8B9B-1019A6888AED}" srcOrd="0" destOrd="0" presId="urn:microsoft.com/office/officeart/2005/8/layout/radial2"/>
    <dgm:cxn modelId="{EBB604CE-97E7-4A03-ACC4-739CB7C13C15}" srcId="{EB0DBBB7-7C32-4DD5-B2A4-E719AFD10361}" destId="{9924C256-ACA9-40C4-9574-3BE2074F0E03}" srcOrd="3" destOrd="0" parTransId="{E5E98495-1A52-4B6F-B723-91AB848DD6C7}" sibTransId="{4675B589-A394-43EF-9C88-701F4E672619}"/>
    <dgm:cxn modelId="{D5DCAB32-4B83-41B1-95D8-21A011327C08}" srcId="{131A5818-647B-4580-B76B-8ED34A096984}" destId="{EB0DBBB7-7C32-4DD5-B2A4-E719AFD10361}" srcOrd="0" destOrd="0" parTransId="{C9A8B424-2294-4D5B-AF51-B1EB87B3C181}" sibTransId="{7E991FF6-35C1-410D-B13C-FF775C96E3AF}"/>
    <dgm:cxn modelId="{CB22B5B3-E216-4980-8E79-CE6D01CFEEF2}" srcId="{EB0DBBB7-7C32-4DD5-B2A4-E719AFD10361}" destId="{A485FA05-1833-4171-9E58-541E10B547CE}" srcOrd="0" destOrd="0" parTransId="{46F12087-E038-4896-95DC-6EC98941DCD1}" sibTransId="{0F3C3EB4-7B5E-462A-9961-E1F007D5E5F7}"/>
    <dgm:cxn modelId="{58E196CE-823A-45FF-AA10-6FAA64FBB83A}" srcId="{6D6855C2-0FA4-46C4-AFA7-DDD132EB99C3}" destId="{D5FDAD8F-A44B-44E7-BF15-8B91E3582DA3}" srcOrd="0" destOrd="0" parTransId="{4DCED8E9-1876-465D-92AD-A3D5FCFB3193}" sibTransId="{000AB591-3933-4BE7-BD26-9959FC133E23}"/>
    <dgm:cxn modelId="{B7891AC8-40F3-432D-A482-268207B4C43A}" type="presOf" srcId="{D5FDAD8F-A44B-44E7-BF15-8B91E3582DA3}" destId="{ED8AED65-D24D-468C-B6F3-5D03FB4E6DD6}" srcOrd="0" destOrd="0" presId="urn:microsoft.com/office/officeart/2005/8/layout/radial2"/>
    <dgm:cxn modelId="{20D70E16-8D68-43C5-A3DD-CA924BE8C02A}" srcId="{131A5818-647B-4580-B76B-8ED34A096984}" destId="{6D6855C2-0FA4-46C4-AFA7-DDD132EB99C3}" srcOrd="1" destOrd="0" parTransId="{402A8741-A339-451B-A419-D8F007FEE130}" sibTransId="{E6624ACC-A6E7-4C11-A93B-3E44B84203F2}"/>
    <dgm:cxn modelId="{B2ED94AE-ADEB-4701-8D7F-17B737B79648}" type="presOf" srcId="{1771A02B-DAD5-474E-A43A-AF2CFB0472F8}" destId="{ED8AED65-D24D-468C-B6F3-5D03FB4E6DD6}" srcOrd="0" destOrd="2" presId="urn:microsoft.com/office/officeart/2005/8/layout/radial2"/>
    <dgm:cxn modelId="{5E6F33F7-D01D-4D14-B087-57E13E0A119F}" type="presOf" srcId="{A485FA05-1833-4171-9E58-541E10B547CE}" destId="{C1BF6BAB-D735-4F2D-AA8A-8A3ECF2FB0CA}" srcOrd="0" destOrd="0" presId="urn:microsoft.com/office/officeart/2005/8/layout/radial2"/>
    <dgm:cxn modelId="{83C23CF7-2D7C-46BF-8BE7-33B87B573175}" srcId="{6D6855C2-0FA4-46C4-AFA7-DDD132EB99C3}" destId="{1771A02B-DAD5-474E-A43A-AF2CFB0472F8}" srcOrd="2" destOrd="0" parTransId="{9925B6EE-8A29-4EDC-8B0A-48E32B427E93}" sibTransId="{E86B5B41-2091-4FA6-B99E-017D71032736}"/>
    <dgm:cxn modelId="{37F7D183-91C8-4BFF-A524-56CB3F20C675}" type="presParOf" srcId="{A6560037-F273-4190-B137-2E84ADCD1862}" destId="{5808F73E-799D-4114-922B-0F1654B8FFE6}" srcOrd="0" destOrd="0" presId="urn:microsoft.com/office/officeart/2005/8/layout/radial2"/>
    <dgm:cxn modelId="{6F848A28-A32D-4C70-9ECA-DCF2F2CCB328}" type="presParOf" srcId="{5808F73E-799D-4114-922B-0F1654B8FFE6}" destId="{BA3F3A30-6BD0-4577-8E98-A0974BD674E4}" srcOrd="0" destOrd="0" presId="urn:microsoft.com/office/officeart/2005/8/layout/radial2"/>
    <dgm:cxn modelId="{4D595ABA-5892-46CA-90BA-4D50DEBAC152}" type="presParOf" srcId="{BA3F3A30-6BD0-4577-8E98-A0974BD674E4}" destId="{99555F8A-E7CB-4614-ABFD-48B300144836}" srcOrd="0" destOrd="0" presId="urn:microsoft.com/office/officeart/2005/8/layout/radial2"/>
    <dgm:cxn modelId="{3F9E38F9-D795-4B5C-8183-DB576D56EE58}" type="presParOf" srcId="{BA3F3A30-6BD0-4577-8E98-A0974BD674E4}" destId="{8E940136-38A9-43B3-B461-2F8F2A85ED17}" srcOrd="1" destOrd="0" presId="urn:microsoft.com/office/officeart/2005/8/layout/radial2"/>
    <dgm:cxn modelId="{3223AB95-4D20-4DBC-A51C-2A9229B0BF94}" type="presParOf" srcId="{5808F73E-799D-4114-922B-0F1654B8FFE6}" destId="{0CAD392C-788E-4F4E-9EF9-A9D6300B8C69}" srcOrd="1" destOrd="0" presId="urn:microsoft.com/office/officeart/2005/8/layout/radial2"/>
    <dgm:cxn modelId="{3713788D-D0ED-491A-9334-3739A3049FBF}" type="presParOf" srcId="{5808F73E-799D-4114-922B-0F1654B8FFE6}" destId="{E3C5DC7E-3490-4FD4-AABF-B370F4421AE1}" srcOrd="2" destOrd="0" presId="urn:microsoft.com/office/officeart/2005/8/layout/radial2"/>
    <dgm:cxn modelId="{A19C63DC-66C3-4FB7-8187-54DF4BD314D4}" type="presParOf" srcId="{E3C5DC7E-3490-4FD4-AABF-B370F4421AE1}" destId="{8B58552D-B782-415D-8B4A-A32510A6D2A3}" srcOrd="0" destOrd="0" presId="urn:microsoft.com/office/officeart/2005/8/layout/radial2"/>
    <dgm:cxn modelId="{82DA4DF7-6EF9-411D-9E6E-3EA61270CFBE}" type="presParOf" srcId="{E3C5DC7E-3490-4FD4-AABF-B370F4421AE1}" destId="{C1BF6BAB-D735-4F2D-AA8A-8A3ECF2FB0CA}" srcOrd="1" destOrd="0" presId="urn:microsoft.com/office/officeart/2005/8/layout/radial2"/>
    <dgm:cxn modelId="{C12BEDD9-BF35-4C3D-8C5A-2DEE444DAE6C}" type="presParOf" srcId="{5808F73E-799D-4114-922B-0F1654B8FFE6}" destId="{41A8B522-B346-40BD-8B9B-1019A6888AED}" srcOrd="3" destOrd="0" presId="urn:microsoft.com/office/officeart/2005/8/layout/radial2"/>
    <dgm:cxn modelId="{20AF165C-46D6-4CEB-AB99-865E96AF5D46}" type="presParOf" srcId="{5808F73E-799D-4114-922B-0F1654B8FFE6}" destId="{E43F6507-8AEA-4181-B447-A30276DB5D64}" srcOrd="4" destOrd="0" presId="urn:microsoft.com/office/officeart/2005/8/layout/radial2"/>
    <dgm:cxn modelId="{965FD4EE-B074-4573-84C2-A70B707413BE}" type="presParOf" srcId="{E43F6507-8AEA-4181-B447-A30276DB5D64}" destId="{0A51CC08-C4C4-4D18-B17F-4F441072DB11}" srcOrd="0" destOrd="0" presId="urn:microsoft.com/office/officeart/2005/8/layout/radial2"/>
    <dgm:cxn modelId="{ED6021A4-0803-476D-ADAB-A37AF708351A}" type="presParOf" srcId="{E43F6507-8AEA-4181-B447-A30276DB5D64}" destId="{ED8AED65-D24D-468C-B6F3-5D03FB4E6DD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A1FA12-0DB3-431E-AEDB-5DFB18F1159D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8C518114-FF6E-4976-917B-06470A4F4C41}">
      <dgm:prSet phldrT="[Текст]"/>
      <dgm:spPr/>
      <dgm:t>
        <a:bodyPr/>
        <a:lstStyle/>
        <a:p>
          <a:r>
            <a:rPr lang="ru-RU" b="1" u="sng" dirty="0" smtClean="0"/>
            <a:t>Лялька-</a:t>
          </a:r>
          <a:r>
            <a:rPr lang="ru-RU" b="1" u="sng" dirty="0" err="1" smtClean="0"/>
            <a:t>мотанка</a:t>
          </a:r>
          <a:r>
            <a:rPr lang="ru-RU" dirty="0" smtClean="0"/>
            <a:t>                                               </a:t>
          </a:r>
          <a:endParaRPr lang="uk-UA" dirty="0"/>
        </a:p>
      </dgm:t>
    </dgm:pt>
    <dgm:pt modelId="{CF4EB8D0-60DC-4476-858D-D8F5A232FDED}" type="parTrans" cxnId="{8D01F4A0-6DED-4FC9-9FD5-4A79B603FBA3}">
      <dgm:prSet/>
      <dgm:spPr/>
      <dgm:t>
        <a:bodyPr/>
        <a:lstStyle/>
        <a:p>
          <a:endParaRPr lang="uk-UA"/>
        </a:p>
      </dgm:t>
    </dgm:pt>
    <dgm:pt modelId="{A8C62818-AC71-4655-9222-6B17911DC9FF}" type="sibTrans" cxnId="{8D01F4A0-6DED-4FC9-9FD5-4A79B603FBA3}">
      <dgm:prSet/>
      <dgm:spPr/>
      <dgm:t>
        <a:bodyPr/>
        <a:lstStyle/>
        <a:p>
          <a:endParaRPr lang="uk-UA"/>
        </a:p>
      </dgm:t>
    </dgm:pt>
    <dgm:pt modelId="{D9A90041-A713-48BD-98BB-F5626309B462}">
      <dgm:prSet phldrT="[Текст]"/>
      <dgm:spPr/>
      <dgm:t>
        <a:bodyPr/>
        <a:lstStyle/>
        <a:p>
          <a:r>
            <a:rPr lang="ru-RU" b="1" u="sng" dirty="0" err="1" smtClean="0"/>
            <a:t>Квілінг</a:t>
          </a:r>
          <a:endParaRPr lang="uk-UA" dirty="0"/>
        </a:p>
      </dgm:t>
    </dgm:pt>
    <dgm:pt modelId="{BE2BFA45-4970-40B8-97DE-0AC05017B87E}" type="parTrans" cxnId="{B68CDD7A-B9E0-4406-A792-9DF2F1D2EA43}">
      <dgm:prSet/>
      <dgm:spPr/>
      <dgm:t>
        <a:bodyPr/>
        <a:lstStyle/>
        <a:p>
          <a:endParaRPr lang="uk-UA"/>
        </a:p>
      </dgm:t>
    </dgm:pt>
    <dgm:pt modelId="{2395E189-AAB4-47B9-8B21-6B1E7FA5D0AC}" type="sibTrans" cxnId="{B68CDD7A-B9E0-4406-A792-9DF2F1D2EA43}">
      <dgm:prSet/>
      <dgm:spPr/>
      <dgm:t>
        <a:bodyPr/>
        <a:lstStyle/>
        <a:p>
          <a:endParaRPr lang="uk-UA"/>
        </a:p>
      </dgm:t>
    </dgm:pt>
    <dgm:pt modelId="{24E57213-F7BC-4F1F-B36A-1C1089D18AAD}">
      <dgm:prSet phldrT="[Текст]"/>
      <dgm:spPr/>
      <dgm:t>
        <a:bodyPr/>
        <a:lstStyle/>
        <a:p>
          <a:r>
            <a:rPr lang="ru-RU" b="1" u="sng" dirty="0" smtClean="0"/>
            <a:t>Макраме</a:t>
          </a:r>
          <a:endParaRPr lang="uk-UA" dirty="0"/>
        </a:p>
      </dgm:t>
    </dgm:pt>
    <dgm:pt modelId="{2A8F0BDA-0FAE-40DC-8B85-377B4FE82BB6}" type="parTrans" cxnId="{D0ED09C9-0702-484B-A6C4-65E2A663A861}">
      <dgm:prSet/>
      <dgm:spPr/>
      <dgm:t>
        <a:bodyPr/>
        <a:lstStyle/>
        <a:p>
          <a:endParaRPr lang="uk-UA"/>
        </a:p>
      </dgm:t>
    </dgm:pt>
    <dgm:pt modelId="{3C40968E-5700-451D-B70E-85D1754AEE3B}" type="sibTrans" cxnId="{D0ED09C9-0702-484B-A6C4-65E2A663A861}">
      <dgm:prSet/>
      <dgm:spPr/>
      <dgm:t>
        <a:bodyPr/>
        <a:lstStyle/>
        <a:p>
          <a:endParaRPr lang="uk-UA"/>
        </a:p>
      </dgm:t>
    </dgm:pt>
    <dgm:pt modelId="{59BA9BCB-2254-47B3-BF3E-6F7CE2498CCC}">
      <dgm:prSet/>
      <dgm:spPr/>
      <dgm:t>
        <a:bodyPr/>
        <a:lstStyle/>
        <a:p>
          <a:r>
            <a:rPr lang="ru-RU" b="1" u="sng" smtClean="0"/>
            <a:t>Вишивка стрічками</a:t>
          </a:r>
          <a:endParaRPr lang="uk-UA" dirty="0"/>
        </a:p>
      </dgm:t>
    </dgm:pt>
    <dgm:pt modelId="{604DAE45-178D-4EDE-8B8E-DB8436F2F311}" type="parTrans" cxnId="{22FEAC65-51E9-4E5E-AABC-996DCB9FA426}">
      <dgm:prSet/>
      <dgm:spPr/>
      <dgm:t>
        <a:bodyPr/>
        <a:lstStyle/>
        <a:p>
          <a:endParaRPr lang="uk-UA"/>
        </a:p>
      </dgm:t>
    </dgm:pt>
    <dgm:pt modelId="{05A37B5C-23EB-40A0-9582-A7A50F17653C}" type="sibTrans" cxnId="{22FEAC65-51E9-4E5E-AABC-996DCB9FA426}">
      <dgm:prSet/>
      <dgm:spPr/>
      <dgm:t>
        <a:bodyPr/>
        <a:lstStyle/>
        <a:p>
          <a:endParaRPr lang="uk-UA"/>
        </a:p>
      </dgm:t>
    </dgm:pt>
    <dgm:pt modelId="{691AE30B-8698-4CBB-A52C-3D8EABC2A4BD}" type="pres">
      <dgm:prSet presAssocID="{E0A1FA12-0DB3-431E-AEDB-5DFB18F1159D}" presName="Name0" presStyleCnt="0">
        <dgm:presLayoutVars>
          <dgm:dir/>
          <dgm:resizeHandles val="exact"/>
        </dgm:presLayoutVars>
      </dgm:prSet>
      <dgm:spPr/>
    </dgm:pt>
    <dgm:pt modelId="{F0B875CE-05C2-46B6-A049-A341F849F8D1}" type="pres">
      <dgm:prSet presAssocID="{E0A1FA12-0DB3-431E-AEDB-5DFB18F1159D}" presName="fgShape" presStyleLbl="fgShp" presStyleIdx="0" presStyleCnt="1"/>
      <dgm:spPr/>
    </dgm:pt>
    <dgm:pt modelId="{B23541E0-DAE9-4847-A486-26BFD55BD0D0}" type="pres">
      <dgm:prSet presAssocID="{E0A1FA12-0DB3-431E-AEDB-5DFB18F1159D}" presName="linComp" presStyleCnt="0"/>
      <dgm:spPr/>
    </dgm:pt>
    <dgm:pt modelId="{8A5F449F-C146-4B99-A7DE-CA4EA59BE14A}" type="pres">
      <dgm:prSet presAssocID="{8C518114-FF6E-4976-917B-06470A4F4C41}" presName="compNode" presStyleCnt="0"/>
      <dgm:spPr/>
    </dgm:pt>
    <dgm:pt modelId="{17337ABB-8D52-4D33-8E0F-AA8611176E39}" type="pres">
      <dgm:prSet presAssocID="{8C518114-FF6E-4976-917B-06470A4F4C41}" presName="bkgdShape" presStyleLbl="node1" presStyleIdx="0" presStyleCnt="4"/>
      <dgm:spPr/>
      <dgm:t>
        <a:bodyPr/>
        <a:lstStyle/>
        <a:p>
          <a:endParaRPr lang="uk-UA"/>
        </a:p>
      </dgm:t>
    </dgm:pt>
    <dgm:pt modelId="{3E28D25F-C44B-4DFF-A07B-D59CD93E7888}" type="pres">
      <dgm:prSet presAssocID="{8C518114-FF6E-4976-917B-06470A4F4C4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EA2A305-DB6C-4917-B8EB-8C91B229363D}" type="pres">
      <dgm:prSet presAssocID="{8C518114-FF6E-4976-917B-06470A4F4C41}" presName="invisiNode" presStyleLbl="node1" presStyleIdx="0" presStyleCnt="4"/>
      <dgm:spPr/>
    </dgm:pt>
    <dgm:pt modelId="{2DFE98BD-AEE5-4241-9232-4C061A7DF17D}" type="pres">
      <dgm:prSet presAssocID="{8C518114-FF6E-4976-917B-06470A4F4C41}" presName="imagNode" presStyleLbl="fgImgPlace1" presStyleIdx="0" presStyleCnt="4" custLinFactNeighborX="365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F7B6495-E3D5-4C08-A0E6-1961877D03E6}" type="pres">
      <dgm:prSet presAssocID="{A8C62818-AC71-4655-9222-6B17911DC9FF}" presName="sibTrans" presStyleLbl="sibTrans2D1" presStyleIdx="0" presStyleCnt="0"/>
      <dgm:spPr/>
      <dgm:t>
        <a:bodyPr/>
        <a:lstStyle/>
        <a:p>
          <a:endParaRPr lang="uk-UA"/>
        </a:p>
      </dgm:t>
    </dgm:pt>
    <dgm:pt modelId="{30DA37B6-570D-4257-890C-68DD83EA62E2}" type="pres">
      <dgm:prSet presAssocID="{D9A90041-A713-48BD-98BB-F5626309B462}" presName="compNode" presStyleCnt="0"/>
      <dgm:spPr/>
    </dgm:pt>
    <dgm:pt modelId="{83B98FBB-6403-462D-807B-9187277CF0BC}" type="pres">
      <dgm:prSet presAssocID="{D9A90041-A713-48BD-98BB-F5626309B462}" presName="bkgdShape" presStyleLbl="node1" presStyleIdx="1" presStyleCnt="4"/>
      <dgm:spPr/>
      <dgm:t>
        <a:bodyPr/>
        <a:lstStyle/>
        <a:p>
          <a:endParaRPr lang="uk-UA"/>
        </a:p>
      </dgm:t>
    </dgm:pt>
    <dgm:pt modelId="{7D959BFD-AA8A-4692-96E7-C545A1C3F1D1}" type="pres">
      <dgm:prSet presAssocID="{D9A90041-A713-48BD-98BB-F5626309B462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F9867D-B322-42E8-924F-64704FD88CFE}" type="pres">
      <dgm:prSet presAssocID="{D9A90041-A713-48BD-98BB-F5626309B462}" presName="invisiNode" presStyleLbl="node1" presStyleIdx="1" presStyleCnt="4"/>
      <dgm:spPr/>
    </dgm:pt>
    <dgm:pt modelId="{EB750A50-CE45-45B8-98EC-8A7B35320604}" type="pres">
      <dgm:prSet presAssocID="{D9A90041-A713-48BD-98BB-F5626309B462}" presName="imagNode" presStyleLbl="fgImgPlace1" presStyleIdx="1" presStyleCnt="4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9665" t="5939" r="-44335" b="-5939"/>
          </a:stretch>
        </a:blipFill>
      </dgm:spPr>
    </dgm:pt>
    <dgm:pt modelId="{19B114C4-5A05-438C-99AF-D64EC90C02A5}" type="pres">
      <dgm:prSet presAssocID="{2395E189-AAB4-47B9-8B21-6B1E7FA5D0AC}" presName="sibTrans" presStyleLbl="sibTrans2D1" presStyleIdx="0" presStyleCnt="0"/>
      <dgm:spPr/>
      <dgm:t>
        <a:bodyPr/>
        <a:lstStyle/>
        <a:p>
          <a:endParaRPr lang="uk-UA"/>
        </a:p>
      </dgm:t>
    </dgm:pt>
    <dgm:pt modelId="{BB151999-DB25-4DCB-9270-F54757BF3F1C}" type="pres">
      <dgm:prSet presAssocID="{24E57213-F7BC-4F1F-B36A-1C1089D18AAD}" presName="compNode" presStyleCnt="0"/>
      <dgm:spPr/>
    </dgm:pt>
    <dgm:pt modelId="{18E58542-600D-44ED-8A5A-70061CE7B4D8}" type="pres">
      <dgm:prSet presAssocID="{24E57213-F7BC-4F1F-B36A-1C1089D18AAD}" presName="bkgdShape" presStyleLbl="node1" presStyleIdx="2" presStyleCnt="4"/>
      <dgm:spPr/>
      <dgm:t>
        <a:bodyPr/>
        <a:lstStyle/>
        <a:p>
          <a:endParaRPr lang="uk-UA"/>
        </a:p>
      </dgm:t>
    </dgm:pt>
    <dgm:pt modelId="{5C079354-0FA8-4E40-8164-ECF1C5EE0DE3}" type="pres">
      <dgm:prSet presAssocID="{24E57213-F7BC-4F1F-B36A-1C1089D18AAD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C5016F-5193-4B96-9F0D-86D5AF8D6019}" type="pres">
      <dgm:prSet presAssocID="{24E57213-F7BC-4F1F-B36A-1C1089D18AAD}" presName="invisiNode" presStyleLbl="node1" presStyleIdx="2" presStyleCnt="4"/>
      <dgm:spPr/>
    </dgm:pt>
    <dgm:pt modelId="{2ECA3C78-1784-4098-A263-20E9EB0C0A94}" type="pres">
      <dgm:prSet presAssocID="{24E57213-F7BC-4F1F-B36A-1C1089D18AAD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65E74C5-83A5-4612-BFBA-2C219C453279}" type="pres">
      <dgm:prSet presAssocID="{3C40968E-5700-451D-B70E-85D1754AEE3B}" presName="sibTrans" presStyleLbl="sibTrans2D1" presStyleIdx="0" presStyleCnt="0"/>
      <dgm:spPr/>
      <dgm:t>
        <a:bodyPr/>
        <a:lstStyle/>
        <a:p>
          <a:endParaRPr lang="uk-UA"/>
        </a:p>
      </dgm:t>
    </dgm:pt>
    <dgm:pt modelId="{5834A02E-85F2-47EE-907A-064E9AA97599}" type="pres">
      <dgm:prSet presAssocID="{59BA9BCB-2254-47B3-BF3E-6F7CE2498CCC}" presName="compNode" presStyleCnt="0"/>
      <dgm:spPr/>
    </dgm:pt>
    <dgm:pt modelId="{E84C521B-ABCE-4706-8DD4-BEABD671B7B5}" type="pres">
      <dgm:prSet presAssocID="{59BA9BCB-2254-47B3-BF3E-6F7CE2498CCC}" presName="bkgdShape" presStyleLbl="node1" presStyleIdx="3" presStyleCnt="4"/>
      <dgm:spPr/>
      <dgm:t>
        <a:bodyPr/>
        <a:lstStyle/>
        <a:p>
          <a:endParaRPr lang="uk-UA"/>
        </a:p>
      </dgm:t>
    </dgm:pt>
    <dgm:pt modelId="{A6E1791F-9621-4FAB-8189-CE99C6C4AA63}" type="pres">
      <dgm:prSet presAssocID="{59BA9BCB-2254-47B3-BF3E-6F7CE2498CC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1F025AF-4242-4CAD-AE9E-C463D006C8C0}" type="pres">
      <dgm:prSet presAssocID="{59BA9BCB-2254-47B3-BF3E-6F7CE2498CCC}" presName="invisiNode" presStyleLbl="node1" presStyleIdx="3" presStyleCnt="4"/>
      <dgm:spPr/>
    </dgm:pt>
    <dgm:pt modelId="{A6B8365F-D5A4-4B9C-93C9-5B97F8961729}" type="pres">
      <dgm:prSet presAssocID="{59BA9BCB-2254-47B3-BF3E-6F7CE2498CCC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4A7F0535-15BE-4138-8A17-4B3515445F77}" type="presOf" srcId="{24E57213-F7BC-4F1F-B36A-1C1089D18AAD}" destId="{18E58542-600D-44ED-8A5A-70061CE7B4D8}" srcOrd="0" destOrd="0" presId="urn:microsoft.com/office/officeart/2005/8/layout/hList7#1"/>
    <dgm:cxn modelId="{8D785450-48EC-4E52-A7F5-427C96C7FA56}" type="presOf" srcId="{E0A1FA12-0DB3-431E-AEDB-5DFB18F1159D}" destId="{691AE30B-8698-4CBB-A52C-3D8EABC2A4BD}" srcOrd="0" destOrd="0" presId="urn:microsoft.com/office/officeart/2005/8/layout/hList7#1"/>
    <dgm:cxn modelId="{22FEAC65-51E9-4E5E-AABC-996DCB9FA426}" srcId="{E0A1FA12-0DB3-431E-AEDB-5DFB18F1159D}" destId="{59BA9BCB-2254-47B3-BF3E-6F7CE2498CCC}" srcOrd="3" destOrd="0" parTransId="{604DAE45-178D-4EDE-8B8E-DB8436F2F311}" sibTransId="{05A37B5C-23EB-40A0-9582-A7A50F17653C}"/>
    <dgm:cxn modelId="{75DB88D8-C9CF-4910-9EC4-1DD44805856B}" type="presOf" srcId="{59BA9BCB-2254-47B3-BF3E-6F7CE2498CCC}" destId="{A6E1791F-9621-4FAB-8189-CE99C6C4AA63}" srcOrd="1" destOrd="0" presId="urn:microsoft.com/office/officeart/2005/8/layout/hList7#1"/>
    <dgm:cxn modelId="{163B3DCA-722B-4E66-9EB3-9B0455A44B3F}" type="presOf" srcId="{A8C62818-AC71-4655-9222-6B17911DC9FF}" destId="{EF7B6495-E3D5-4C08-A0E6-1961877D03E6}" srcOrd="0" destOrd="0" presId="urn:microsoft.com/office/officeart/2005/8/layout/hList7#1"/>
    <dgm:cxn modelId="{D0ED09C9-0702-484B-A6C4-65E2A663A861}" srcId="{E0A1FA12-0DB3-431E-AEDB-5DFB18F1159D}" destId="{24E57213-F7BC-4F1F-B36A-1C1089D18AAD}" srcOrd="2" destOrd="0" parTransId="{2A8F0BDA-0FAE-40DC-8B85-377B4FE82BB6}" sibTransId="{3C40968E-5700-451D-B70E-85D1754AEE3B}"/>
    <dgm:cxn modelId="{B68CDD7A-B9E0-4406-A792-9DF2F1D2EA43}" srcId="{E0A1FA12-0DB3-431E-AEDB-5DFB18F1159D}" destId="{D9A90041-A713-48BD-98BB-F5626309B462}" srcOrd="1" destOrd="0" parTransId="{BE2BFA45-4970-40B8-97DE-0AC05017B87E}" sibTransId="{2395E189-AAB4-47B9-8B21-6B1E7FA5D0AC}"/>
    <dgm:cxn modelId="{ED885823-4047-4275-ABEA-680A63CFE853}" type="presOf" srcId="{24E57213-F7BC-4F1F-B36A-1C1089D18AAD}" destId="{5C079354-0FA8-4E40-8164-ECF1C5EE0DE3}" srcOrd="1" destOrd="0" presId="urn:microsoft.com/office/officeart/2005/8/layout/hList7#1"/>
    <dgm:cxn modelId="{D1241FE6-75A0-4DA9-9398-008C0822967D}" type="presOf" srcId="{8C518114-FF6E-4976-917B-06470A4F4C41}" destId="{17337ABB-8D52-4D33-8E0F-AA8611176E39}" srcOrd="0" destOrd="0" presId="urn:microsoft.com/office/officeart/2005/8/layout/hList7#1"/>
    <dgm:cxn modelId="{98D7E8B5-956C-44FA-B36B-8C01A6681959}" type="presOf" srcId="{D9A90041-A713-48BD-98BB-F5626309B462}" destId="{7D959BFD-AA8A-4692-96E7-C545A1C3F1D1}" srcOrd="1" destOrd="0" presId="urn:microsoft.com/office/officeart/2005/8/layout/hList7#1"/>
    <dgm:cxn modelId="{DD0ED2D3-4EBE-446D-A383-C171305F1D61}" type="presOf" srcId="{D9A90041-A713-48BD-98BB-F5626309B462}" destId="{83B98FBB-6403-462D-807B-9187277CF0BC}" srcOrd="0" destOrd="0" presId="urn:microsoft.com/office/officeart/2005/8/layout/hList7#1"/>
    <dgm:cxn modelId="{3E8E176E-22E4-4FFC-8764-E9C3275D9125}" type="presOf" srcId="{2395E189-AAB4-47B9-8B21-6B1E7FA5D0AC}" destId="{19B114C4-5A05-438C-99AF-D64EC90C02A5}" srcOrd="0" destOrd="0" presId="urn:microsoft.com/office/officeart/2005/8/layout/hList7#1"/>
    <dgm:cxn modelId="{8D01F4A0-6DED-4FC9-9FD5-4A79B603FBA3}" srcId="{E0A1FA12-0DB3-431E-AEDB-5DFB18F1159D}" destId="{8C518114-FF6E-4976-917B-06470A4F4C41}" srcOrd="0" destOrd="0" parTransId="{CF4EB8D0-60DC-4476-858D-D8F5A232FDED}" sibTransId="{A8C62818-AC71-4655-9222-6B17911DC9FF}"/>
    <dgm:cxn modelId="{927F427F-0AB4-4B81-B3A2-7E2FEBB306EA}" type="presOf" srcId="{59BA9BCB-2254-47B3-BF3E-6F7CE2498CCC}" destId="{E84C521B-ABCE-4706-8DD4-BEABD671B7B5}" srcOrd="0" destOrd="0" presId="urn:microsoft.com/office/officeart/2005/8/layout/hList7#1"/>
    <dgm:cxn modelId="{DC610E05-7122-4BFD-B16D-21532AF2F43C}" type="presOf" srcId="{8C518114-FF6E-4976-917B-06470A4F4C41}" destId="{3E28D25F-C44B-4DFF-A07B-D59CD93E7888}" srcOrd="1" destOrd="0" presId="urn:microsoft.com/office/officeart/2005/8/layout/hList7#1"/>
    <dgm:cxn modelId="{523469BA-5A5E-4E59-B145-B4DB150B6AD4}" type="presOf" srcId="{3C40968E-5700-451D-B70E-85D1754AEE3B}" destId="{365E74C5-83A5-4612-BFBA-2C219C453279}" srcOrd="0" destOrd="0" presId="urn:microsoft.com/office/officeart/2005/8/layout/hList7#1"/>
    <dgm:cxn modelId="{F5E572EA-D8E1-48C0-B460-CB0AA86D6060}" type="presParOf" srcId="{691AE30B-8698-4CBB-A52C-3D8EABC2A4BD}" destId="{F0B875CE-05C2-46B6-A049-A341F849F8D1}" srcOrd="0" destOrd="0" presId="urn:microsoft.com/office/officeart/2005/8/layout/hList7#1"/>
    <dgm:cxn modelId="{D6DF13FB-8CA4-4119-A9ED-D2B847F9DE59}" type="presParOf" srcId="{691AE30B-8698-4CBB-A52C-3D8EABC2A4BD}" destId="{B23541E0-DAE9-4847-A486-26BFD55BD0D0}" srcOrd="1" destOrd="0" presId="urn:microsoft.com/office/officeart/2005/8/layout/hList7#1"/>
    <dgm:cxn modelId="{D3AD4EEB-997E-47BA-9A32-C83D3945C948}" type="presParOf" srcId="{B23541E0-DAE9-4847-A486-26BFD55BD0D0}" destId="{8A5F449F-C146-4B99-A7DE-CA4EA59BE14A}" srcOrd="0" destOrd="0" presId="urn:microsoft.com/office/officeart/2005/8/layout/hList7#1"/>
    <dgm:cxn modelId="{CB8226EE-AC73-4920-B64E-B0F2F19C7C46}" type="presParOf" srcId="{8A5F449F-C146-4B99-A7DE-CA4EA59BE14A}" destId="{17337ABB-8D52-4D33-8E0F-AA8611176E39}" srcOrd="0" destOrd="0" presId="urn:microsoft.com/office/officeart/2005/8/layout/hList7#1"/>
    <dgm:cxn modelId="{8AAB587D-CAED-4F55-9699-F816BF5C50D6}" type="presParOf" srcId="{8A5F449F-C146-4B99-A7DE-CA4EA59BE14A}" destId="{3E28D25F-C44B-4DFF-A07B-D59CD93E7888}" srcOrd="1" destOrd="0" presId="urn:microsoft.com/office/officeart/2005/8/layout/hList7#1"/>
    <dgm:cxn modelId="{C2745DD8-0A46-4841-8A50-154A3B1C0FE6}" type="presParOf" srcId="{8A5F449F-C146-4B99-A7DE-CA4EA59BE14A}" destId="{1EA2A305-DB6C-4917-B8EB-8C91B229363D}" srcOrd="2" destOrd="0" presId="urn:microsoft.com/office/officeart/2005/8/layout/hList7#1"/>
    <dgm:cxn modelId="{AF0B2471-7FC7-4C4E-9048-0106B04BD305}" type="presParOf" srcId="{8A5F449F-C146-4B99-A7DE-CA4EA59BE14A}" destId="{2DFE98BD-AEE5-4241-9232-4C061A7DF17D}" srcOrd="3" destOrd="0" presId="urn:microsoft.com/office/officeart/2005/8/layout/hList7#1"/>
    <dgm:cxn modelId="{669274C2-0BB3-4AD6-951F-28CE4DF6ED9B}" type="presParOf" srcId="{B23541E0-DAE9-4847-A486-26BFD55BD0D0}" destId="{EF7B6495-E3D5-4C08-A0E6-1961877D03E6}" srcOrd="1" destOrd="0" presId="urn:microsoft.com/office/officeart/2005/8/layout/hList7#1"/>
    <dgm:cxn modelId="{C571026B-C7AA-4DED-A1D7-FF4B4DCD9744}" type="presParOf" srcId="{B23541E0-DAE9-4847-A486-26BFD55BD0D0}" destId="{30DA37B6-570D-4257-890C-68DD83EA62E2}" srcOrd="2" destOrd="0" presId="urn:microsoft.com/office/officeart/2005/8/layout/hList7#1"/>
    <dgm:cxn modelId="{7DD7518E-4759-4551-8D13-E08EF0EA3737}" type="presParOf" srcId="{30DA37B6-570D-4257-890C-68DD83EA62E2}" destId="{83B98FBB-6403-462D-807B-9187277CF0BC}" srcOrd="0" destOrd="0" presId="urn:microsoft.com/office/officeart/2005/8/layout/hList7#1"/>
    <dgm:cxn modelId="{025BDD7B-BBF5-4AF7-AC8E-0E0403D89824}" type="presParOf" srcId="{30DA37B6-570D-4257-890C-68DD83EA62E2}" destId="{7D959BFD-AA8A-4692-96E7-C545A1C3F1D1}" srcOrd="1" destOrd="0" presId="urn:microsoft.com/office/officeart/2005/8/layout/hList7#1"/>
    <dgm:cxn modelId="{F038DDC7-B5A0-4784-A754-21246DEA0F7B}" type="presParOf" srcId="{30DA37B6-570D-4257-890C-68DD83EA62E2}" destId="{01F9867D-B322-42E8-924F-64704FD88CFE}" srcOrd="2" destOrd="0" presId="urn:microsoft.com/office/officeart/2005/8/layout/hList7#1"/>
    <dgm:cxn modelId="{D1D1418C-DB1E-4C84-BA13-6B8D16DEC6D4}" type="presParOf" srcId="{30DA37B6-570D-4257-890C-68DD83EA62E2}" destId="{EB750A50-CE45-45B8-98EC-8A7B35320604}" srcOrd="3" destOrd="0" presId="urn:microsoft.com/office/officeart/2005/8/layout/hList7#1"/>
    <dgm:cxn modelId="{15A905A5-CB2C-4402-B972-A35DB2620D62}" type="presParOf" srcId="{B23541E0-DAE9-4847-A486-26BFD55BD0D0}" destId="{19B114C4-5A05-438C-99AF-D64EC90C02A5}" srcOrd="3" destOrd="0" presId="urn:microsoft.com/office/officeart/2005/8/layout/hList7#1"/>
    <dgm:cxn modelId="{E53E3B48-3869-4BC9-8820-B34FEE58E0D3}" type="presParOf" srcId="{B23541E0-DAE9-4847-A486-26BFD55BD0D0}" destId="{BB151999-DB25-4DCB-9270-F54757BF3F1C}" srcOrd="4" destOrd="0" presId="urn:microsoft.com/office/officeart/2005/8/layout/hList7#1"/>
    <dgm:cxn modelId="{E0246A16-84FA-4E99-A0D3-D52FC577D350}" type="presParOf" srcId="{BB151999-DB25-4DCB-9270-F54757BF3F1C}" destId="{18E58542-600D-44ED-8A5A-70061CE7B4D8}" srcOrd="0" destOrd="0" presId="urn:microsoft.com/office/officeart/2005/8/layout/hList7#1"/>
    <dgm:cxn modelId="{5EADC874-E54D-4649-BE48-3A09180BCC47}" type="presParOf" srcId="{BB151999-DB25-4DCB-9270-F54757BF3F1C}" destId="{5C079354-0FA8-4E40-8164-ECF1C5EE0DE3}" srcOrd="1" destOrd="0" presId="urn:microsoft.com/office/officeart/2005/8/layout/hList7#1"/>
    <dgm:cxn modelId="{6EA47183-5208-4D5A-91DB-42C364701DA6}" type="presParOf" srcId="{BB151999-DB25-4DCB-9270-F54757BF3F1C}" destId="{9EC5016F-5193-4B96-9F0D-86D5AF8D6019}" srcOrd="2" destOrd="0" presId="urn:microsoft.com/office/officeart/2005/8/layout/hList7#1"/>
    <dgm:cxn modelId="{8252254C-90F6-4B22-A12F-6C09FACA9F47}" type="presParOf" srcId="{BB151999-DB25-4DCB-9270-F54757BF3F1C}" destId="{2ECA3C78-1784-4098-A263-20E9EB0C0A94}" srcOrd="3" destOrd="0" presId="urn:microsoft.com/office/officeart/2005/8/layout/hList7#1"/>
    <dgm:cxn modelId="{7616677E-D7D0-404B-9E51-CF874E43613D}" type="presParOf" srcId="{B23541E0-DAE9-4847-A486-26BFD55BD0D0}" destId="{365E74C5-83A5-4612-BFBA-2C219C453279}" srcOrd="5" destOrd="0" presId="urn:microsoft.com/office/officeart/2005/8/layout/hList7#1"/>
    <dgm:cxn modelId="{4B2F21BD-46A7-4AA0-95AD-DCBBAF1AC645}" type="presParOf" srcId="{B23541E0-DAE9-4847-A486-26BFD55BD0D0}" destId="{5834A02E-85F2-47EE-907A-064E9AA97599}" srcOrd="6" destOrd="0" presId="urn:microsoft.com/office/officeart/2005/8/layout/hList7#1"/>
    <dgm:cxn modelId="{59E58850-ED43-497A-914C-C6FBA3D23A84}" type="presParOf" srcId="{5834A02E-85F2-47EE-907A-064E9AA97599}" destId="{E84C521B-ABCE-4706-8DD4-BEABD671B7B5}" srcOrd="0" destOrd="0" presId="urn:microsoft.com/office/officeart/2005/8/layout/hList7#1"/>
    <dgm:cxn modelId="{AE62C076-5DF1-48FC-9613-75E5E0A3C0CC}" type="presParOf" srcId="{5834A02E-85F2-47EE-907A-064E9AA97599}" destId="{A6E1791F-9621-4FAB-8189-CE99C6C4AA63}" srcOrd="1" destOrd="0" presId="urn:microsoft.com/office/officeart/2005/8/layout/hList7#1"/>
    <dgm:cxn modelId="{3291B638-8CF9-4813-A8EE-8C7B4B0A382E}" type="presParOf" srcId="{5834A02E-85F2-47EE-907A-064E9AA97599}" destId="{D1F025AF-4242-4CAD-AE9E-C463D006C8C0}" srcOrd="2" destOrd="0" presId="urn:microsoft.com/office/officeart/2005/8/layout/hList7#1"/>
    <dgm:cxn modelId="{E15B5347-E5B7-4A2D-981C-853271F7D4B5}" type="presParOf" srcId="{5834A02E-85F2-47EE-907A-064E9AA97599}" destId="{A6B8365F-D5A4-4B9C-93C9-5B97F8961729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5FD1B4-9E4C-4508-AC79-00A6090EABE0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C19F110-B8B6-4827-904F-2BB790DBE9E5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rPr>
            <a:t>Сприяє</a:t>
          </a:r>
          <a:endParaRPr lang="uk-UA" dirty="0">
            <a:solidFill>
              <a:schemeClr val="bg2">
                <a:lumMod val="50000"/>
              </a:schemeClr>
            </a:solidFill>
            <a:latin typeface="Arial Black" pitchFamily="34" charset="0"/>
          </a:endParaRPr>
        </a:p>
      </dgm:t>
    </dgm:pt>
    <dgm:pt modelId="{D298DBF2-65C4-4791-B030-AD82332C3B8C}" type="parTrans" cxnId="{E5F59B91-9477-452D-87A3-6391D8DF35B2}">
      <dgm:prSet/>
      <dgm:spPr/>
      <dgm:t>
        <a:bodyPr/>
        <a:lstStyle/>
        <a:p>
          <a:endParaRPr lang="uk-UA"/>
        </a:p>
      </dgm:t>
    </dgm:pt>
    <dgm:pt modelId="{85EF9ACA-4F35-4904-BDF5-142F55304D75}" type="sibTrans" cxnId="{E5F59B91-9477-452D-87A3-6391D8DF35B2}">
      <dgm:prSet/>
      <dgm:spPr/>
      <dgm:t>
        <a:bodyPr/>
        <a:lstStyle/>
        <a:p>
          <a:endParaRPr lang="uk-UA"/>
        </a:p>
      </dgm:t>
    </dgm:pt>
    <dgm:pt modelId="{95AB5FBE-4438-4149-83F0-ACFEFF29F9C5}">
      <dgm:prSet phldrT="[Текст]"/>
      <dgm:spPr/>
      <dgm:t>
        <a:bodyPr/>
        <a:lstStyle/>
        <a:p>
          <a:r>
            <a:rPr lang="uk-UA" dirty="0" err="1" smtClean="0"/>
            <a:t>Коорди</a:t>
          </a:r>
          <a:r>
            <a:rPr lang="en-US" dirty="0" smtClean="0"/>
            <a:t>-</a:t>
          </a:r>
          <a:br>
            <a:rPr lang="en-US" dirty="0" smtClean="0"/>
          </a:br>
          <a:r>
            <a:rPr lang="uk-UA" dirty="0" smtClean="0"/>
            <a:t>нації</a:t>
          </a:r>
          <a:r>
            <a:rPr lang="en-US" dirty="0" smtClean="0"/>
            <a:t/>
          </a:r>
          <a:br>
            <a:rPr lang="en-US" dirty="0" smtClean="0"/>
          </a:br>
          <a:r>
            <a:rPr lang="uk-UA" dirty="0" smtClean="0"/>
            <a:t> рухів</a:t>
          </a:r>
          <a:endParaRPr lang="uk-UA" dirty="0"/>
        </a:p>
      </dgm:t>
    </dgm:pt>
    <dgm:pt modelId="{E4AA6F37-6F6A-49BD-8229-5D060AB860FC}" type="parTrans" cxnId="{36DB793C-212A-4330-854F-E44A08521B9F}">
      <dgm:prSet/>
      <dgm:spPr/>
      <dgm:t>
        <a:bodyPr/>
        <a:lstStyle/>
        <a:p>
          <a:endParaRPr lang="uk-UA"/>
        </a:p>
      </dgm:t>
    </dgm:pt>
    <dgm:pt modelId="{633AE0F2-E955-4DCD-AB0D-2EF7B9C7BA08}" type="sibTrans" cxnId="{36DB793C-212A-4330-854F-E44A08521B9F}">
      <dgm:prSet/>
      <dgm:spPr/>
      <dgm:t>
        <a:bodyPr/>
        <a:lstStyle/>
        <a:p>
          <a:endParaRPr lang="uk-UA"/>
        </a:p>
      </dgm:t>
    </dgm:pt>
    <dgm:pt modelId="{796E5199-06C8-449F-8B36-7D17F1671A5D}">
      <dgm:prSet phldrT="[Текст]"/>
      <dgm:spPr/>
      <dgm:t>
        <a:bodyPr/>
        <a:lstStyle/>
        <a:p>
          <a:endParaRPr lang="uk-UA" dirty="0" smtClean="0"/>
        </a:p>
        <a:p>
          <a:r>
            <a:rPr lang="uk-UA" dirty="0" err="1" smtClean="0"/>
            <a:t>Концен-</a:t>
          </a:r>
          <a:r>
            <a:rPr lang="en-US" dirty="0" smtClean="0"/>
            <a:t/>
          </a:r>
          <a:br>
            <a:rPr lang="en-US" dirty="0" smtClean="0"/>
          </a:br>
          <a:r>
            <a:rPr lang="uk-UA" dirty="0" err="1" smtClean="0"/>
            <a:t>трації</a:t>
          </a:r>
          <a:r>
            <a:rPr lang="uk-UA" dirty="0" smtClean="0"/>
            <a:t> </a:t>
          </a:r>
          <a:r>
            <a:rPr lang="en-US" dirty="0" smtClean="0"/>
            <a:t/>
          </a:r>
          <a:br>
            <a:rPr lang="en-US" dirty="0" smtClean="0"/>
          </a:br>
          <a:r>
            <a:rPr lang="uk-UA" dirty="0" smtClean="0"/>
            <a:t>уваги</a:t>
          </a:r>
          <a:endParaRPr lang="uk-UA" dirty="0"/>
        </a:p>
      </dgm:t>
    </dgm:pt>
    <dgm:pt modelId="{E155ED23-C95E-4C44-BBD2-626E554D69C4}" type="parTrans" cxnId="{BC23E736-C7D8-46D1-9311-2347F0216442}">
      <dgm:prSet/>
      <dgm:spPr/>
      <dgm:t>
        <a:bodyPr/>
        <a:lstStyle/>
        <a:p>
          <a:endParaRPr lang="uk-UA"/>
        </a:p>
      </dgm:t>
    </dgm:pt>
    <dgm:pt modelId="{B8861F01-0C2F-460B-900A-7181D92DEF93}" type="sibTrans" cxnId="{BC23E736-C7D8-46D1-9311-2347F0216442}">
      <dgm:prSet/>
      <dgm:spPr/>
      <dgm:t>
        <a:bodyPr/>
        <a:lstStyle/>
        <a:p>
          <a:endParaRPr lang="uk-UA"/>
        </a:p>
      </dgm:t>
    </dgm:pt>
    <dgm:pt modelId="{E02E0A96-605F-44C1-870C-0976077886A1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rPr>
            <a:t>Розвиває</a:t>
          </a:r>
        </a:p>
      </dgm:t>
    </dgm:pt>
    <dgm:pt modelId="{9B9315F6-7F3F-4CE9-98B3-3EBD5C41E09E}" type="parTrans" cxnId="{85C99533-A258-43AC-9A39-4A2583562C87}">
      <dgm:prSet/>
      <dgm:spPr/>
      <dgm:t>
        <a:bodyPr/>
        <a:lstStyle/>
        <a:p>
          <a:endParaRPr lang="uk-UA"/>
        </a:p>
      </dgm:t>
    </dgm:pt>
    <dgm:pt modelId="{A04AEADE-FDA3-46D3-BCEA-86181EFA1448}" type="sibTrans" cxnId="{85C99533-A258-43AC-9A39-4A2583562C87}">
      <dgm:prSet/>
      <dgm:spPr/>
      <dgm:t>
        <a:bodyPr/>
        <a:lstStyle/>
        <a:p>
          <a:endParaRPr lang="uk-UA"/>
        </a:p>
      </dgm:t>
    </dgm:pt>
    <dgm:pt modelId="{8383299A-8267-4A50-B2DF-D1733BFEFA75}">
      <dgm:prSet phldrT="[Текст]"/>
      <dgm:spPr/>
      <dgm:t>
        <a:bodyPr/>
        <a:lstStyle/>
        <a:p>
          <a:endParaRPr lang="uk-UA" dirty="0" smtClean="0"/>
        </a:p>
        <a:p>
          <a:r>
            <a:rPr lang="uk-UA" dirty="0" smtClean="0"/>
            <a:t>Художній смак</a:t>
          </a:r>
          <a:endParaRPr lang="uk-UA" dirty="0"/>
        </a:p>
      </dgm:t>
    </dgm:pt>
    <dgm:pt modelId="{030033AD-7FC9-43A8-9B52-4C803C369CB7}" type="parTrans" cxnId="{2D10686D-2247-4861-ADB3-CA9C778EEDB9}">
      <dgm:prSet/>
      <dgm:spPr/>
      <dgm:t>
        <a:bodyPr/>
        <a:lstStyle/>
        <a:p>
          <a:endParaRPr lang="uk-UA"/>
        </a:p>
      </dgm:t>
    </dgm:pt>
    <dgm:pt modelId="{D2D9CC99-D1F1-42A8-956B-93D0E2161C01}" type="sibTrans" cxnId="{2D10686D-2247-4861-ADB3-CA9C778EEDB9}">
      <dgm:prSet/>
      <dgm:spPr/>
      <dgm:t>
        <a:bodyPr/>
        <a:lstStyle/>
        <a:p>
          <a:endParaRPr lang="uk-UA"/>
        </a:p>
      </dgm:t>
    </dgm:pt>
    <dgm:pt modelId="{4DB48B89-21B1-437E-99D3-D7E814FB744E}">
      <dgm:prSet phldrT="[Текст]"/>
      <dgm:spPr/>
      <dgm:t>
        <a:bodyPr/>
        <a:lstStyle/>
        <a:p>
          <a:r>
            <a:rPr lang="uk-UA" dirty="0" smtClean="0"/>
            <a:t>Творчу уяву</a:t>
          </a:r>
          <a:endParaRPr lang="uk-UA" dirty="0"/>
        </a:p>
      </dgm:t>
    </dgm:pt>
    <dgm:pt modelId="{F195CED9-7187-4D7D-A747-729FEA625E36}" type="parTrans" cxnId="{6902135B-727A-4118-8532-7D2DC8FF2779}">
      <dgm:prSet/>
      <dgm:spPr/>
      <dgm:t>
        <a:bodyPr/>
        <a:lstStyle/>
        <a:p>
          <a:endParaRPr lang="uk-UA"/>
        </a:p>
      </dgm:t>
    </dgm:pt>
    <dgm:pt modelId="{5997B11C-78F2-4241-B489-05D229888CE7}" type="sibTrans" cxnId="{6902135B-727A-4118-8532-7D2DC8FF2779}">
      <dgm:prSet/>
      <dgm:spPr/>
      <dgm:t>
        <a:bodyPr/>
        <a:lstStyle/>
        <a:p>
          <a:endParaRPr lang="uk-UA"/>
        </a:p>
      </dgm:t>
    </dgm:pt>
    <dgm:pt modelId="{080DA6B0-731A-4834-9A76-84C3F3850F39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rPr>
            <a:t>Формує</a:t>
          </a:r>
        </a:p>
      </dgm:t>
    </dgm:pt>
    <dgm:pt modelId="{DECBF55F-984F-4D5E-AF36-2D0DD3295ACC}" type="parTrans" cxnId="{61589AD0-6A71-4F33-B829-7FF8C7446A61}">
      <dgm:prSet/>
      <dgm:spPr/>
      <dgm:t>
        <a:bodyPr/>
        <a:lstStyle/>
        <a:p>
          <a:endParaRPr lang="uk-UA"/>
        </a:p>
      </dgm:t>
    </dgm:pt>
    <dgm:pt modelId="{65ACD609-EA8B-486A-A3B9-6814BC29F6BA}" type="sibTrans" cxnId="{61589AD0-6A71-4F33-B829-7FF8C7446A61}">
      <dgm:prSet/>
      <dgm:spPr/>
      <dgm:t>
        <a:bodyPr/>
        <a:lstStyle/>
        <a:p>
          <a:endParaRPr lang="uk-UA"/>
        </a:p>
      </dgm:t>
    </dgm:pt>
    <dgm:pt modelId="{DB0EA52D-6886-4119-B2EF-F42F6C1EA3BF}">
      <dgm:prSet phldrT="[Текст]"/>
      <dgm:spPr/>
      <dgm:t>
        <a:bodyPr/>
        <a:lstStyle/>
        <a:p>
          <a:r>
            <a:rPr lang="uk-UA" dirty="0" err="1" smtClean="0"/>
            <a:t>Поси</a:t>
          </a:r>
          <a:r>
            <a:rPr lang="en-US" dirty="0" smtClean="0"/>
            <a:t>-</a:t>
          </a:r>
        </a:p>
        <a:p>
          <a:r>
            <a:rPr lang="uk-UA" dirty="0" err="1" smtClean="0"/>
            <a:t>дючість</a:t>
          </a:r>
          <a:endParaRPr lang="uk-UA" dirty="0"/>
        </a:p>
      </dgm:t>
    </dgm:pt>
    <dgm:pt modelId="{2C84802E-769E-4A18-BAAC-F5BD19306A4E}" type="parTrans" cxnId="{C9A80F66-5DD2-47BC-8452-E0DFC4920F89}">
      <dgm:prSet/>
      <dgm:spPr/>
      <dgm:t>
        <a:bodyPr/>
        <a:lstStyle/>
        <a:p>
          <a:endParaRPr lang="uk-UA"/>
        </a:p>
      </dgm:t>
    </dgm:pt>
    <dgm:pt modelId="{DF362C95-E8F1-4DC9-8709-5F7BC9480733}" type="sibTrans" cxnId="{C9A80F66-5DD2-47BC-8452-E0DFC4920F89}">
      <dgm:prSet/>
      <dgm:spPr/>
      <dgm:t>
        <a:bodyPr/>
        <a:lstStyle/>
        <a:p>
          <a:endParaRPr lang="uk-UA"/>
        </a:p>
      </dgm:t>
    </dgm:pt>
    <dgm:pt modelId="{1C04D6C2-58E9-4EE9-B7A1-5D1BB810C5E3}">
      <dgm:prSet phldrT="[Текст]"/>
      <dgm:spPr/>
      <dgm:t>
        <a:bodyPr/>
        <a:lstStyle/>
        <a:p>
          <a:r>
            <a:rPr lang="uk-UA" dirty="0" smtClean="0"/>
            <a:t>Терпіння</a:t>
          </a:r>
          <a:endParaRPr lang="uk-UA" dirty="0"/>
        </a:p>
      </dgm:t>
    </dgm:pt>
    <dgm:pt modelId="{AD27D2BA-A957-493F-972C-453503BB0925}" type="parTrans" cxnId="{E802D075-EADF-4B74-883B-C8C575BD87D4}">
      <dgm:prSet/>
      <dgm:spPr/>
      <dgm:t>
        <a:bodyPr/>
        <a:lstStyle/>
        <a:p>
          <a:endParaRPr lang="uk-UA"/>
        </a:p>
      </dgm:t>
    </dgm:pt>
    <dgm:pt modelId="{67BF67E2-77DE-469E-AD5B-2EE9EDB02712}" type="sibTrans" cxnId="{E802D075-EADF-4B74-883B-C8C575BD87D4}">
      <dgm:prSet/>
      <dgm:spPr/>
      <dgm:t>
        <a:bodyPr/>
        <a:lstStyle/>
        <a:p>
          <a:endParaRPr lang="uk-UA"/>
        </a:p>
      </dgm:t>
    </dgm:pt>
    <dgm:pt modelId="{9A1A9932-2EEE-4E57-9CEA-5D63AEC468C0}" type="pres">
      <dgm:prSet presAssocID="{C45FD1B4-9E4C-4508-AC79-00A6090EABE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516DEA5-41F0-409B-A9B1-2B2F83274FC2}" type="pres">
      <dgm:prSet presAssocID="{2C19F110-B8B6-4827-904F-2BB790DBE9E5}" presName="compNode" presStyleCnt="0"/>
      <dgm:spPr/>
    </dgm:pt>
    <dgm:pt modelId="{974EAEDB-D732-4453-B30E-39E5CE93A920}" type="pres">
      <dgm:prSet presAssocID="{2C19F110-B8B6-4827-904F-2BB790DBE9E5}" presName="aNode" presStyleLbl="bgShp" presStyleIdx="0" presStyleCnt="3"/>
      <dgm:spPr/>
      <dgm:t>
        <a:bodyPr/>
        <a:lstStyle/>
        <a:p>
          <a:endParaRPr lang="uk-UA"/>
        </a:p>
      </dgm:t>
    </dgm:pt>
    <dgm:pt modelId="{0B4BF077-1178-45DD-9F68-DE0686060A18}" type="pres">
      <dgm:prSet presAssocID="{2C19F110-B8B6-4827-904F-2BB790DBE9E5}" presName="textNode" presStyleLbl="bgShp" presStyleIdx="0" presStyleCnt="3"/>
      <dgm:spPr/>
      <dgm:t>
        <a:bodyPr/>
        <a:lstStyle/>
        <a:p>
          <a:endParaRPr lang="uk-UA"/>
        </a:p>
      </dgm:t>
    </dgm:pt>
    <dgm:pt modelId="{A200C279-2EB6-49B8-886B-604ED9314825}" type="pres">
      <dgm:prSet presAssocID="{2C19F110-B8B6-4827-904F-2BB790DBE9E5}" presName="compChildNode" presStyleCnt="0"/>
      <dgm:spPr/>
    </dgm:pt>
    <dgm:pt modelId="{20CBE175-9EFC-4FD7-8231-C3D05DC80EB6}" type="pres">
      <dgm:prSet presAssocID="{2C19F110-B8B6-4827-904F-2BB790DBE9E5}" presName="theInnerList" presStyleCnt="0"/>
      <dgm:spPr/>
    </dgm:pt>
    <dgm:pt modelId="{3114944F-F5F5-45BE-A015-26CC24736858}" type="pres">
      <dgm:prSet presAssocID="{95AB5FBE-4438-4149-83F0-ACFEFF29F9C5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5BCA9E-270F-4637-B3D9-91353C936F0E}" type="pres">
      <dgm:prSet presAssocID="{95AB5FBE-4438-4149-83F0-ACFEFF29F9C5}" presName="aSpace2" presStyleCnt="0"/>
      <dgm:spPr/>
    </dgm:pt>
    <dgm:pt modelId="{379E7F76-2A0E-49C9-A341-03CAE38B16CC}" type="pres">
      <dgm:prSet presAssocID="{796E5199-06C8-449F-8B36-7D17F1671A5D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8DAA9DA-99E0-4B20-9295-0D65E9E9241F}" type="pres">
      <dgm:prSet presAssocID="{2C19F110-B8B6-4827-904F-2BB790DBE9E5}" presName="aSpace" presStyleCnt="0"/>
      <dgm:spPr/>
    </dgm:pt>
    <dgm:pt modelId="{D5697627-631B-4826-B3BF-18C4A7BB1E96}" type="pres">
      <dgm:prSet presAssocID="{E02E0A96-605F-44C1-870C-0976077886A1}" presName="compNode" presStyleCnt="0"/>
      <dgm:spPr/>
    </dgm:pt>
    <dgm:pt modelId="{7523AB42-E81A-493F-9B06-33AF56DFE1CE}" type="pres">
      <dgm:prSet presAssocID="{E02E0A96-605F-44C1-870C-0976077886A1}" presName="aNode" presStyleLbl="bgShp" presStyleIdx="1" presStyleCnt="3"/>
      <dgm:spPr/>
      <dgm:t>
        <a:bodyPr/>
        <a:lstStyle/>
        <a:p>
          <a:endParaRPr lang="uk-UA"/>
        </a:p>
      </dgm:t>
    </dgm:pt>
    <dgm:pt modelId="{968B1E51-AE0F-4297-B0FE-EA7F6D514A4C}" type="pres">
      <dgm:prSet presAssocID="{E02E0A96-605F-44C1-870C-0976077886A1}" presName="textNode" presStyleLbl="bgShp" presStyleIdx="1" presStyleCnt="3"/>
      <dgm:spPr/>
      <dgm:t>
        <a:bodyPr/>
        <a:lstStyle/>
        <a:p>
          <a:endParaRPr lang="uk-UA"/>
        </a:p>
      </dgm:t>
    </dgm:pt>
    <dgm:pt modelId="{ABE4D448-E248-4193-A7DA-F55720709F6B}" type="pres">
      <dgm:prSet presAssocID="{E02E0A96-605F-44C1-870C-0976077886A1}" presName="compChildNode" presStyleCnt="0"/>
      <dgm:spPr/>
    </dgm:pt>
    <dgm:pt modelId="{C95D12AD-FEF3-4AFD-8684-833494FF3222}" type="pres">
      <dgm:prSet presAssocID="{E02E0A96-605F-44C1-870C-0976077886A1}" presName="theInnerList" presStyleCnt="0"/>
      <dgm:spPr/>
    </dgm:pt>
    <dgm:pt modelId="{86B9BBF0-343E-45E8-B609-A0F06984FC94}" type="pres">
      <dgm:prSet presAssocID="{8383299A-8267-4A50-B2DF-D1733BFEFA75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A43A26-625B-4B84-A036-AA43100A2D7C}" type="pres">
      <dgm:prSet presAssocID="{8383299A-8267-4A50-B2DF-D1733BFEFA75}" presName="aSpace2" presStyleCnt="0"/>
      <dgm:spPr/>
    </dgm:pt>
    <dgm:pt modelId="{EB87E980-332C-4AD8-A04E-D2340D5C3238}" type="pres">
      <dgm:prSet presAssocID="{4DB48B89-21B1-437E-99D3-D7E814FB744E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681657-7809-4334-996A-4DE1EADEC0F4}" type="pres">
      <dgm:prSet presAssocID="{E02E0A96-605F-44C1-870C-0976077886A1}" presName="aSpace" presStyleCnt="0"/>
      <dgm:spPr/>
    </dgm:pt>
    <dgm:pt modelId="{779B4CE2-3F7C-453F-9FFC-C4325373BBD8}" type="pres">
      <dgm:prSet presAssocID="{080DA6B0-731A-4834-9A76-84C3F3850F39}" presName="compNode" presStyleCnt="0"/>
      <dgm:spPr/>
    </dgm:pt>
    <dgm:pt modelId="{01B0E846-2B08-4CA3-B58A-134D5AEE1D0B}" type="pres">
      <dgm:prSet presAssocID="{080DA6B0-731A-4834-9A76-84C3F3850F39}" presName="aNode" presStyleLbl="bgShp" presStyleIdx="2" presStyleCnt="3"/>
      <dgm:spPr/>
      <dgm:t>
        <a:bodyPr/>
        <a:lstStyle/>
        <a:p>
          <a:endParaRPr lang="uk-UA"/>
        </a:p>
      </dgm:t>
    </dgm:pt>
    <dgm:pt modelId="{ED1CB688-98F0-4181-92DF-A162CD7C289C}" type="pres">
      <dgm:prSet presAssocID="{080DA6B0-731A-4834-9A76-84C3F3850F39}" presName="textNode" presStyleLbl="bgShp" presStyleIdx="2" presStyleCnt="3"/>
      <dgm:spPr/>
      <dgm:t>
        <a:bodyPr/>
        <a:lstStyle/>
        <a:p>
          <a:endParaRPr lang="uk-UA"/>
        </a:p>
      </dgm:t>
    </dgm:pt>
    <dgm:pt modelId="{15D7B7E2-8197-4C53-A7FF-B18207FE4112}" type="pres">
      <dgm:prSet presAssocID="{080DA6B0-731A-4834-9A76-84C3F3850F39}" presName="compChildNode" presStyleCnt="0"/>
      <dgm:spPr/>
    </dgm:pt>
    <dgm:pt modelId="{97665181-26E5-440A-8B4C-7629C77FCC33}" type="pres">
      <dgm:prSet presAssocID="{080DA6B0-731A-4834-9A76-84C3F3850F39}" presName="theInnerList" presStyleCnt="0"/>
      <dgm:spPr/>
    </dgm:pt>
    <dgm:pt modelId="{CAF0455A-FED1-4FD0-99EC-EC69020AC725}" type="pres">
      <dgm:prSet presAssocID="{DB0EA52D-6886-4119-B2EF-F42F6C1EA3BF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9F82CF-1ACB-4CB1-A0D6-D5539D3B05BA}" type="pres">
      <dgm:prSet presAssocID="{DB0EA52D-6886-4119-B2EF-F42F6C1EA3BF}" presName="aSpace2" presStyleCnt="0"/>
      <dgm:spPr/>
    </dgm:pt>
    <dgm:pt modelId="{5D1187C4-1E24-4FAC-A138-3F313E23EE4E}" type="pres">
      <dgm:prSet presAssocID="{1C04D6C2-58E9-4EE9-B7A1-5D1BB810C5E3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C23E736-C7D8-46D1-9311-2347F0216442}" srcId="{2C19F110-B8B6-4827-904F-2BB790DBE9E5}" destId="{796E5199-06C8-449F-8B36-7D17F1671A5D}" srcOrd="1" destOrd="0" parTransId="{E155ED23-C95E-4C44-BBD2-626E554D69C4}" sibTransId="{B8861F01-0C2F-460B-900A-7181D92DEF93}"/>
    <dgm:cxn modelId="{C9A80F66-5DD2-47BC-8452-E0DFC4920F89}" srcId="{080DA6B0-731A-4834-9A76-84C3F3850F39}" destId="{DB0EA52D-6886-4119-B2EF-F42F6C1EA3BF}" srcOrd="0" destOrd="0" parTransId="{2C84802E-769E-4A18-BAAC-F5BD19306A4E}" sibTransId="{DF362C95-E8F1-4DC9-8709-5F7BC9480733}"/>
    <dgm:cxn modelId="{E3B18EC2-B369-45FD-A662-6B60F73EAD3F}" type="presOf" srcId="{8383299A-8267-4A50-B2DF-D1733BFEFA75}" destId="{86B9BBF0-343E-45E8-B609-A0F06984FC94}" srcOrd="0" destOrd="0" presId="urn:microsoft.com/office/officeart/2005/8/layout/lProcess2"/>
    <dgm:cxn modelId="{9700D12A-3609-417C-AAFD-E51CDF781F9A}" type="presOf" srcId="{E02E0A96-605F-44C1-870C-0976077886A1}" destId="{7523AB42-E81A-493F-9B06-33AF56DFE1CE}" srcOrd="0" destOrd="0" presId="urn:microsoft.com/office/officeart/2005/8/layout/lProcess2"/>
    <dgm:cxn modelId="{2D10686D-2247-4861-ADB3-CA9C778EEDB9}" srcId="{E02E0A96-605F-44C1-870C-0976077886A1}" destId="{8383299A-8267-4A50-B2DF-D1733BFEFA75}" srcOrd="0" destOrd="0" parTransId="{030033AD-7FC9-43A8-9B52-4C803C369CB7}" sibTransId="{D2D9CC99-D1F1-42A8-956B-93D0E2161C01}"/>
    <dgm:cxn modelId="{6D63E9CE-1385-44AE-8867-81F4253B6C40}" type="presOf" srcId="{080DA6B0-731A-4834-9A76-84C3F3850F39}" destId="{01B0E846-2B08-4CA3-B58A-134D5AEE1D0B}" srcOrd="0" destOrd="0" presId="urn:microsoft.com/office/officeart/2005/8/layout/lProcess2"/>
    <dgm:cxn modelId="{6AECD8FB-40E6-49FD-9618-A4F175DBC10A}" type="presOf" srcId="{796E5199-06C8-449F-8B36-7D17F1671A5D}" destId="{379E7F76-2A0E-49C9-A341-03CAE38B16CC}" srcOrd="0" destOrd="0" presId="urn:microsoft.com/office/officeart/2005/8/layout/lProcess2"/>
    <dgm:cxn modelId="{630B1F22-C6DB-4090-8F8D-D3710484BDD2}" type="presOf" srcId="{1C04D6C2-58E9-4EE9-B7A1-5D1BB810C5E3}" destId="{5D1187C4-1E24-4FAC-A138-3F313E23EE4E}" srcOrd="0" destOrd="0" presId="urn:microsoft.com/office/officeart/2005/8/layout/lProcess2"/>
    <dgm:cxn modelId="{86D63CA2-5E23-4B02-9F2F-5C7740EA39F2}" type="presOf" srcId="{95AB5FBE-4438-4149-83F0-ACFEFF29F9C5}" destId="{3114944F-F5F5-45BE-A015-26CC24736858}" srcOrd="0" destOrd="0" presId="urn:microsoft.com/office/officeart/2005/8/layout/lProcess2"/>
    <dgm:cxn modelId="{A39EE3D6-935A-4350-908C-75776B2ADB51}" type="presOf" srcId="{2C19F110-B8B6-4827-904F-2BB790DBE9E5}" destId="{0B4BF077-1178-45DD-9F68-DE0686060A18}" srcOrd="1" destOrd="0" presId="urn:microsoft.com/office/officeart/2005/8/layout/lProcess2"/>
    <dgm:cxn modelId="{388FF82C-3010-4B7C-BA83-A2B83F4ED211}" type="presOf" srcId="{DB0EA52D-6886-4119-B2EF-F42F6C1EA3BF}" destId="{CAF0455A-FED1-4FD0-99EC-EC69020AC725}" srcOrd="0" destOrd="0" presId="urn:microsoft.com/office/officeart/2005/8/layout/lProcess2"/>
    <dgm:cxn modelId="{648E6E4A-7EE8-4E13-8632-C026ACB5BB63}" type="presOf" srcId="{E02E0A96-605F-44C1-870C-0976077886A1}" destId="{968B1E51-AE0F-4297-B0FE-EA7F6D514A4C}" srcOrd="1" destOrd="0" presId="urn:microsoft.com/office/officeart/2005/8/layout/lProcess2"/>
    <dgm:cxn modelId="{E802D075-EADF-4B74-883B-C8C575BD87D4}" srcId="{080DA6B0-731A-4834-9A76-84C3F3850F39}" destId="{1C04D6C2-58E9-4EE9-B7A1-5D1BB810C5E3}" srcOrd="1" destOrd="0" parTransId="{AD27D2BA-A957-493F-972C-453503BB0925}" sibTransId="{67BF67E2-77DE-469E-AD5B-2EE9EDB02712}"/>
    <dgm:cxn modelId="{D07718C7-1BAC-4AF3-8DA3-465C096AEF67}" type="presOf" srcId="{2C19F110-B8B6-4827-904F-2BB790DBE9E5}" destId="{974EAEDB-D732-4453-B30E-39E5CE93A920}" srcOrd="0" destOrd="0" presId="urn:microsoft.com/office/officeart/2005/8/layout/lProcess2"/>
    <dgm:cxn modelId="{36DB793C-212A-4330-854F-E44A08521B9F}" srcId="{2C19F110-B8B6-4827-904F-2BB790DBE9E5}" destId="{95AB5FBE-4438-4149-83F0-ACFEFF29F9C5}" srcOrd="0" destOrd="0" parTransId="{E4AA6F37-6F6A-49BD-8229-5D060AB860FC}" sibTransId="{633AE0F2-E955-4DCD-AB0D-2EF7B9C7BA08}"/>
    <dgm:cxn modelId="{63C82F0D-3FA6-4E15-B873-BAECC6468E99}" type="presOf" srcId="{C45FD1B4-9E4C-4508-AC79-00A6090EABE0}" destId="{9A1A9932-2EEE-4E57-9CEA-5D63AEC468C0}" srcOrd="0" destOrd="0" presId="urn:microsoft.com/office/officeart/2005/8/layout/lProcess2"/>
    <dgm:cxn modelId="{6902135B-727A-4118-8532-7D2DC8FF2779}" srcId="{E02E0A96-605F-44C1-870C-0976077886A1}" destId="{4DB48B89-21B1-437E-99D3-D7E814FB744E}" srcOrd="1" destOrd="0" parTransId="{F195CED9-7187-4D7D-A747-729FEA625E36}" sibTransId="{5997B11C-78F2-4241-B489-05D229888CE7}"/>
    <dgm:cxn modelId="{E5F59B91-9477-452D-87A3-6391D8DF35B2}" srcId="{C45FD1B4-9E4C-4508-AC79-00A6090EABE0}" destId="{2C19F110-B8B6-4827-904F-2BB790DBE9E5}" srcOrd="0" destOrd="0" parTransId="{D298DBF2-65C4-4791-B030-AD82332C3B8C}" sibTransId="{85EF9ACA-4F35-4904-BDF5-142F55304D75}"/>
    <dgm:cxn modelId="{61589AD0-6A71-4F33-B829-7FF8C7446A61}" srcId="{C45FD1B4-9E4C-4508-AC79-00A6090EABE0}" destId="{080DA6B0-731A-4834-9A76-84C3F3850F39}" srcOrd="2" destOrd="0" parTransId="{DECBF55F-984F-4D5E-AF36-2D0DD3295ACC}" sibTransId="{65ACD609-EA8B-486A-A3B9-6814BC29F6BA}"/>
    <dgm:cxn modelId="{CF372B9D-8555-4D00-87EC-69EA20681553}" type="presOf" srcId="{4DB48B89-21B1-437E-99D3-D7E814FB744E}" destId="{EB87E980-332C-4AD8-A04E-D2340D5C3238}" srcOrd="0" destOrd="0" presId="urn:microsoft.com/office/officeart/2005/8/layout/lProcess2"/>
    <dgm:cxn modelId="{379B5264-626F-42A8-B8E7-123BCF14EB14}" type="presOf" srcId="{080DA6B0-731A-4834-9A76-84C3F3850F39}" destId="{ED1CB688-98F0-4181-92DF-A162CD7C289C}" srcOrd="1" destOrd="0" presId="urn:microsoft.com/office/officeart/2005/8/layout/lProcess2"/>
    <dgm:cxn modelId="{85C99533-A258-43AC-9A39-4A2583562C87}" srcId="{C45FD1B4-9E4C-4508-AC79-00A6090EABE0}" destId="{E02E0A96-605F-44C1-870C-0976077886A1}" srcOrd="1" destOrd="0" parTransId="{9B9315F6-7F3F-4CE9-98B3-3EBD5C41E09E}" sibTransId="{A04AEADE-FDA3-46D3-BCEA-86181EFA1448}"/>
    <dgm:cxn modelId="{7D430B47-B86E-4767-BFFB-6A5BD8E51355}" type="presParOf" srcId="{9A1A9932-2EEE-4E57-9CEA-5D63AEC468C0}" destId="{5516DEA5-41F0-409B-A9B1-2B2F83274FC2}" srcOrd="0" destOrd="0" presId="urn:microsoft.com/office/officeart/2005/8/layout/lProcess2"/>
    <dgm:cxn modelId="{70C3C1C9-CCED-44C6-B7B2-0DB3FBA83E9E}" type="presParOf" srcId="{5516DEA5-41F0-409B-A9B1-2B2F83274FC2}" destId="{974EAEDB-D732-4453-B30E-39E5CE93A920}" srcOrd="0" destOrd="0" presId="urn:microsoft.com/office/officeart/2005/8/layout/lProcess2"/>
    <dgm:cxn modelId="{E09C6B7F-D0B6-437F-8A68-670C600B05DC}" type="presParOf" srcId="{5516DEA5-41F0-409B-A9B1-2B2F83274FC2}" destId="{0B4BF077-1178-45DD-9F68-DE0686060A18}" srcOrd="1" destOrd="0" presId="urn:microsoft.com/office/officeart/2005/8/layout/lProcess2"/>
    <dgm:cxn modelId="{8D794D03-9AA8-4552-8933-2367AC03E3DB}" type="presParOf" srcId="{5516DEA5-41F0-409B-A9B1-2B2F83274FC2}" destId="{A200C279-2EB6-49B8-886B-604ED9314825}" srcOrd="2" destOrd="0" presId="urn:microsoft.com/office/officeart/2005/8/layout/lProcess2"/>
    <dgm:cxn modelId="{C9FD51F1-65ED-4158-9BAB-191587FF36D9}" type="presParOf" srcId="{A200C279-2EB6-49B8-886B-604ED9314825}" destId="{20CBE175-9EFC-4FD7-8231-C3D05DC80EB6}" srcOrd="0" destOrd="0" presId="urn:microsoft.com/office/officeart/2005/8/layout/lProcess2"/>
    <dgm:cxn modelId="{0688D88E-589B-4B9B-8C44-7A94BC43CFAA}" type="presParOf" srcId="{20CBE175-9EFC-4FD7-8231-C3D05DC80EB6}" destId="{3114944F-F5F5-45BE-A015-26CC24736858}" srcOrd="0" destOrd="0" presId="urn:microsoft.com/office/officeart/2005/8/layout/lProcess2"/>
    <dgm:cxn modelId="{FD1609E6-D5B9-48A4-8505-7C07C40FF31C}" type="presParOf" srcId="{20CBE175-9EFC-4FD7-8231-C3D05DC80EB6}" destId="{255BCA9E-270F-4637-B3D9-91353C936F0E}" srcOrd="1" destOrd="0" presId="urn:microsoft.com/office/officeart/2005/8/layout/lProcess2"/>
    <dgm:cxn modelId="{FF35D7A0-72BF-48CB-AA2B-D9555038309C}" type="presParOf" srcId="{20CBE175-9EFC-4FD7-8231-C3D05DC80EB6}" destId="{379E7F76-2A0E-49C9-A341-03CAE38B16CC}" srcOrd="2" destOrd="0" presId="urn:microsoft.com/office/officeart/2005/8/layout/lProcess2"/>
    <dgm:cxn modelId="{DF5500E2-2961-4428-8554-14F8696C5C83}" type="presParOf" srcId="{9A1A9932-2EEE-4E57-9CEA-5D63AEC468C0}" destId="{D8DAA9DA-99E0-4B20-9295-0D65E9E9241F}" srcOrd="1" destOrd="0" presId="urn:microsoft.com/office/officeart/2005/8/layout/lProcess2"/>
    <dgm:cxn modelId="{5D05418B-386B-4124-8232-3E949A6F4B91}" type="presParOf" srcId="{9A1A9932-2EEE-4E57-9CEA-5D63AEC468C0}" destId="{D5697627-631B-4826-B3BF-18C4A7BB1E96}" srcOrd="2" destOrd="0" presId="urn:microsoft.com/office/officeart/2005/8/layout/lProcess2"/>
    <dgm:cxn modelId="{A4E849FF-9761-47F6-B138-7C9040737683}" type="presParOf" srcId="{D5697627-631B-4826-B3BF-18C4A7BB1E96}" destId="{7523AB42-E81A-493F-9B06-33AF56DFE1CE}" srcOrd="0" destOrd="0" presId="urn:microsoft.com/office/officeart/2005/8/layout/lProcess2"/>
    <dgm:cxn modelId="{4FE28326-D5E4-4FFC-9726-0EB694835E98}" type="presParOf" srcId="{D5697627-631B-4826-B3BF-18C4A7BB1E96}" destId="{968B1E51-AE0F-4297-B0FE-EA7F6D514A4C}" srcOrd="1" destOrd="0" presId="urn:microsoft.com/office/officeart/2005/8/layout/lProcess2"/>
    <dgm:cxn modelId="{157152F7-D711-4162-9164-392FEB1404B3}" type="presParOf" srcId="{D5697627-631B-4826-B3BF-18C4A7BB1E96}" destId="{ABE4D448-E248-4193-A7DA-F55720709F6B}" srcOrd="2" destOrd="0" presId="urn:microsoft.com/office/officeart/2005/8/layout/lProcess2"/>
    <dgm:cxn modelId="{D861B1EA-AF3E-4C3D-B28D-4E2440ED2F85}" type="presParOf" srcId="{ABE4D448-E248-4193-A7DA-F55720709F6B}" destId="{C95D12AD-FEF3-4AFD-8684-833494FF3222}" srcOrd="0" destOrd="0" presId="urn:microsoft.com/office/officeart/2005/8/layout/lProcess2"/>
    <dgm:cxn modelId="{C080D854-8831-489D-AD73-42DB5196C5FD}" type="presParOf" srcId="{C95D12AD-FEF3-4AFD-8684-833494FF3222}" destId="{86B9BBF0-343E-45E8-B609-A0F06984FC94}" srcOrd="0" destOrd="0" presId="urn:microsoft.com/office/officeart/2005/8/layout/lProcess2"/>
    <dgm:cxn modelId="{F2D0DFD8-3454-42BD-8E21-EEE214EDADD8}" type="presParOf" srcId="{C95D12AD-FEF3-4AFD-8684-833494FF3222}" destId="{14A43A26-625B-4B84-A036-AA43100A2D7C}" srcOrd="1" destOrd="0" presId="urn:microsoft.com/office/officeart/2005/8/layout/lProcess2"/>
    <dgm:cxn modelId="{5F8F837D-0004-4138-B19C-2BCFCAB1C872}" type="presParOf" srcId="{C95D12AD-FEF3-4AFD-8684-833494FF3222}" destId="{EB87E980-332C-4AD8-A04E-D2340D5C3238}" srcOrd="2" destOrd="0" presId="urn:microsoft.com/office/officeart/2005/8/layout/lProcess2"/>
    <dgm:cxn modelId="{4F646F74-8409-450E-B50F-8080FD0F079E}" type="presParOf" srcId="{9A1A9932-2EEE-4E57-9CEA-5D63AEC468C0}" destId="{A0681657-7809-4334-996A-4DE1EADEC0F4}" srcOrd="3" destOrd="0" presId="urn:microsoft.com/office/officeart/2005/8/layout/lProcess2"/>
    <dgm:cxn modelId="{DA0436DC-D5E8-4A86-9481-E34F358EFE4E}" type="presParOf" srcId="{9A1A9932-2EEE-4E57-9CEA-5D63AEC468C0}" destId="{779B4CE2-3F7C-453F-9FFC-C4325373BBD8}" srcOrd="4" destOrd="0" presId="urn:microsoft.com/office/officeart/2005/8/layout/lProcess2"/>
    <dgm:cxn modelId="{341CB8D9-E903-49A6-9E23-5B7742A859D3}" type="presParOf" srcId="{779B4CE2-3F7C-453F-9FFC-C4325373BBD8}" destId="{01B0E846-2B08-4CA3-B58A-134D5AEE1D0B}" srcOrd="0" destOrd="0" presId="urn:microsoft.com/office/officeart/2005/8/layout/lProcess2"/>
    <dgm:cxn modelId="{5E7ED9CF-693F-4975-BBD3-A78EF99B88E4}" type="presParOf" srcId="{779B4CE2-3F7C-453F-9FFC-C4325373BBD8}" destId="{ED1CB688-98F0-4181-92DF-A162CD7C289C}" srcOrd="1" destOrd="0" presId="urn:microsoft.com/office/officeart/2005/8/layout/lProcess2"/>
    <dgm:cxn modelId="{07310466-BBE4-4C4F-965D-B0C2C7CFC41A}" type="presParOf" srcId="{779B4CE2-3F7C-453F-9FFC-C4325373BBD8}" destId="{15D7B7E2-8197-4C53-A7FF-B18207FE4112}" srcOrd="2" destOrd="0" presId="urn:microsoft.com/office/officeart/2005/8/layout/lProcess2"/>
    <dgm:cxn modelId="{16C05E5C-9926-4C93-B5B7-A32FEB55190A}" type="presParOf" srcId="{15D7B7E2-8197-4C53-A7FF-B18207FE4112}" destId="{97665181-26E5-440A-8B4C-7629C77FCC33}" srcOrd="0" destOrd="0" presId="urn:microsoft.com/office/officeart/2005/8/layout/lProcess2"/>
    <dgm:cxn modelId="{8B82D3E7-1307-466B-A0E9-0C58EDB94C1C}" type="presParOf" srcId="{97665181-26E5-440A-8B4C-7629C77FCC33}" destId="{CAF0455A-FED1-4FD0-99EC-EC69020AC725}" srcOrd="0" destOrd="0" presId="urn:microsoft.com/office/officeart/2005/8/layout/lProcess2"/>
    <dgm:cxn modelId="{7014FCD7-275E-42FD-891A-4D2B2EB3E3EE}" type="presParOf" srcId="{97665181-26E5-440A-8B4C-7629C77FCC33}" destId="{FB9F82CF-1ACB-4CB1-A0D6-D5539D3B05BA}" srcOrd="1" destOrd="0" presId="urn:microsoft.com/office/officeart/2005/8/layout/lProcess2"/>
    <dgm:cxn modelId="{B016CB5D-B7ED-4378-A875-982043B6B6FC}" type="presParOf" srcId="{97665181-26E5-440A-8B4C-7629C77FCC33}" destId="{5D1187C4-1E24-4FAC-A138-3F313E23EE4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95FAC2-7C51-4C7A-B1B2-E08A2F6DC526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20BC4A0-4976-4E2D-AF11-D7527178F9B7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bg2">
                  <a:lumMod val="50000"/>
                </a:schemeClr>
              </a:solidFill>
            </a:rPr>
            <a:t>Форми роботи</a:t>
          </a:r>
          <a:endParaRPr lang="uk-UA" sz="2400" b="1" dirty="0">
            <a:solidFill>
              <a:schemeClr val="bg2">
                <a:lumMod val="50000"/>
              </a:schemeClr>
            </a:solidFill>
          </a:endParaRPr>
        </a:p>
      </dgm:t>
    </dgm:pt>
    <dgm:pt modelId="{9B21FD9A-CF4B-480E-9495-FD05218B18EF}" type="parTrans" cxnId="{2E4402BE-7F49-48EC-AD8A-D0CC229FD3D4}">
      <dgm:prSet/>
      <dgm:spPr/>
      <dgm:t>
        <a:bodyPr/>
        <a:lstStyle/>
        <a:p>
          <a:endParaRPr lang="uk-UA"/>
        </a:p>
      </dgm:t>
    </dgm:pt>
    <dgm:pt modelId="{9FDA4933-A58C-454F-9868-152D794CB674}" type="sibTrans" cxnId="{2E4402BE-7F49-48EC-AD8A-D0CC229FD3D4}">
      <dgm:prSet/>
      <dgm:spPr/>
      <dgm:t>
        <a:bodyPr/>
        <a:lstStyle/>
        <a:p>
          <a:endParaRPr lang="uk-UA"/>
        </a:p>
      </dgm:t>
    </dgm:pt>
    <dgm:pt modelId="{05844AE3-6B4A-40BC-8710-8B566C5CB181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</a:rPr>
            <a:t>Групова</a:t>
          </a:r>
          <a:endParaRPr lang="uk-UA" dirty="0">
            <a:solidFill>
              <a:schemeClr val="bg2">
                <a:lumMod val="50000"/>
              </a:schemeClr>
            </a:solidFill>
          </a:endParaRPr>
        </a:p>
      </dgm:t>
    </dgm:pt>
    <dgm:pt modelId="{2665FBAA-17A5-43C0-AF9C-136DDBFDAE40}" type="parTrans" cxnId="{9FB72E67-8791-4FD3-ABDC-F3ED96AABED6}">
      <dgm:prSet/>
      <dgm:spPr/>
      <dgm:t>
        <a:bodyPr/>
        <a:lstStyle/>
        <a:p>
          <a:endParaRPr lang="uk-UA"/>
        </a:p>
      </dgm:t>
    </dgm:pt>
    <dgm:pt modelId="{83C707FB-15BA-4B19-A6E3-53972B792058}" type="sibTrans" cxnId="{9FB72E67-8791-4FD3-ABDC-F3ED96AABED6}">
      <dgm:prSet/>
      <dgm:spPr/>
      <dgm:t>
        <a:bodyPr/>
        <a:lstStyle/>
        <a:p>
          <a:endParaRPr lang="uk-UA"/>
        </a:p>
      </dgm:t>
    </dgm:pt>
    <dgm:pt modelId="{745360D5-9A32-499D-8174-418A4FCF4B1A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</a:rPr>
            <a:t>Робота в підгрупах</a:t>
          </a:r>
          <a:endParaRPr lang="uk-UA" dirty="0">
            <a:solidFill>
              <a:schemeClr val="bg2">
                <a:lumMod val="50000"/>
              </a:schemeClr>
            </a:solidFill>
          </a:endParaRPr>
        </a:p>
      </dgm:t>
    </dgm:pt>
    <dgm:pt modelId="{47D20388-05BD-4B9F-9BA9-5D0972894B99}" type="parTrans" cxnId="{BD8D9ED5-B063-49BA-96C0-8C9911FD9D55}">
      <dgm:prSet/>
      <dgm:spPr/>
      <dgm:t>
        <a:bodyPr/>
        <a:lstStyle/>
        <a:p>
          <a:endParaRPr lang="uk-UA"/>
        </a:p>
      </dgm:t>
    </dgm:pt>
    <dgm:pt modelId="{D8405512-8D56-486A-9AC6-812FE222C499}" type="sibTrans" cxnId="{BD8D9ED5-B063-49BA-96C0-8C9911FD9D55}">
      <dgm:prSet/>
      <dgm:spPr/>
      <dgm:t>
        <a:bodyPr/>
        <a:lstStyle/>
        <a:p>
          <a:endParaRPr lang="uk-UA"/>
        </a:p>
      </dgm:t>
    </dgm:pt>
    <dgm:pt modelId="{C5E46CD6-268E-45D0-8C3E-3D87142EA602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</a:rPr>
            <a:t>Колективна</a:t>
          </a:r>
          <a:r>
            <a:rPr lang="uk-UA" dirty="0" smtClean="0"/>
            <a:t> </a:t>
          </a:r>
          <a:r>
            <a:rPr lang="uk-UA" dirty="0" smtClean="0">
              <a:solidFill>
                <a:schemeClr val="bg2">
                  <a:lumMod val="50000"/>
                </a:schemeClr>
              </a:solidFill>
            </a:rPr>
            <a:t>робота</a:t>
          </a:r>
          <a:endParaRPr lang="uk-UA" dirty="0">
            <a:solidFill>
              <a:schemeClr val="bg2">
                <a:lumMod val="50000"/>
              </a:schemeClr>
            </a:solidFill>
          </a:endParaRPr>
        </a:p>
      </dgm:t>
    </dgm:pt>
    <dgm:pt modelId="{66CCB129-BA59-41BB-8C42-943F7828123D}" type="parTrans" cxnId="{45FB3FAA-1D95-4237-9A89-78C98FD9BE12}">
      <dgm:prSet/>
      <dgm:spPr/>
      <dgm:t>
        <a:bodyPr/>
        <a:lstStyle/>
        <a:p>
          <a:endParaRPr lang="uk-UA"/>
        </a:p>
      </dgm:t>
    </dgm:pt>
    <dgm:pt modelId="{52DAB76C-2561-4BBE-8B7B-556345B8ECF1}" type="sibTrans" cxnId="{45FB3FAA-1D95-4237-9A89-78C98FD9BE12}">
      <dgm:prSet/>
      <dgm:spPr/>
      <dgm:t>
        <a:bodyPr/>
        <a:lstStyle/>
        <a:p>
          <a:endParaRPr lang="uk-UA"/>
        </a:p>
      </dgm:t>
    </dgm:pt>
    <dgm:pt modelId="{EA28229D-62D2-4F93-BB6A-C7FDB2DB26CC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50000"/>
                </a:schemeClr>
              </a:solidFill>
            </a:rPr>
            <a:t>Індивідуальна</a:t>
          </a:r>
          <a:endParaRPr lang="uk-UA" dirty="0">
            <a:solidFill>
              <a:schemeClr val="bg2">
                <a:lumMod val="50000"/>
              </a:schemeClr>
            </a:solidFill>
          </a:endParaRPr>
        </a:p>
      </dgm:t>
    </dgm:pt>
    <dgm:pt modelId="{D92B848F-62D4-4D4A-B535-64A01E35CE1F}" type="parTrans" cxnId="{0534BA06-A531-42C6-93E4-B5BFE8524DD3}">
      <dgm:prSet/>
      <dgm:spPr/>
      <dgm:t>
        <a:bodyPr/>
        <a:lstStyle/>
        <a:p>
          <a:endParaRPr lang="uk-UA"/>
        </a:p>
      </dgm:t>
    </dgm:pt>
    <dgm:pt modelId="{84483383-B35F-44A0-BDFD-6A110C174C4E}" type="sibTrans" cxnId="{0534BA06-A531-42C6-93E4-B5BFE8524DD3}">
      <dgm:prSet/>
      <dgm:spPr/>
      <dgm:t>
        <a:bodyPr/>
        <a:lstStyle/>
        <a:p>
          <a:endParaRPr lang="uk-UA"/>
        </a:p>
      </dgm:t>
    </dgm:pt>
    <dgm:pt modelId="{7F5334A8-39F9-4F29-8907-C321EC3747E7}" type="pres">
      <dgm:prSet presAssocID="{0D95FAC2-7C51-4C7A-B1B2-E08A2F6DC5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91345E11-6019-48AA-968D-A27EB0D4AD35}" type="pres">
      <dgm:prSet presAssocID="{720BC4A0-4976-4E2D-AF11-D7527178F9B7}" presName="hierRoot1" presStyleCnt="0"/>
      <dgm:spPr/>
    </dgm:pt>
    <dgm:pt modelId="{9B0AE7D4-FB01-4197-A62B-73AE1327672A}" type="pres">
      <dgm:prSet presAssocID="{720BC4A0-4976-4E2D-AF11-D7527178F9B7}" presName="composite" presStyleCnt="0"/>
      <dgm:spPr/>
    </dgm:pt>
    <dgm:pt modelId="{F594B2FA-6B76-425F-AA71-C9CAB9D1B079}" type="pres">
      <dgm:prSet presAssocID="{720BC4A0-4976-4E2D-AF11-D7527178F9B7}" presName="image" presStyleLbl="node0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9C9296C5-3BFC-43B8-A02A-EB23449F09DE}" type="pres">
      <dgm:prSet presAssocID="{720BC4A0-4976-4E2D-AF11-D7527178F9B7}" presName="text" presStyleLbl="revTx" presStyleIdx="0" presStyleCnt="5" custScaleX="124153" custLinFactNeighborX="17370" custLinFactNeighborY="-341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2FB1661-C3F6-42B5-B5D8-1BE38C8265C6}" type="pres">
      <dgm:prSet presAssocID="{720BC4A0-4976-4E2D-AF11-D7527178F9B7}" presName="hierChild2" presStyleCnt="0"/>
      <dgm:spPr/>
    </dgm:pt>
    <dgm:pt modelId="{B12732A7-1C24-488F-9ED5-99AF314F8745}" type="pres">
      <dgm:prSet presAssocID="{2665FBAA-17A5-43C0-AF9C-136DDBFDAE40}" presName="Name10" presStyleLbl="parChTrans1D2" presStyleIdx="0" presStyleCnt="2"/>
      <dgm:spPr/>
      <dgm:t>
        <a:bodyPr/>
        <a:lstStyle/>
        <a:p>
          <a:endParaRPr lang="uk-UA"/>
        </a:p>
      </dgm:t>
    </dgm:pt>
    <dgm:pt modelId="{7D7BA566-6780-4335-A10A-1F6F38359254}" type="pres">
      <dgm:prSet presAssocID="{05844AE3-6B4A-40BC-8710-8B566C5CB181}" presName="hierRoot2" presStyleCnt="0"/>
      <dgm:spPr/>
    </dgm:pt>
    <dgm:pt modelId="{123554F3-CB83-4F65-B7AC-1D7E3BF6F802}" type="pres">
      <dgm:prSet presAssocID="{05844AE3-6B4A-40BC-8710-8B566C5CB181}" presName="composite2" presStyleCnt="0"/>
      <dgm:spPr/>
    </dgm:pt>
    <dgm:pt modelId="{17469128-5CAF-46A1-9296-92EA89C2E4F4}" type="pres">
      <dgm:prSet presAssocID="{05844AE3-6B4A-40BC-8710-8B566C5CB181}" presName="image2" presStyleLbl="node2" presStyleIdx="0" presStyleCnt="2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613" t="-1782" r="-46387" b="1782"/>
          </a:stretch>
        </a:blipFill>
      </dgm:spPr>
    </dgm:pt>
    <dgm:pt modelId="{CA18152F-1161-4F7D-9537-9FD59A3356CE}" type="pres">
      <dgm:prSet presAssocID="{05844AE3-6B4A-40BC-8710-8B566C5CB181}" presName="text2" presStyleLbl="revTx" presStyleIdx="1" presStyleCnt="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C32CF2A-FB71-4491-862A-DC822F035F62}" type="pres">
      <dgm:prSet presAssocID="{05844AE3-6B4A-40BC-8710-8B566C5CB181}" presName="hierChild3" presStyleCnt="0"/>
      <dgm:spPr/>
    </dgm:pt>
    <dgm:pt modelId="{19F73E3C-7D4F-4322-88B1-5B0118B7209D}" type="pres">
      <dgm:prSet presAssocID="{47D20388-05BD-4B9F-9BA9-5D0972894B99}" presName="Name17" presStyleLbl="parChTrans1D3" presStyleIdx="0" presStyleCnt="2"/>
      <dgm:spPr/>
      <dgm:t>
        <a:bodyPr/>
        <a:lstStyle/>
        <a:p>
          <a:endParaRPr lang="uk-UA"/>
        </a:p>
      </dgm:t>
    </dgm:pt>
    <dgm:pt modelId="{B1B81BFF-D472-45FB-AD18-B88E98100B83}" type="pres">
      <dgm:prSet presAssocID="{745360D5-9A32-499D-8174-418A4FCF4B1A}" presName="hierRoot3" presStyleCnt="0"/>
      <dgm:spPr/>
    </dgm:pt>
    <dgm:pt modelId="{C3C890D3-AC6B-4006-9570-E6DC6C2E2CE3}" type="pres">
      <dgm:prSet presAssocID="{745360D5-9A32-499D-8174-418A4FCF4B1A}" presName="composite3" presStyleCnt="0"/>
      <dgm:spPr/>
    </dgm:pt>
    <dgm:pt modelId="{B7D9E986-A68F-4A1E-B97D-AF8A939034E4}" type="pres">
      <dgm:prSet presAssocID="{745360D5-9A32-499D-8174-418A4FCF4B1A}" presName="image3" presStyleLbl="node3" presStyleIdx="0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53830B2-D307-4D0C-A98E-4FE58BBFD3D2}" type="pres">
      <dgm:prSet presAssocID="{745360D5-9A32-499D-8174-418A4FCF4B1A}" presName="text3" presStyleLbl="revTx" presStyleIdx="2" presStyleCnt="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5639FE2-DA4D-4DCE-AADB-518AE64F9ACA}" type="pres">
      <dgm:prSet presAssocID="{745360D5-9A32-499D-8174-418A4FCF4B1A}" presName="hierChild4" presStyleCnt="0"/>
      <dgm:spPr/>
    </dgm:pt>
    <dgm:pt modelId="{0385BAD0-6847-41FC-978E-E6A65E9D61C5}" type="pres">
      <dgm:prSet presAssocID="{66CCB129-BA59-41BB-8C42-943F7828123D}" presName="Name17" presStyleLbl="parChTrans1D3" presStyleIdx="1" presStyleCnt="2"/>
      <dgm:spPr/>
      <dgm:t>
        <a:bodyPr/>
        <a:lstStyle/>
        <a:p>
          <a:endParaRPr lang="uk-UA"/>
        </a:p>
      </dgm:t>
    </dgm:pt>
    <dgm:pt modelId="{D878665E-BF78-40E9-8399-0B9BD93933DD}" type="pres">
      <dgm:prSet presAssocID="{C5E46CD6-268E-45D0-8C3E-3D87142EA602}" presName="hierRoot3" presStyleCnt="0"/>
      <dgm:spPr/>
    </dgm:pt>
    <dgm:pt modelId="{225ECBE7-7CEB-464E-A9BF-F297CF178C7D}" type="pres">
      <dgm:prSet presAssocID="{C5E46CD6-268E-45D0-8C3E-3D87142EA602}" presName="composite3" presStyleCnt="0"/>
      <dgm:spPr/>
    </dgm:pt>
    <dgm:pt modelId="{AF2EDEF1-F96A-4B31-B8A7-6CDDDE4AFE1F}" type="pres">
      <dgm:prSet presAssocID="{C5E46CD6-268E-45D0-8C3E-3D87142EA602}" presName="image3" presStyleLbl="node3" presStyleIdx="1" presStyleCnt="2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0347" t="-1782" r="-19653" b="1782"/>
          </a:stretch>
        </a:blipFill>
      </dgm:spPr>
    </dgm:pt>
    <dgm:pt modelId="{DEDEF3FE-5B08-4788-A666-15B4A4CBA4BF}" type="pres">
      <dgm:prSet presAssocID="{C5E46CD6-268E-45D0-8C3E-3D87142EA602}" presName="text3" presStyleLbl="revTx" presStyleIdx="3" presStyleCnt="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29C6972-B016-49B5-ACDE-33E10B7ACB04}" type="pres">
      <dgm:prSet presAssocID="{C5E46CD6-268E-45D0-8C3E-3D87142EA602}" presName="hierChild4" presStyleCnt="0"/>
      <dgm:spPr/>
    </dgm:pt>
    <dgm:pt modelId="{F6E27B76-1A47-4C1E-94C2-4AD20BFDE8C0}" type="pres">
      <dgm:prSet presAssocID="{D92B848F-62D4-4D4A-B535-64A01E35CE1F}" presName="Name10" presStyleLbl="parChTrans1D2" presStyleIdx="1" presStyleCnt="2"/>
      <dgm:spPr/>
      <dgm:t>
        <a:bodyPr/>
        <a:lstStyle/>
        <a:p>
          <a:endParaRPr lang="uk-UA"/>
        </a:p>
      </dgm:t>
    </dgm:pt>
    <dgm:pt modelId="{088A1EF7-7233-49AD-B86F-C684339DE47E}" type="pres">
      <dgm:prSet presAssocID="{EA28229D-62D2-4F93-BB6A-C7FDB2DB26CC}" presName="hierRoot2" presStyleCnt="0"/>
      <dgm:spPr/>
    </dgm:pt>
    <dgm:pt modelId="{B0C40663-F169-491C-8668-134CA5529570}" type="pres">
      <dgm:prSet presAssocID="{EA28229D-62D2-4F93-BB6A-C7FDB2DB26CC}" presName="composite2" presStyleCnt="0"/>
      <dgm:spPr/>
    </dgm:pt>
    <dgm:pt modelId="{E173CE50-2687-44B5-87E3-37894884C112}" type="pres">
      <dgm:prSet presAssocID="{EA28229D-62D2-4F93-BB6A-C7FDB2DB26CC}" presName="image2" presStyleLbl="node2" presStyleIdx="1" presStyleCnt="2" custLinFactNeighborX="12721" custLinFactNeighborY="417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218" t="1782" r="-15782" b="-1782"/>
          </a:stretch>
        </a:blipFill>
      </dgm:spPr>
    </dgm:pt>
    <dgm:pt modelId="{40BB3E77-8236-4273-82FD-FAA8EBE1600E}" type="pres">
      <dgm:prSet presAssocID="{EA28229D-62D2-4F93-BB6A-C7FDB2DB26CC}" presName="text2" presStyleLbl="revTx" presStyleIdx="4" presStyleCnt="5" custLinFactNeighborX="862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B3C00FD-FECF-4F59-B08B-1D0FE2005BDF}" type="pres">
      <dgm:prSet presAssocID="{EA28229D-62D2-4F93-BB6A-C7FDB2DB26CC}" presName="hierChild3" presStyleCnt="0"/>
      <dgm:spPr/>
    </dgm:pt>
  </dgm:ptLst>
  <dgm:cxnLst>
    <dgm:cxn modelId="{8A3F00F1-79F6-4D6D-9457-E5BFC9BF0AA1}" type="presOf" srcId="{720BC4A0-4976-4E2D-AF11-D7527178F9B7}" destId="{9C9296C5-3BFC-43B8-A02A-EB23449F09DE}" srcOrd="0" destOrd="0" presId="urn:microsoft.com/office/officeart/2009/layout/CirclePictureHierarchy"/>
    <dgm:cxn modelId="{2E4402BE-7F49-48EC-AD8A-D0CC229FD3D4}" srcId="{0D95FAC2-7C51-4C7A-B1B2-E08A2F6DC526}" destId="{720BC4A0-4976-4E2D-AF11-D7527178F9B7}" srcOrd="0" destOrd="0" parTransId="{9B21FD9A-CF4B-480E-9495-FD05218B18EF}" sibTransId="{9FDA4933-A58C-454F-9868-152D794CB674}"/>
    <dgm:cxn modelId="{BD8D9ED5-B063-49BA-96C0-8C9911FD9D55}" srcId="{05844AE3-6B4A-40BC-8710-8B566C5CB181}" destId="{745360D5-9A32-499D-8174-418A4FCF4B1A}" srcOrd="0" destOrd="0" parTransId="{47D20388-05BD-4B9F-9BA9-5D0972894B99}" sibTransId="{D8405512-8D56-486A-9AC6-812FE222C499}"/>
    <dgm:cxn modelId="{F31CDACB-E94C-4941-9753-91750BEC1D5F}" type="presOf" srcId="{745360D5-9A32-499D-8174-418A4FCF4B1A}" destId="{D53830B2-D307-4D0C-A98E-4FE58BBFD3D2}" srcOrd="0" destOrd="0" presId="urn:microsoft.com/office/officeart/2009/layout/CirclePictureHierarchy"/>
    <dgm:cxn modelId="{9FB72E67-8791-4FD3-ABDC-F3ED96AABED6}" srcId="{720BC4A0-4976-4E2D-AF11-D7527178F9B7}" destId="{05844AE3-6B4A-40BC-8710-8B566C5CB181}" srcOrd="0" destOrd="0" parTransId="{2665FBAA-17A5-43C0-AF9C-136DDBFDAE40}" sibTransId="{83C707FB-15BA-4B19-A6E3-53972B792058}"/>
    <dgm:cxn modelId="{BEEFFB11-0055-4543-AB1B-D6B9A95584C9}" type="presOf" srcId="{D92B848F-62D4-4D4A-B535-64A01E35CE1F}" destId="{F6E27B76-1A47-4C1E-94C2-4AD20BFDE8C0}" srcOrd="0" destOrd="0" presId="urn:microsoft.com/office/officeart/2009/layout/CirclePictureHierarchy"/>
    <dgm:cxn modelId="{0F001E53-976A-4CD9-8FC6-35800B53B01C}" type="presOf" srcId="{05844AE3-6B4A-40BC-8710-8B566C5CB181}" destId="{CA18152F-1161-4F7D-9537-9FD59A3356CE}" srcOrd="0" destOrd="0" presId="urn:microsoft.com/office/officeart/2009/layout/CirclePictureHierarchy"/>
    <dgm:cxn modelId="{AC1C6CB3-21E6-4184-9C32-4A486E0C6483}" type="presOf" srcId="{0D95FAC2-7C51-4C7A-B1B2-E08A2F6DC526}" destId="{7F5334A8-39F9-4F29-8907-C321EC3747E7}" srcOrd="0" destOrd="0" presId="urn:microsoft.com/office/officeart/2009/layout/CirclePictureHierarchy"/>
    <dgm:cxn modelId="{0534BA06-A531-42C6-93E4-B5BFE8524DD3}" srcId="{720BC4A0-4976-4E2D-AF11-D7527178F9B7}" destId="{EA28229D-62D2-4F93-BB6A-C7FDB2DB26CC}" srcOrd="1" destOrd="0" parTransId="{D92B848F-62D4-4D4A-B535-64A01E35CE1F}" sibTransId="{84483383-B35F-44A0-BDFD-6A110C174C4E}"/>
    <dgm:cxn modelId="{0E354CC9-37AA-41EA-BE67-64F47AA2A590}" type="presOf" srcId="{C5E46CD6-268E-45D0-8C3E-3D87142EA602}" destId="{DEDEF3FE-5B08-4788-A666-15B4A4CBA4BF}" srcOrd="0" destOrd="0" presId="urn:microsoft.com/office/officeart/2009/layout/CirclePictureHierarchy"/>
    <dgm:cxn modelId="{AEC7A7E2-BF6E-407A-BFA2-54DB8B4ABED6}" type="presOf" srcId="{2665FBAA-17A5-43C0-AF9C-136DDBFDAE40}" destId="{B12732A7-1C24-488F-9ED5-99AF314F8745}" srcOrd="0" destOrd="0" presId="urn:microsoft.com/office/officeart/2009/layout/CirclePictureHierarchy"/>
    <dgm:cxn modelId="{2DE732F1-B7C2-4441-B36F-6E6BAEA7E3B5}" type="presOf" srcId="{47D20388-05BD-4B9F-9BA9-5D0972894B99}" destId="{19F73E3C-7D4F-4322-88B1-5B0118B7209D}" srcOrd="0" destOrd="0" presId="urn:microsoft.com/office/officeart/2009/layout/CirclePictureHierarchy"/>
    <dgm:cxn modelId="{92B77BAA-997D-4DDE-9FEB-78ED0B36024B}" type="presOf" srcId="{EA28229D-62D2-4F93-BB6A-C7FDB2DB26CC}" destId="{40BB3E77-8236-4273-82FD-FAA8EBE1600E}" srcOrd="0" destOrd="0" presId="urn:microsoft.com/office/officeart/2009/layout/CirclePictureHierarchy"/>
    <dgm:cxn modelId="{45FB3FAA-1D95-4237-9A89-78C98FD9BE12}" srcId="{05844AE3-6B4A-40BC-8710-8B566C5CB181}" destId="{C5E46CD6-268E-45D0-8C3E-3D87142EA602}" srcOrd="1" destOrd="0" parTransId="{66CCB129-BA59-41BB-8C42-943F7828123D}" sibTransId="{52DAB76C-2561-4BBE-8B7B-556345B8ECF1}"/>
    <dgm:cxn modelId="{9EFD2AD8-4C4A-4802-8FDF-35E1CA9B806C}" type="presOf" srcId="{66CCB129-BA59-41BB-8C42-943F7828123D}" destId="{0385BAD0-6847-41FC-978E-E6A65E9D61C5}" srcOrd="0" destOrd="0" presId="urn:microsoft.com/office/officeart/2009/layout/CirclePictureHierarchy"/>
    <dgm:cxn modelId="{9D75FD5A-F833-4A77-87AF-418F8A5D42DF}" type="presParOf" srcId="{7F5334A8-39F9-4F29-8907-C321EC3747E7}" destId="{91345E11-6019-48AA-968D-A27EB0D4AD35}" srcOrd="0" destOrd="0" presId="urn:microsoft.com/office/officeart/2009/layout/CirclePictureHierarchy"/>
    <dgm:cxn modelId="{106519BF-61B8-4496-A8B2-1CF54A5FA7B4}" type="presParOf" srcId="{91345E11-6019-48AA-968D-A27EB0D4AD35}" destId="{9B0AE7D4-FB01-4197-A62B-73AE1327672A}" srcOrd="0" destOrd="0" presId="urn:microsoft.com/office/officeart/2009/layout/CirclePictureHierarchy"/>
    <dgm:cxn modelId="{52056D4F-A409-4984-AE8E-E3E755672C44}" type="presParOf" srcId="{9B0AE7D4-FB01-4197-A62B-73AE1327672A}" destId="{F594B2FA-6B76-425F-AA71-C9CAB9D1B079}" srcOrd="0" destOrd="0" presId="urn:microsoft.com/office/officeart/2009/layout/CirclePictureHierarchy"/>
    <dgm:cxn modelId="{84BBE407-E735-4AEA-919A-769E3680C246}" type="presParOf" srcId="{9B0AE7D4-FB01-4197-A62B-73AE1327672A}" destId="{9C9296C5-3BFC-43B8-A02A-EB23449F09DE}" srcOrd="1" destOrd="0" presId="urn:microsoft.com/office/officeart/2009/layout/CirclePictureHierarchy"/>
    <dgm:cxn modelId="{FF6591F6-4F1F-4721-B56D-B75C32D34A94}" type="presParOf" srcId="{91345E11-6019-48AA-968D-A27EB0D4AD35}" destId="{C2FB1661-C3F6-42B5-B5D8-1BE38C8265C6}" srcOrd="1" destOrd="0" presId="urn:microsoft.com/office/officeart/2009/layout/CirclePictureHierarchy"/>
    <dgm:cxn modelId="{D66A9780-0AD1-47B4-A595-F20E776A8BCE}" type="presParOf" srcId="{C2FB1661-C3F6-42B5-B5D8-1BE38C8265C6}" destId="{B12732A7-1C24-488F-9ED5-99AF314F8745}" srcOrd="0" destOrd="0" presId="urn:microsoft.com/office/officeart/2009/layout/CirclePictureHierarchy"/>
    <dgm:cxn modelId="{CF406426-CFC3-4F82-88AD-CF051CF239A6}" type="presParOf" srcId="{C2FB1661-C3F6-42B5-B5D8-1BE38C8265C6}" destId="{7D7BA566-6780-4335-A10A-1F6F38359254}" srcOrd="1" destOrd="0" presId="urn:microsoft.com/office/officeart/2009/layout/CirclePictureHierarchy"/>
    <dgm:cxn modelId="{B46BA3FE-9E7A-45B8-B9BC-A66E3FDF0F62}" type="presParOf" srcId="{7D7BA566-6780-4335-A10A-1F6F38359254}" destId="{123554F3-CB83-4F65-B7AC-1D7E3BF6F802}" srcOrd="0" destOrd="0" presId="urn:microsoft.com/office/officeart/2009/layout/CirclePictureHierarchy"/>
    <dgm:cxn modelId="{F6968BCE-4382-4F20-B51D-55DAB9873DA2}" type="presParOf" srcId="{123554F3-CB83-4F65-B7AC-1D7E3BF6F802}" destId="{17469128-5CAF-46A1-9296-92EA89C2E4F4}" srcOrd="0" destOrd="0" presId="urn:microsoft.com/office/officeart/2009/layout/CirclePictureHierarchy"/>
    <dgm:cxn modelId="{F8E87976-CFD2-42E1-9613-EE426F972481}" type="presParOf" srcId="{123554F3-CB83-4F65-B7AC-1D7E3BF6F802}" destId="{CA18152F-1161-4F7D-9537-9FD59A3356CE}" srcOrd="1" destOrd="0" presId="urn:microsoft.com/office/officeart/2009/layout/CirclePictureHierarchy"/>
    <dgm:cxn modelId="{23811670-D2DA-447C-9911-CCCCAC103783}" type="presParOf" srcId="{7D7BA566-6780-4335-A10A-1F6F38359254}" destId="{AC32CF2A-FB71-4491-862A-DC822F035F62}" srcOrd="1" destOrd="0" presId="urn:microsoft.com/office/officeart/2009/layout/CirclePictureHierarchy"/>
    <dgm:cxn modelId="{4AB1D180-DAA4-4A72-B97D-F8DDBC469F4E}" type="presParOf" srcId="{AC32CF2A-FB71-4491-862A-DC822F035F62}" destId="{19F73E3C-7D4F-4322-88B1-5B0118B7209D}" srcOrd="0" destOrd="0" presId="urn:microsoft.com/office/officeart/2009/layout/CirclePictureHierarchy"/>
    <dgm:cxn modelId="{B9F7BED4-C4E7-4FB4-8F8F-29147D66242F}" type="presParOf" srcId="{AC32CF2A-FB71-4491-862A-DC822F035F62}" destId="{B1B81BFF-D472-45FB-AD18-B88E98100B83}" srcOrd="1" destOrd="0" presId="urn:microsoft.com/office/officeart/2009/layout/CirclePictureHierarchy"/>
    <dgm:cxn modelId="{76D0DCF3-5F17-4D13-825D-312C99B646BD}" type="presParOf" srcId="{B1B81BFF-D472-45FB-AD18-B88E98100B83}" destId="{C3C890D3-AC6B-4006-9570-E6DC6C2E2CE3}" srcOrd="0" destOrd="0" presId="urn:microsoft.com/office/officeart/2009/layout/CirclePictureHierarchy"/>
    <dgm:cxn modelId="{85F728BE-0CAD-4AE5-874A-2B17DC0B9D8C}" type="presParOf" srcId="{C3C890D3-AC6B-4006-9570-E6DC6C2E2CE3}" destId="{B7D9E986-A68F-4A1E-B97D-AF8A939034E4}" srcOrd="0" destOrd="0" presId="urn:microsoft.com/office/officeart/2009/layout/CirclePictureHierarchy"/>
    <dgm:cxn modelId="{22CB94BE-1022-414F-8C74-7A997656CE1A}" type="presParOf" srcId="{C3C890D3-AC6B-4006-9570-E6DC6C2E2CE3}" destId="{D53830B2-D307-4D0C-A98E-4FE58BBFD3D2}" srcOrd="1" destOrd="0" presId="urn:microsoft.com/office/officeart/2009/layout/CirclePictureHierarchy"/>
    <dgm:cxn modelId="{C9476E70-95B8-4C02-A917-189AFF33994C}" type="presParOf" srcId="{B1B81BFF-D472-45FB-AD18-B88E98100B83}" destId="{15639FE2-DA4D-4DCE-AADB-518AE64F9ACA}" srcOrd="1" destOrd="0" presId="urn:microsoft.com/office/officeart/2009/layout/CirclePictureHierarchy"/>
    <dgm:cxn modelId="{49827107-0338-40C3-9D6D-1D424826F7FA}" type="presParOf" srcId="{AC32CF2A-FB71-4491-862A-DC822F035F62}" destId="{0385BAD0-6847-41FC-978E-E6A65E9D61C5}" srcOrd="2" destOrd="0" presId="urn:microsoft.com/office/officeart/2009/layout/CirclePictureHierarchy"/>
    <dgm:cxn modelId="{25A429A2-9514-4F85-8296-5BE857DBC31E}" type="presParOf" srcId="{AC32CF2A-FB71-4491-862A-DC822F035F62}" destId="{D878665E-BF78-40E9-8399-0B9BD93933DD}" srcOrd="3" destOrd="0" presId="urn:microsoft.com/office/officeart/2009/layout/CirclePictureHierarchy"/>
    <dgm:cxn modelId="{337B6676-7C0E-41CF-906C-A4E585A41DAC}" type="presParOf" srcId="{D878665E-BF78-40E9-8399-0B9BD93933DD}" destId="{225ECBE7-7CEB-464E-A9BF-F297CF178C7D}" srcOrd="0" destOrd="0" presId="urn:microsoft.com/office/officeart/2009/layout/CirclePictureHierarchy"/>
    <dgm:cxn modelId="{04BECC66-C551-4FB4-8347-22E31E9E93F9}" type="presParOf" srcId="{225ECBE7-7CEB-464E-A9BF-F297CF178C7D}" destId="{AF2EDEF1-F96A-4B31-B8A7-6CDDDE4AFE1F}" srcOrd="0" destOrd="0" presId="urn:microsoft.com/office/officeart/2009/layout/CirclePictureHierarchy"/>
    <dgm:cxn modelId="{B9F367CD-2A08-4922-BCA0-EEEED0F559BD}" type="presParOf" srcId="{225ECBE7-7CEB-464E-A9BF-F297CF178C7D}" destId="{DEDEF3FE-5B08-4788-A666-15B4A4CBA4BF}" srcOrd="1" destOrd="0" presId="urn:microsoft.com/office/officeart/2009/layout/CirclePictureHierarchy"/>
    <dgm:cxn modelId="{2255823C-3D02-4586-8E29-2C6DBF5A7C7A}" type="presParOf" srcId="{D878665E-BF78-40E9-8399-0B9BD93933DD}" destId="{829C6972-B016-49B5-ACDE-33E10B7ACB04}" srcOrd="1" destOrd="0" presId="urn:microsoft.com/office/officeart/2009/layout/CirclePictureHierarchy"/>
    <dgm:cxn modelId="{3AA679B7-4664-4FD9-839A-1F6E552AF07C}" type="presParOf" srcId="{C2FB1661-C3F6-42B5-B5D8-1BE38C8265C6}" destId="{F6E27B76-1A47-4C1E-94C2-4AD20BFDE8C0}" srcOrd="2" destOrd="0" presId="urn:microsoft.com/office/officeart/2009/layout/CirclePictureHierarchy"/>
    <dgm:cxn modelId="{8002283C-A38C-4441-9E64-4E13D064FBB3}" type="presParOf" srcId="{C2FB1661-C3F6-42B5-B5D8-1BE38C8265C6}" destId="{088A1EF7-7233-49AD-B86F-C684339DE47E}" srcOrd="3" destOrd="0" presId="urn:microsoft.com/office/officeart/2009/layout/CirclePictureHierarchy"/>
    <dgm:cxn modelId="{92F14E8B-22C0-4D9A-871E-869A6FC53273}" type="presParOf" srcId="{088A1EF7-7233-49AD-B86F-C684339DE47E}" destId="{B0C40663-F169-491C-8668-134CA5529570}" srcOrd="0" destOrd="0" presId="urn:microsoft.com/office/officeart/2009/layout/CirclePictureHierarchy"/>
    <dgm:cxn modelId="{AFFD7174-D5E4-410D-9089-4DD88109F5E3}" type="presParOf" srcId="{B0C40663-F169-491C-8668-134CA5529570}" destId="{E173CE50-2687-44B5-87E3-37894884C112}" srcOrd="0" destOrd="0" presId="urn:microsoft.com/office/officeart/2009/layout/CirclePictureHierarchy"/>
    <dgm:cxn modelId="{6F6B758E-6706-485C-B645-56A8DA9C149A}" type="presParOf" srcId="{B0C40663-F169-491C-8668-134CA5529570}" destId="{40BB3E77-8236-4273-82FD-FAA8EBE1600E}" srcOrd="1" destOrd="0" presId="urn:microsoft.com/office/officeart/2009/layout/CirclePictureHierarchy"/>
    <dgm:cxn modelId="{4B7409A3-A69D-4494-9B91-1E1FBDE3DB03}" type="presParOf" srcId="{088A1EF7-7233-49AD-B86F-C684339DE47E}" destId="{6B3C00FD-FECF-4F59-B08B-1D0FE2005BD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AA12DD-4941-4E8B-A065-1D369132022D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B43AA9D-BDD2-4EBD-8980-B3B9ACEEB59C}">
      <dgm:prSet phldrT="[Текст]" custT="1"/>
      <dgm:spPr/>
      <dgm:t>
        <a:bodyPr/>
        <a:lstStyle/>
        <a:p>
          <a:r>
            <a:rPr lang="ru-RU" sz="2400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Формування</a:t>
          </a:r>
          <a:r>
            <a:rPr lang="ru-RU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</a:t>
          </a:r>
          <a:r>
            <a:rPr lang="ru-RU" sz="2400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творчості</a:t>
          </a:r>
          <a:r>
            <a:rPr lang="ru-RU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в </a:t>
          </a:r>
          <a:r>
            <a:rPr lang="ru-RU" sz="2400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різних</a:t>
          </a:r>
          <a:r>
            <a:rPr lang="ru-RU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видах </a:t>
          </a:r>
          <a:r>
            <a:rPr lang="ru-RU" sz="2400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діяльності</a:t>
          </a:r>
          <a:endParaRPr lang="uk-UA" sz="2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126A9EA2-41EF-450A-87BE-077E2328AA26}" type="parTrans" cxnId="{5CD28AD8-1E50-472E-8659-510BA35A8BE9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9E142639-7327-470E-B136-B92E50EF2371}" type="sibTrans" cxnId="{5CD28AD8-1E50-472E-8659-510BA35A8BE9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6D500871-69E2-4E4C-8170-88F13600F995}">
      <dgm:prSet phldrT="[Текст]"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На заняттях</a:t>
          </a:r>
          <a:endParaRPr lang="uk-UA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79F35EE-A988-4094-9A61-88469468EED0}" type="parTrans" cxnId="{8C46BAA6-C7C9-4C8C-91BD-61F522622B26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4DD72CB-8F37-42D9-A38B-84FC5D19DB84}" type="sibTrans" cxnId="{8C46BAA6-C7C9-4C8C-91BD-61F522622B26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7E1CC2EB-F411-4F9F-9F76-CF5AE08D5D9E}">
      <dgm:prSet phldrT="[Текст]"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Гурткова робота</a:t>
          </a:r>
          <a:endParaRPr lang="uk-UA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5D34A3A2-9A4A-46A6-A640-1194D6475E48}" type="parTrans" cxnId="{BC45D0BC-CE1E-45F3-BD5C-AAF548BE7D47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BB1E3E5E-8660-49FA-A6CB-A4474987E876}" type="sibTrans" cxnId="{BC45D0BC-CE1E-45F3-BD5C-AAF548BE7D47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2B12B99F-2DA6-4192-A17D-2BF2408AF9B0}">
      <dgm:prSet phldrT="[Текст]"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На прогулянці</a:t>
          </a:r>
          <a:endParaRPr lang="uk-UA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5EED7380-5339-4CB7-8A4F-A5EAE7733462}" type="parTrans" cxnId="{82262C97-24C6-4562-A4D1-C4B9F8F303D3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C28E195A-6A59-45E1-BDF6-52243D001ED5}" type="sibTrans" cxnId="{82262C97-24C6-4562-A4D1-C4B9F8F303D3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90FF054C-E7BC-4A79-A726-4412B8E4CABE}">
      <dgm:prSet phldrT="[Текст]"/>
      <dgm:spPr/>
      <dgm:t>
        <a:bodyPr/>
        <a:lstStyle/>
        <a:p>
          <a:r>
            <a:rPr lang="uk-UA" b="1" cap="none" spc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СХД</a:t>
          </a:r>
          <a:endParaRPr lang="uk-UA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BB941D8-D150-4AD3-9C61-8207CA523C00}" type="parTrans" cxnId="{1F0E6A1C-7E67-42AF-B2C2-D04BD92DE8CD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3F045C5-C0C6-4F0A-8DED-13E7EAAF2C42}" type="sibTrans" cxnId="{1F0E6A1C-7E67-42AF-B2C2-D04BD92DE8CD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B1696696-CDE2-4358-A592-52C903FCD5A6}">
      <dgm:prSet phldrT="[Текст]"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Робота з батьками</a:t>
          </a:r>
          <a:endParaRPr lang="uk-UA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8E2AE74-AD53-4FD9-B5BE-DAE5C3116EC7}" type="parTrans" cxnId="{C086B03C-B4DE-4FD5-A7E0-B213F1A8D19B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632B9B86-E2E5-4905-9F23-FE24BEF15452}" type="sibTrans" cxnId="{C086B03C-B4DE-4FD5-A7E0-B213F1A8D19B}">
      <dgm:prSet/>
      <dgm:spPr/>
      <dgm:t>
        <a:bodyPr/>
        <a:lstStyle/>
        <a:p>
          <a:endParaRPr lang="uk-UA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2911D362-81B4-4705-A8C9-FCA9C3B10ADC}" type="pres">
      <dgm:prSet presAssocID="{FCAA12DD-4941-4E8B-A065-1D369132022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2E3BF5D4-8963-495A-ADE3-42A9B868B013}" type="pres">
      <dgm:prSet presAssocID="{DB43AA9D-BDD2-4EBD-8980-B3B9ACEEB59C}" presName="hierRoot1" presStyleCnt="0">
        <dgm:presLayoutVars>
          <dgm:hierBranch val="init"/>
        </dgm:presLayoutVars>
      </dgm:prSet>
      <dgm:spPr/>
    </dgm:pt>
    <dgm:pt modelId="{581FDD34-7985-4092-A2F7-BC1C02389D66}" type="pres">
      <dgm:prSet presAssocID="{DB43AA9D-BDD2-4EBD-8980-B3B9ACEEB59C}" presName="rootComposite1" presStyleCnt="0"/>
      <dgm:spPr/>
    </dgm:pt>
    <dgm:pt modelId="{C10994EE-707F-4BDA-B436-2C18882F75D4}" type="pres">
      <dgm:prSet presAssocID="{DB43AA9D-BDD2-4EBD-8980-B3B9ACEEB59C}" presName="rootText1" presStyleLbl="node0" presStyleIdx="0" presStyleCnt="1" custScaleX="318711" custScaleY="283164" custLinFactY="-82582" custLinFactNeighborY="-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AEC799D-3084-48F4-BA57-EA2E4FBFB16F}" type="pres">
      <dgm:prSet presAssocID="{DB43AA9D-BDD2-4EBD-8980-B3B9ACEEB59C}" presName="rootConnector1" presStyleLbl="node1" presStyleIdx="0" presStyleCnt="0"/>
      <dgm:spPr/>
      <dgm:t>
        <a:bodyPr/>
        <a:lstStyle/>
        <a:p>
          <a:endParaRPr lang="uk-UA"/>
        </a:p>
      </dgm:t>
    </dgm:pt>
    <dgm:pt modelId="{F7C994C9-7175-4281-AF42-278A79ACFE37}" type="pres">
      <dgm:prSet presAssocID="{DB43AA9D-BDD2-4EBD-8980-B3B9ACEEB59C}" presName="hierChild2" presStyleCnt="0"/>
      <dgm:spPr/>
    </dgm:pt>
    <dgm:pt modelId="{B0448CA1-F761-442B-BB41-6FC40C61129B}" type="pres">
      <dgm:prSet presAssocID="{A79F35EE-A988-4094-9A61-88469468EED0}" presName="Name37" presStyleLbl="parChTrans1D2" presStyleIdx="0" presStyleCnt="5"/>
      <dgm:spPr/>
      <dgm:t>
        <a:bodyPr/>
        <a:lstStyle/>
        <a:p>
          <a:endParaRPr lang="uk-UA"/>
        </a:p>
      </dgm:t>
    </dgm:pt>
    <dgm:pt modelId="{A4E344CF-E5F5-41C4-A934-C910C35E39F4}" type="pres">
      <dgm:prSet presAssocID="{6D500871-69E2-4E4C-8170-88F13600F995}" presName="hierRoot2" presStyleCnt="0">
        <dgm:presLayoutVars>
          <dgm:hierBranch val="init"/>
        </dgm:presLayoutVars>
      </dgm:prSet>
      <dgm:spPr/>
    </dgm:pt>
    <dgm:pt modelId="{9F5494DD-B677-4473-8D4F-2F2BEC4CF3AD}" type="pres">
      <dgm:prSet presAssocID="{6D500871-69E2-4E4C-8170-88F13600F995}" presName="rootComposite" presStyleCnt="0"/>
      <dgm:spPr/>
    </dgm:pt>
    <dgm:pt modelId="{140A6E35-8EA8-49BF-B7CC-A1AC4C6D809C}" type="pres">
      <dgm:prSet presAssocID="{6D500871-69E2-4E4C-8170-88F13600F995}" presName="rootText" presStyleLbl="node2" presStyleIdx="0" presStyleCnt="5" custScaleX="120787" custScaleY="148386" custLinFactY="-72791" custLinFactNeighborX="59226" custLinFactNeighborY="-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CB42C91-2730-43B6-9051-B39F0DB36B77}" type="pres">
      <dgm:prSet presAssocID="{6D500871-69E2-4E4C-8170-88F13600F995}" presName="rootConnector" presStyleLbl="node2" presStyleIdx="0" presStyleCnt="5"/>
      <dgm:spPr/>
      <dgm:t>
        <a:bodyPr/>
        <a:lstStyle/>
        <a:p>
          <a:endParaRPr lang="uk-UA"/>
        </a:p>
      </dgm:t>
    </dgm:pt>
    <dgm:pt modelId="{DF82BC5A-C502-4C0D-92A9-31045F60580E}" type="pres">
      <dgm:prSet presAssocID="{6D500871-69E2-4E4C-8170-88F13600F995}" presName="hierChild4" presStyleCnt="0"/>
      <dgm:spPr/>
    </dgm:pt>
    <dgm:pt modelId="{3E28D38F-163A-4B7E-9A02-453FA16016AE}" type="pres">
      <dgm:prSet presAssocID="{6D500871-69E2-4E4C-8170-88F13600F995}" presName="hierChild5" presStyleCnt="0"/>
      <dgm:spPr/>
    </dgm:pt>
    <dgm:pt modelId="{59AA13B9-6AEF-489D-B849-F0AD5DBFADA6}" type="pres">
      <dgm:prSet presAssocID="{5D34A3A2-9A4A-46A6-A640-1194D6475E48}" presName="Name37" presStyleLbl="parChTrans1D2" presStyleIdx="1" presStyleCnt="5"/>
      <dgm:spPr/>
      <dgm:t>
        <a:bodyPr/>
        <a:lstStyle/>
        <a:p>
          <a:endParaRPr lang="uk-UA"/>
        </a:p>
      </dgm:t>
    </dgm:pt>
    <dgm:pt modelId="{9023437B-37CC-4240-AB54-C1D24399988A}" type="pres">
      <dgm:prSet presAssocID="{7E1CC2EB-F411-4F9F-9F76-CF5AE08D5D9E}" presName="hierRoot2" presStyleCnt="0">
        <dgm:presLayoutVars>
          <dgm:hierBranch val="init"/>
        </dgm:presLayoutVars>
      </dgm:prSet>
      <dgm:spPr/>
    </dgm:pt>
    <dgm:pt modelId="{16471F60-70E4-4A78-BFFD-6D54E64EA4D0}" type="pres">
      <dgm:prSet presAssocID="{7E1CC2EB-F411-4F9F-9F76-CF5AE08D5D9E}" presName="rootComposite" presStyleCnt="0"/>
      <dgm:spPr/>
    </dgm:pt>
    <dgm:pt modelId="{D763E522-6963-4BCA-BDD9-7465595CBC0A}" type="pres">
      <dgm:prSet presAssocID="{7E1CC2EB-F411-4F9F-9F76-CF5AE08D5D9E}" presName="rootText" presStyleLbl="node2" presStyleIdx="1" presStyleCnt="5" custScaleX="123007" custScaleY="128261" custLinFactNeighborX="-15289" custLinFactNeighborY="6179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61F5D59-2D9A-4EDB-B8B5-3A87F69A90A5}" type="pres">
      <dgm:prSet presAssocID="{7E1CC2EB-F411-4F9F-9F76-CF5AE08D5D9E}" presName="rootConnector" presStyleLbl="node2" presStyleIdx="1" presStyleCnt="5"/>
      <dgm:spPr/>
      <dgm:t>
        <a:bodyPr/>
        <a:lstStyle/>
        <a:p>
          <a:endParaRPr lang="uk-UA"/>
        </a:p>
      </dgm:t>
    </dgm:pt>
    <dgm:pt modelId="{9C6650B1-5A6D-4897-B0F3-3BA0F1A45508}" type="pres">
      <dgm:prSet presAssocID="{7E1CC2EB-F411-4F9F-9F76-CF5AE08D5D9E}" presName="hierChild4" presStyleCnt="0"/>
      <dgm:spPr/>
    </dgm:pt>
    <dgm:pt modelId="{BA76675C-637C-4B06-9FC2-9E603BFC3D3D}" type="pres">
      <dgm:prSet presAssocID="{7E1CC2EB-F411-4F9F-9F76-CF5AE08D5D9E}" presName="hierChild5" presStyleCnt="0"/>
      <dgm:spPr/>
    </dgm:pt>
    <dgm:pt modelId="{B81FAEE8-974F-4A6D-84D8-6FA76DFF1CD5}" type="pres">
      <dgm:prSet presAssocID="{5EED7380-5339-4CB7-8A4F-A5EAE7733462}" presName="Name37" presStyleLbl="parChTrans1D2" presStyleIdx="2" presStyleCnt="5"/>
      <dgm:spPr/>
      <dgm:t>
        <a:bodyPr/>
        <a:lstStyle/>
        <a:p>
          <a:endParaRPr lang="uk-UA"/>
        </a:p>
      </dgm:t>
    </dgm:pt>
    <dgm:pt modelId="{CC238DEB-B327-4809-A3DC-B4DBCC09E829}" type="pres">
      <dgm:prSet presAssocID="{2B12B99F-2DA6-4192-A17D-2BF2408AF9B0}" presName="hierRoot2" presStyleCnt="0">
        <dgm:presLayoutVars>
          <dgm:hierBranch val="init"/>
        </dgm:presLayoutVars>
      </dgm:prSet>
      <dgm:spPr/>
    </dgm:pt>
    <dgm:pt modelId="{F3FB16DF-3778-4AF2-85B4-E2403E4A7150}" type="pres">
      <dgm:prSet presAssocID="{2B12B99F-2DA6-4192-A17D-2BF2408AF9B0}" presName="rootComposite" presStyleCnt="0"/>
      <dgm:spPr/>
    </dgm:pt>
    <dgm:pt modelId="{9A217949-BBB2-4E88-A29C-B8F6D56EAE16}" type="pres">
      <dgm:prSet presAssocID="{2B12B99F-2DA6-4192-A17D-2BF2408AF9B0}" presName="rootText" presStyleLbl="node2" presStyleIdx="2" presStyleCnt="5" custScaleX="132945" custScaleY="128104" custLinFactY="100000" custLinFactNeighborX="0" custLinFactNeighborY="12738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7839508-4C68-4113-A72F-882105B6B463}" type="pres">
      <dgm:prSet presAssocID="{2B12B99F-2DA6-4192-A17D-2BF2408AF9B0}" presName="rootConnector" presStyleLbl="node2" presStyleIdx="2" presStyleCnt="5"/>
      <dgm:spPr/>
      <dgm:t>
        <a:bodyPr/>
        <a:lstStyle/>
        <a:p>
          <a:endParaRPr lang="uk-UA"/>
        </a:p>
      </dgm:t>
    </dgm:pt>
    <dgm:pt modelId="{9CA7B44D-32ED-42A7-8672-E49623A76A3A}" type="pres">
      <dgm:prSet presAssocID="{2B12B99F-2DA6-4192-A17D-2BF2408AF9B0}" presName="hierChild4" presStyleCnt="0"/>
      <dgm:spPr/>
    </dgm:pt>
    <dgm:pt modelId="{413A909B-69FD-462E-85F0-4471AB42AE09}" type="pres">
      <dgm:prSet presAssocID="{2B12B99F-2DA6-4192-A17D-2BF2408AF9B0}" presName="hierChild5" presStyleCnt="0"/>
      <dgm:spPr/>
    </dgm:pt>
    <dgm:pt modelId="{0BF846AB-6135-44D5-88F4-B054862E72E7}" type="pres">
      <dgm:prSet presAssocID="{0BB941D8-D150-4AD3-9C61-8207CA523C00}" presName="Name37" presStyleLbl="parChTrans1D2" presStyleIdx="3" presStyleCnt="5"/>
      <dgm:spPr/>
      <dgm:t>
        <a:bodyPr/>
        <a:lstStyle/>
        <a:p>
          <a:endParaRPr lang="uk-UA"/>
        </a:p>
      </dgm:t>
    </dgm:pt>
    <dgm:pt modelId="{3BED60B5-E84D-48AA-917B-DB070BB92A16}" type="pres">
      <dgm:prSet presAssocID="{90FF054C-E7BC-4A79-A726-4412B8E4CABE}" presName="hierRoot2" presStyleCnt="0">
        <dgm:presLayoutVars>
          <dgm:hierBranch val="init"/>
        </dgm:presLayoutVars>
      </dgm:prSet>
      <dgm:spPr/>
    </dgm:pt>
    <dgm:pt modelId="{B3E6E6A3-BD54-4297-9BE7-A313C815C34E}" type="pres">
      <dgm:prSet presAssocID="{90FF054C-E7BC-4A79-A726-4412B8E4CABE}" presName="rootComposite" presStyleCnt="0"/>
      <dgm:spPr/>
    </dgm:pt>
    <dgm:pt modelId="{44B0969E-C4AD-4C79-9E1C-CFBEA05DAB55}" type="pres">
      <dgm:prSet presAssocID="{90FF054C-E7BC-4A79-A726-4412B8E4CABE}" presName="rootText" presStyleLbl="node2" presStyleIdx="3" presStyleCnt="5" custScaleX="124546" custScaleY="133805" custLinFactNeighborX="4895" custLinFactNeighborY="6179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9A52559-21AA-455B-8CC4-16CE98D15143}" type="pres">
      <dgm:prSet presAssocID="{90FF054C-E7BC-4A79-A726-4412B8E4CABE}" presName="rootConnector" presStyleLbl="node2" presStyleIdx="3" presStyleCnt="5"/>
      <dgm:spPr/>
      <dgm:t>
        <a:bodyPr/>
        <a:lstStyle/>
        <a:p>
          <a:endParaRPr lang="uk-UA"/>
        </a:p>
      </dgm:t>
    </dgm:pt>
    <dgm:pt modelId="{EBB06651-4D70-4DAF-9806-683BFF728620}" type="pres">
      <dgm:prSet presAssocID="{90FF054C-E7BC-4A79-A726-4412B8E4CABE}" presName="hierChild4" presStyleCnt="0"/>
      <dgm:spPr/>
    </dgm:pt>
    <dgm:pt modelId="{494E1E65-15BD-4DCB-9338-A8EBC456C586}" type="pres">
      <dgm:prSet presAssocID="{90FF054C-E7BC-4A79-A726-4412B8E4CABE}" presName="hierChild5" presStyleCnt="0"/>
      <dgm:spPr/>
    </dgm:pt>
    <dgm:pt modelId="{DADC81BA-09E6-405D-97FF-241342C6F331}" type="pres">
      <dgm:prSet presAssocID="{A8E2AE74-AD53-4FD9-B5BE-DAE5C3116EC7}" presName="Name37" presStyleLbl="parChTrans1D2" presStyleIdx="4" presStyleCnt="5"/>
      <dgm:spPr/>
      <dgm:t>
        <a:bodyPr/>
        <a:lstStyle/>
        <a:p>
          <a:endParaRPr lang="uk-UA"/>
        </a:p>
      </dgm:t>
    </dgm:pt>
    <dgm:pt modelId="{59A9A281-AFBC-486F-9998-641BCEAD3D53}" type="pres">
      <dgm:prSet presAssocID="{B1696696-CDE2-4358-A592-52C903FCD5A6}" presName="hierRoot2" presStyleCnt="0">
        <dgm:presLayoutVars>
          <dgm:hierBranch val="init"/>
        </dgm:presLayoutVars>
      </dgm:prSet>
      <dgm:spPr/>
    </dgm:pt>
    <dgm:pt modelId="{27C05DB8-60C0-4337-8B32-1D218E25ED9A}" type="pres">
      <dgm:prSet presAssocID="{B1696696-CDE2-4358-A592-52C903FCD5A6}" presName="rootComposite" presStyleCnt="0"/>
      <dgm:spPr/>
    </dgm:pt>
    <dgm:pt modelId="{8BCD1B1B-70A4-49C8-B6B3-2E2296B86802}" type="pres">
      <dgm:prSet presAssocID="{B1696696-CDE2-4358-A592-52C903FCD5A6}" presName="rootText" presStyleLbl="node2" presStyleIdx="4" presStyleCnt="5" custScaleX="124652" custScaleY="143128" custLinFactY="-70162" custLinFactNeighborX="-48299" custLinFactNeighborY="-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5AA3410-EB20-4588-8C26-F6E6CE216C71}" type="pres">
      <dgm:prSet presAssocID="{B1696696-CDE2-4358-A592-52C903FCD5A6}" presName="rootConnector" presStyleLbl="node2" presStyleIdx="4" presStyleCnt="5"/>
      <dgm:spPr/>
      <dgm:t>
        <a:bodyPr/>
        <a:lstStyle/>
        <a:p>
          <a:endParaRPr lang="uk-UA"/>
        </a:p>
      </dgm:t>
    </dgm:pt>
    <dgm:pt modelId="{263A01C3-FEFF-4F33-8FAB-9B62880DE0F5}" type="pres">
      <dgm:prSet presAssocID="{B1696696-CDE2-4358-A592-52C903FCD5A6}" presName="hierChild4" presStyleCnt="0"/>
      <dgm:spPr/>
    </dgm:pt>
    <dgm:pt modelId="{890174B7-B19F-4F7A-84B4-6F4E1571154F}" type="pres">
      <dgm:prSet presAssocID="{B1696696-CDE2-4358-A592-52C903FCD5A6}" presName="hierChild5" presStyleCnt="0"/>
      <dgm:spPr/>
    </dgm:pt>
    <dgm:pt modelId="{CC5D9927-DC7D-46B0-95FD-259A5A96D6EA}" type="pres">
      <dgm:prSet presAssocID="{DB43AA9D-BDD2-4EBD-8980-B3B9ACEEB59C}" presName="hierChild3" presStyleCnt="0"/>
      <dgm:spPr/>
    </dgm:pt>
  </dgm:ptLst>
  <dgm:cxnLst>
    <dgm:cxn modelId="{094E8355-F01E-4E9C-ADBE-729AF191E932}" type="presOf" srcId="{6D500871-69E2-4E4C-8170-88F13600F995}" destId="{3CB42C91-2730-43B6-9051-B39F0DB36B77}" srcOrd="1" destOrd="0" presId="urn:microsoft.com/office/officeart/2005/8/layout/orgChart1"/>
    <dgm:cxn modelId="{96FF57DC-6094-4821-B3CD-BEF7657E0926}" type="presOf" srcId="{A79F35EE-A988-4094-9A61-88469468EED0}" destId="{B0448CA1-F761-442B-BB41-6FC40C61129B}" srcOrd="0" destOrd="0" presId="urn:microsoft.com/office/officeart/2005/8/layout/orgChart1"/>
    <dgm:cxn modelId="{BC45D0BC-CE1E-45F3-BD5C-AAF548BE7D47}" srcId="{DB43AA9D-BDD2-4EBD-8980-B3B9ACEEB59C}" destId="{7E1CC2EB-F411-4F9F-9F76-CF5AE08D5D9E}" srcOrd="1" destOrd="0" parTransId="{5D34A3A2-9A4A-46A6-A640-1194D6475E48}" sibTransId="{BB1E3E5E-8660-49FA-A6CB-A4474987E876}"/>
    <dgm:cxn modelId="{C086B03C-B4DE-4FD5-A7E0-B213F1A8D19B}" srcId="{DB43AA9D-BDD2-4EBD-8980-B3B9ACEEB59C}" destId="{B1696696-CDE2-4358-A592-52C903FCD5A6}" srcOrd="4" destOrd="0" parTransId="{A8E2AE74-AD53-4FD9-B5BE-DAE5C3116EC7}" sibTransId="{632B9B86-E2E5-4905-9F23-FE24BEF15452}"/>
    <dgm:cxn modelId="{8D497BA6-B569-4B9E-90B8-6A2A5C865C06}" type="presOf" srcId="{90FF054C-E7BC-4A79-A726-4412B8E4CABE}" destId="{59A52559-21AA-455B-8CC4-16CE98D15143}" srcOrd="1" destOrd="0" presId="urn:microsoft.com/office/officeart/2005/8/layout/orgChart1"/>
    <dgm:cxn modelId="{18AC18D8-5B01-4DE4-8341-D6B0C32042DB}" type="presOf" srcId="{7E1CC2EB-F411-4F9F-9F76-CF5AE08D5D9E}" destId="{361F5D59-2D9A-4EDB-B8B5-3A87F69A90A5}" srcOrd="1" destOrd="0" presId="urn:microsoft.com/office/officeart/2005/8/layout/orgChart1"/>
    <dgm:cxn modelId="{9BF57AA6-CA54-4E07-A607-C361C1F07194}" type="presOf" srcId="{7E1CC2EB-F411-4F9F-9F76-CF5AE08D5D9E}" destId="{D763E522-6963-4BCA-BDD9-7465595CBC0A}" srcOrd="0" destOrd="0" presId="urn:microsoft.com/office/officeart/2005/8/layout/orgChart1"/>
    <dgm:cxn modelId="{82262C97-24C6-4562-A4D1-C4B9F8F303D3}" srcId="{DB43AA9D-BDD2-4EBD-8980-B3B9ACEEB59C}" destId="{2B12B99F-2DA6-4192-A17D-2BF2408AF9B0}" srcOrd="2" destOrd="0" parTransId="{5EED7380-5339-4CB7-8A4F-A5EAE7733462}" sibTransId="{C28E195A-6A59-45E1-BDF6-52243D001ED5}"/>
    <dgm:cxn modelId="{30089AC4-6D9C-49E3-82E2-6A246640EBCE}" type="presOf" srcId="{B1696696-CDE2-4358-A592-52C903FCD5A6}" destId="{8BCD1B1B-70A4-49C8-B6B3-2E2296B86802}" srcOrd="0" destOrd="0" presId="urn:microsoft.com/office/officeart/2005/8/layout/orgChart1"/>
    <dgm:cxn modelId="{91A99119-2503-4926-8563-84B2CA91E96E}" type="presOf" srcId="{A8E2AE74-AD53-4FD9-B5BE-DAE5C3116EC7}" destId="{DADC81BA-09E6-405D-97FF-241342C6F331}" srcOrd="0" destOrd="0" presId="urn:microsoft.com/office/officeart/2005/8/layout/orgChart1"/>
    <dgm:cxn modelId="{302BC7AE-721C-4674-A764-7319CFDBD8C0}" type="presOf" srcId="{FCAA12DD-4941-4E8B-A065-1D369132022D}" destId="{2911D362-81B4-4705-A8C9-FCA9C3B10ADC}" srcOrd="0" destOrd="0" presId="urn:microsoft.com/office/officeart/2005/8/layout/orgChart1"/>
    <dgm:cxn modelId="{F039D607-4D1F-45C6-A142-7F5CB1A5C6AF}" type="presOf" srcId="{5D34A3A2-9A4A-46A6-A640-1194D6475E48}" destId="{59AA13B9-6AEF-489D-B849-F0AD5DBFADA6}" srcOrd="0" destOrd="0" presId="urn:microsoft.com/office/officeart/2005/8/layout/orgChart1"/>
    <dgm:cxn modelId="{E7B2885D-7E59-4C4B-AF01-B2719D38E1D3}" type="presOf" srcId="{DB43AA9D-BDD2-4EBD-8980-B3B9ACEEB59C}" destId="{C10994EE-707F-4BDA-B436-2C18882F75D4}" srcOrd="0" destOrd="0" presId="urn:microsoft.com/office/officeart/2005/8/layout/orgChart1"/>
    <dgm:cxn modelId="{8C46BAA6-C7C9-4C8C-91BD-61F522622B26}" srcId="{DB43AA9D-BDD2-4EBD-8980-B3B9ACEEB59C}" destId="{6D500871-69E2-4E4C-8170-88F13600F995}" srcOrd="0" destOrd="0" parTransId="{A79F35EE-A988-4094-9A61-88469468EED0}" sibTransId="{A4DD72CB-8F37-42D9-A38B-84FC5D19DB84}"/>
    <dgm:cxn modelId="{4D1C4E23-0CB8-4AF9-92BA-D4F5642355E7}" type="presOf" srcId="{0BB941D8-D150-4AD3-9C61-8207CA523C00}" destId="{0BF846AB-6135-44D5-88F4-B054862E72E7}" srcOrd="0" destOrd="0" presId="urn:microsoft.com/office/officeart/2005/8/layout/orgChart1"/>
    <dgm:cxn modelId="{C84A1CA5-1178-4598-B6CD-15DDF1F087CC}" type="presOf" srcId="{90FF054C-E7BC-4A79-A726-4412B8E4CABE}" destId="{44B0969E-C4AD-4C79-9E1C-CFBEA05DAB55}" srcOrd="0" destOrd="0" presId="urn:microsoft.com/office/officeart/2005/8/layout/orgChart1"/>
    <dgm:cxn modelId="{307A69CD-5739-40D5-8E54-98C0B70FCC09}" type="presOf" srcId="{5EED7380-5339-4CB7-8A4F-A5EAE7733462}" destId="{B81FAEE8-974F-4A6D-84D8-6FA76DFF1CD5}" srcOrd="0" destOrd="0" presId="urn:microsoft.com/office/officeart/2005/8/layout/orgChart1"/>
    <dgm:cxn modelId="{1F0E6A1C-7E67-42AF-B2C2-D04BD92DE8CD}" srcId="{DB43AA9D-BDD2-4EBD-8980-B3B9ACEEB59C}" destId="{90FF054C-E7BC-4A79-A726-4412B8E4CABE}" srcOrd="3" destOrd="0" parTransId="{0BB941D8-D150-4AD3-9C61-8207CA523C00}" sibTransId="{03F045C5-C0C6-4F0A-8DED-13E7EAAF2C42}"/>
    <dgm:cxn modelId="{5CD28AD8-1E50-472E-8659-510BA35A8BE9}" srcId="{FCAA12DD-4941-4E8B-A065-1D369132022D}" destId="{DB43AA9D-BDD2-4EBD-8980-B3B9ACEEB59C}" srcOrd="0" destOrd="0" parTransId="{126A9EA2-41EF-450A-87BE-077E2328AA26}" sibTransId="{9E142639-7327-470E-B136-B92E50EF2371}"/>
    <dgm:cxn modelId="{1401E258-6DF9-4DC2-95F1-745A6831F79D}" type="presOf" srcId="{B1696696-CDE2-4358-A592-52C903FCD5A6}" destId="{D5AA3410-EB20-4588-8C26-F6E6CE216C71}" srcOrd="1" destOrd="0" presId="urn:microsoft.com/office/officeart/2005/8/layout/orgChart1"/>
    <dgm:cxn modelId="{BFFE5688-8D15-46EC-BAF2-B674AA4C431A}" type="presOf" srcId="{6D500871-69E2-4E4C-8170-88F13600F995}" destId="{140A6E35-8EA8-49BF-B7CC-A1AC4C6D809C}" srcOrd="0" destOrd="0" presId="urn:microsoft.com/office/officeart/2005/8/layout/orgChart1"/>
    <dgm:cxn modelId="{052606C0-CC0B-4DF1-A663-337703C00CD7}" type="presOf" srcId="{2B12B99F-2DA6-4192-A17D-2BF2408AF9B0}" destId="{17839508-4C68-4113-A72F-882105B6B463}" srcOrd="1" destOrd="0" presId="urn:microsoft.com/office/officeart/2005/8/layout/orgChart1"/>
    <dgm:cxn modelId="{50C63CDC-BA8B-411A-9B27-BDD4E8A8185B}" type="presOf" srcId="{2B12B99F-2DA6-4192-A17D-2BF2408AF9B0}" destId="{9A217949-BBB2-4E88-A29C-B8F6D56EAE16}" srcOrd="0" destOrd="0" presId="urn:microsoft.com/office/officeart/2005/8/layout/orgChart1"/>
    <dgm:cxn modelId="{AA7B4C8E-9692-4EC3-9B14-59DC083E2190}" type="presOf" srcId="{DB43AA9D-BDD2-4EBD-8980-B3B9ACEEB59C}" destId="{7AEC799D-3084-48F4-BA57-EA2E4FBFB16F}" srcOrd="1" destOrd="0" presId="urn:microsoft.com/office/officeart/2005/8/layout/orgChart1"/>
    <dgm:cxn modelId="{42FE5C35-2BA1-4DB8-B81B-7F35DE0A25D9}" type="presParOf" srcId="{2911D362-81B4-4705-A8C9-FCA9C3B10ADC}" destId="{2E3BF5D4-8963-495A-ADE3-42A9B868B013}" srcOrd="0" destOrd="0" presId="urn:microsoft.com/office/officeart/2005/8/layout/orgChart1"/>
    <dgm:cxn modelId="{4A37F093-D6B6-4F05-9E4A-158EA719BCC4}" type="presParOf" srcId="{2E3BF5D4-8963-495A-ADE3-42A9B868B013}" destId="{581FDD34-7985-4092-A2F7-BC1C02389D66}" srcOrd="0" destOrd="0" presId="urn:microsoft.com/office/officeart/2005/8/layout/orgChart1"/>
    <dgm:cxn modelId="{ABFE645D-BCE4-450E-8EFF-F5494D360BBE}" type="presParOf" srcId="{581FDD34-7985-4092-A2F7-BC1C02389D66}" destId="{C10994EE-707F-4BDA-B436-2C18882F75D4}" srcOrd="0" destOrd="0" presId="urn:microsoft.com/office/officeart/2005/8/layout/orgChart1"/>
    <dgm:cxn modelId="{3376CFDA-5A7B-4075-801C-A6961A6C81CB}" type="presParOf" srcId="{581FDD34-7985-4092-A2F7-BC1C02389D66}" destId="{7AEC799D-3084-48F4-BA57-EA2E4FBFB16F}" srcOrd="1" destOrd="0" presId="urn:microsoft.com/office/officeart/2005/8/layout/orgChart1"/>
    <dgm:cxn modelId="{DA0238AC-9CE2-47AE-80D9-0474E48180B1}" type="presParOf" srcId="{2E3BF5D4-8963-495A-ADE3-42A9B868B013}" destId="{F7C994C9-7175-4281-AF42-278A79ACFE37}" srcOrd="1" destOrd="0" presId="urn:microsoft.com/office/officeart/2005/8/layout/orgChart1"/>
    <dgm:cxn modelId="{28A41392-1DBC-40A4-9285-E5D4C18E196D}" type="presParOf" srcId="{F7C994C9-7175-4281-AF42-278A79ACFE37}" destId="{B0448CA1-F761-442B-BB41-6FC40C61129B}" srcOrd="0" destOrd="0" presId="urn:microsoft.com/office/officeart/2005/8/layout/orgChart1"/>
    <dgm:cxn modelId="{1EDA84EC-8A8F-4E74-B082-9124C3625A53}" type="presParOf" srcId="{F7C994C9-7175-4281-AF42-278A79ACFE37}" destId="{A4E344CF-E5F5-41C4-A934-C910C35E39F4}" srcOrd="1" destOrd="0" presId="urn:microsoft.com/office/officeart/2005/8/layout/orgChart1"/>
    <dgm:cxn modelId="{939A0076-1F8B-4ACE-96AE-05503CF1B51F}" type="presParOf" srcId="{A4E344CF-E5F5-41C4-A934-C910C35E39F4}" destId="{9F5494DD-B677-4473-8D4F-2F2BEC4CF3AD}" srcOrd="0" destOrd="0" presId="urn:microsoft.com/office/officeart/2005/8/layout/orgChart1"/>
    <dgm:cxn modelId="{3566B39D-85F6-430F-A3BA-B684BA50FDC4}" type="presParOf" srcId="{9F5494DD-B677-4473-8D4F-2F2BEC4CF3AD}" destId="{140A6E35-8EA8-49BF-B7CC-A1AC4C6D809C}" srcOrd="0" destOrd="0" presId="urn:microsoft.com/office/officeart/2005/8/layout/orgChart1"/>
    <dgm:cxn modelId="{236B229F-B9BD-4DC7-9FFD-E962D0E17A96}" type="presParOf" srcId="{9F5494DD-B677-4473-8D4F-2F2BEC4CF3AD}" destId="{3CB42C91-2730-43B6-9051-B39F0DB36B77}" srcOrd="1" destOrd="0" presId="urn:microsoft.com/office/officeart/2005/8/layout/orgChart1"/>
    <dgm:cxn modelId="{7A661439-21AB-46B2-9778-E641E3EB06CD}" type="presParOf" srcId="{A4E344CF-E5F5-41C4-A934-C910C35E39F4}" destId="{DF82BC5A-C502-4C0D-92A9-31045F60580E}" srcOrd="1" destOrd="0" presId="urn:microsoft.com/office/officeart/2005/8/layout/orgChart1"/>
    <dgm:cxn modelId="{00B174C2-011C-4F64-A649-C06FBA7419B2}" type="presParOf" srcId="{A4E344CF-E5F5-41C4-A934-C910C35E39F4}" destId="{3E28D38F-163A-4B7E-9A02-453FA16016AE}" srcOrd="2" destOrd="0" presId="urn:microsoft.com/office/officeart/2005/8/layout/orgChart1"/>
    <dgm:cxn modelId="{637DFAE4-4773-4293-B860-8658B5F6DED4}" type="presParOf" srcId="{F7C994C9-7175-4281-AF42-278A79ACFE37}" destId="{59AA13B9-6AEF-489D-B849-F0AD5DBFADA6}" srcOrd="2" destOrd="0" presId="urn:microsoft.com/office/officeart/2005/8/layout/orgChart1"/>
    <dgm:cxn modelId="{49556B17-47A6-4109-AE58-128730A28954}" type="presParOf" srcId="{F7C994C9-7175-4281-AF42-278A79ACFE37}" destId="{9023437B-37CC-4240-AB54-C1D24399988A}" srcOrd="3" destOrd="0" presId="urn:microsoft.com/office/officeart/2005/8/layout/orgChart1"/>
    <dgm:cxn modelId="{054DDD7B-6906-48DF-BA78-4DD3C46C1F45}" type="presParOf" srcId="{9023437B-37CC-4240-AB54-C1D24399988A}" destId="{16471F60-70E4-4A78-BFFD-6D54E64EA4D0}" srcOrd="0" destOrd="0" presId="urn:microsoft.com/office/officeart/2005/8/layout/orgChart1"/>
    <dgm:cxn modelId="{08AD372A-BC56-40DB-9A5D-D28A43B5C6C2}" type="presParOf" srcId="{16471F60-70E4-4A78-BFFD-6D54E64EA4D0}" destId="{D763E522-6963-4BCA-BDD9-7465595CBC0A}" srcOrd="0" destOrd="0" presId="urn:microsoft.com/office/officeart/2005/8/layout/orgChart1"/>
    <dgm:cxn modelId="{29ECBFA3-9CDB-4075-8F13-33D2F1AF672E}" type="presParOf" srcId="{16471F60-70E4-4A78-BFFD-6D54E64EA4D0}" destId="{361F5D59-2D9A-4EDB-B8B5-3A87F69A90A5}" srcOrd="1" destOrd="0" presId="urn:microsoft.com/office/officeart/2005/8/layout/orgChart1"/>
    <dgm:cxn modelId="{2364AAB5-30F7-4AC4-B077-74B50B8AE9E7}" type="presParOf" srcId="{9023437B-37CC-4240-AB54-C1D24399988A}" destId="{9C6650B1-5A6D-4897-B0F3-3BA0F1A45508}" srcOrd="1" destOrd="0" presId="urn:microsoft.com/office/officeart/2005/8/layout/orgChart1"/>
    <dgm:cxn modelId="{432ADFE4-3BB9-482A-93AA-FA3179B82A2E}" type="presParOf" srcId="{9023437B-37CC-4240-AB54-C1D24399988A}" destId="{BA76675C-637C-4B06-9FC2-9E603BFC3D3D}" srcOrd="2" destOrd="0" presId="urn:microsoft.com/office/officeart/2005/8/layout/orgChart1"/>
    <dgm:cxn modelId="{67926A6B-87FC-4B29-BFE1-B9048665349E}" type="presParOf" srcId="{F7C994C9-7175-4281-AF42-278A79ACFE37}" destId="{B81FAEE8-974F-4A6D-84D8-6FA76DFF1CD5}" srcOrd="4" destOrd="0" presId="urn:microsoft.com/office/officeart/2005/8/layout/orgChart1"/>
    <dgm:cxn modelId="{C52FA4B4-7A0C-4580-B1FD-229AD92AA457}" type="presParOf" srcId="{F7C994C9-7175-4281-AF42-278A79ACFE37}" destId="{CC238DEB-B327-4809-A3DC-B4DBCC09E829}" srcOrd="5" destOrd="0" presId="urn:microsoft.com/office/officeart/2005/8/layout/orgChart1"/>
    <dgm:cxn modelId="{26CBDF7A-924F-4421-9A6E-47C693176A17}" type="presParOf" srcId="{CC238DEB-B327-4809-A3DC-B4DBCC09E829}" destId="{F3FB16DF-3778-4AF2-85B4-E2403E4A7150}" srcOrd="0" destOrd="0" presId="urn:microsoft.com/office/officeart/2005/8/layout/orgChart1"/>
    <dgm:cxn modelId="{0DCBCD43-942D-4C16-8ED5-4C5B7D38E43D}" type="presParOf" srcId="{F3FB16DF-3778-4AF2-85B4-E2403E4A7150}" destId="{9A217949-BBB2-4E88-A29C-B8F6D56EAE16}" srcOrd="0" destOrd="0" presId="urn:microsoft.com/office/officeart/2005/8/layout/orgChart1"/>
    <dgm:cxn modelId="{7DACCCB0-AE06-42B8-BCA7-A3AFCDEBC7F3}" type="presParOf" srcId="{F3FB16DF-3778-4AF2-85B4-E2403E4A7150}" destId="{17839508-4C68-4113-A72F-882105B6B463}" srcOrd="1" destOrd="0" presId="urn:microsoft.com/office/officeart/2005/8/layout/orgChart1"/>
    <dgm:cxn modelId="{58C775CD-C7E7-4AE2-A034-20A35B2E72DF}" type="presParOf" srcId="{CC238DEB-B327-4809-A3DC-B4DBCC09E829}" destId="{9CA7B44D-32ED-42A7-8672-E49623A76A3A}" srcOrd="1" destOrd="0" presId="urn:microsoft.com/office/officeart/2005/8/layout/orgChart1"/>
    <dgm:cxn modelId="{6C98346F-6BD0-4CF8-83B5-D569D660E49A}" type="presParOf" srcId="{CC238DEB-B327-4809-A3DC-B4DBCC09E829}" destId="{413A909B-69FD-462E-85F0-4471AB42AE09}" srcOrd="2" destOrd="0" presId="urn:microsoft.com/office/officeart/2005/8/layout/orgChart1"/>
    <dgm:cxn modelId="{34EF4287-5CAD-44FB-B0F7-D5F931EB2ED7}" type="presParOf" srcId="{F7C994C9-7175-4281-AF42-278A79ACFE37}" destId="{0BF846AB-6135-44D5-88F4-B054862E72E7}" srcOrd="6" destOrd="0" presId="urn:microsoft.com/office/officeart/2005/8/layout/orgChart1"/>
    <dgm:cxn modelId="{97CD2D95-92C8-4B32-904F-E5222785FDFE}" type="presParOf" srcId="{F7C994C9-7175-4281-AF42-278A79ACFE37}" destId="{3BED60B5-E84D-48AA-917B-DB070BB92A16}" srcOrd="7" destOrd="0" presId="urn:microsoft.com/office/officeart/2005/8/layout/orgChart1"/>
    <dgm:cxn modelId="{8F944580-C6D3-47F5-993E-241D6604EFD6}" type="presParOf" srcId="{3BED60B5-E84D-48AA-917B-DB070BB92A16}" destId="{B3E6E6A3-BD54-4297-9BE7-A313C815C34E}" srcOrd="0" destOrd="0" presId="urn:microsoft.com/office/officeart/2005/8/layout/orgChart1"/>
    <dgm:cxn modelId="{69806AE2-6102-4B23-A9B9-8EDF4505DE80}" type="presParOf" srcId="{B3E6E6A3-BD54-4297-9BE7-A313C815C34E}" destId="{44B0969E-C4AD-4C79-9E1C-CFBEA05DAB55}" srcOrd="0" destOrd="0" presId="urn:microsoft.com/office/officeart/2005/8/layout/orgChart1"/>
    <dgm:cxn modelId="{2C88D862-0846-4F24-9C5C-A55F8EC258D3}" type="presParOf" srcId="{B3E6E6A3-BD54-4297-9BE7-A313C815C34E}" destId="{59A52559-21AA-455B-8CC4-16CE98D15143}" srcOrd="1" destOrd="0" presId="urn:microsoft.com/office/officeart/2005/8/layout/orgChart1"/>
    <dgm:cxn modelId="{5FD91F5D-955D-4B18-B0FA-0CE1FA6B0FC6}" type="presParOf" srcId="{3BED60B5-E84D-48AA-917B-DB070BB92A16}" destId="{EBB06651-4D70-4DAF-9806-683BFF728620}" srcOrd="1" destOrd="0" presId="urn:microsoft.com/office/officeart/2005/8/layout/orgChart1"/>
    <dgm:cxn modelId="{AB96E85B-4452-43C3-AFD0-CEA031F081B8}" type="presParOf" srcId="{3BED60B5-E84D-48AA-917B-DB070BB92A16}" destId="{494E1E65-15BD-4DCB-9338-A8EBC456C586}" srcOrd="2" destOrd="0" presId="urn:microsoft.com/office/officeart/2005/8/layout/orgChart1"/>
    <dgm:cxn modelId="{22B6150F-A0BC-42C6-B90B-F207AF66D335}" type="presParOf" srcId="{F7C994C9-7175-4281-AF42-278A79ACFE37}" destId="{DADC81BA-09E6-405D-97FF-241342C6F331}" srcOrd="8" destOrd="0" presId="urn:microsoft.com/office/officeart/2005/8/layout/orgChart1"/>
    <dgm:cxn modelId="{EFB7B8ED-E8A7-4236-84F0-0A15D7253B4A}" type="presParOf" srcId="{F7C994C9-7175-4281-AF42-278A79ACFE37}" destId="{59A9A281-AFBC-486F-9998-641BCEAD3D53}" srcOrd="9" destOrd="0" presId="urn:microsoft.com/office/officeart/2005/8/layout/orgChart1"/>
    <dgm:cxn modelId="{7F8FE924-A93C-435E-9260-7B6975DA5A85}" type="presParOf" srcId="{59A9A281-AFBC-486F-9998-641BCEAD3D53}" destId="{27C05DB8-60C0-4337-8B32-1D218E25ED9A}" srcOrd="0" destOrd="0" presId="urn:microsoft.com/office/officeart/2005/8/layout/orgChart1"/>
    <dgm:cxn modelId="{6C5E248C-7CAB-44E0-B931-F7AE9556A60F}" type="presParOf" srcId="{27C05DB8-60C0-4337-8B32-1D218E25ED9A}" destId="{8BCD1B1B-70A4-49C8-B6B3-2E2296B86802}" srcOrd="0" destOrd="0" presId="urn:microsoft.com/office/officeart/2005/8/layout/orgChart1"/>
    <dgm:cxn modelId="{B9A1A6C6-D054-4647-84B3-319AB4883D1E}" type="presParOf" srcId="{27C05DB8-60C0-4337-8B32-1D218E25ED9A}" destId="{D5AA3410-EB20-4588-8C26-F6E6CE216C71}" srcOrd="1" destOrd="0" presId="urn:microsoft.com/office/officeart/2005/8/layout/orgChart1"/>
    <dgm:cxn modelId="{16690E00-9B1D-4C80-ABD5-26DD7AC6B7A8}" type="presParOf" srcId="{59A9A281-AFBC-486F-9998-641BCEAD3D53}" destId="{263A01C3-FEFF-4F33-8FAB-9B62880DE0F5}" srcOrd="1" destOrd="0" presId="urn:microsoft.com/office/officeart/2005/8/layout/orgChart1"/>
    <dgm:cxn modelId="{5CB8F70C-C397-4DF4-ADE1-AA02E3CCAF99}" type="presParOf" srcId="{59A9A281-AFBC-486F-9998-641BCEAD3D53}" destId="{890174B7-B19F-4F7A-84B4-6F4E1571154F}" srcOrd="2" destOrd="0" presId="urn:microsoft.com/office/officeart/2005/8/layout/orgChart1"/>
    <dgm:cxn modelId="{BB1CF683-773B-4BF4-BF71-0DD662B34567}" type="presParOf" srcId="{2E3BF5D4-8963-495A-ADE3-42A9B868B013}" destId="{CC5D9927-DC7D-46B0-95FD-259A5A96D6E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078185-C800-4EDD-8B7B-24E080AA3BBD}">
      <dsp:nvSpPr>
        <dsp:cNvPr id="0" name=""/>
        <dsp:cNvSpPr/>
      </dsp:nvSpPr>
      <dsp:spPr>
        <a:xfrm>
          <a:off x="3307844" y="1971617"/>
          <a:ext cx="2376317" cy="1224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rPr>
            <a:t>Умови стимулювання творчості</a:t>
          </a:r>
          <a:endParaRPr lang="uk-UA" sz="24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+mj-lt"/>
          </a:endParaRPr>
        </a:p>
      </dsp:txBody>
      <dsp:txXfrm>
        <a:off x="3307844" y="1971617"/>
        <a:ext cx="2376317" cy="1224078"/>
      </dsp:txXfrm>
    </dsp:sp>
    <dsp:sp modelId="{BEF02755-9091-4A01-BEC7-B48C1FA7AA29}">
      <dsp:nvSpPr>
        <dsp:cNvPr id="0" name=""/>
        <dsp:cNvSpPr/>
      </dsp:nvSpPr>
      <dsp:spPr>
        <a:xfrm rot="19554188">
          <a:off x="5288283" y="1607022"/>
          <a:ext cx="13007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0074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4843B3-4AC2-45B8-B9AF-F2562B410779}">
      <dsp:nvSpPr>
        <dsp:cNvPr id="0" name=""/>
        <dsp:cNvSpPr/>
      </dsp:nvSpPr>
      <dsp:spPr>
        <a:xfrm>
          <a:off x="6404169" y="171401"/>
          <a:ext cx="1728198" cy="1071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Єдність виховання та навчання</a:t>
          </a:r>
          <a:endParaRPr lang="uk-UA" sz="20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6404169" y="171401"/>
        <a:ext cx="1728198" cy="1071025"/>
      </dsp:txXfrm>
    </dsp:sp>
    <dsp:sp modelId="{FB8564A1-4F8D-4FD4-A466-52BBDBEF2D14}">
      <dsp:nvSpPr>
        <dsp:cNvPr id="0" name=""/>
        <dsp:cNvSpPr/>
      </dsp:nvSpPr>
      <dsp:spPr>
        <a:xfrm rot="16162050">
          <a:off x="4111885" y="1598399"/>
          <a:ext cx="7464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648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CAF3C-438C-4F48-A65E-B19EF4058E97}">
      <dsp:nvSpPr>
        <dsp:cNvPr id="0" name=""/>
        <dsp:cNvSpPr/>
      </dsp:nvSpPr>
      <dsp:spPr>
        <a:xfrm>
          <a:off x="3121481" y="99382"/>
          <a:ext cx="2706621" cy="1125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Повага і бережливе ставлення до творчої  продукції</a:t>
          </a:r>
          <a:endParaRPr lang="uk-UA" sz="20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3121481" y="99382"/>
        <a:ext cx="2706621" cy="1125798"/>
      </dsp:txXfrm>
    </dsp:sp>
    <dsp:sp modelId="{9965BB73-BEDB-41A0-8FBC-D5CD1EB35A3A}">
      <dsp:nvSpPr>
        <dsp:cNvPr id="0" name=""/>
        <dsp:cNvSpPr/>
      </dsp:nvSpPr>
      <dsp:spPr>
        <a:xfrm rot="12822701">
          <a:off x="2494193" y="1643034"/>
          <a:ext cx="11840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405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6D56D-3159-4A48-8E74-8ACF9A1BB0B9}">
      <dsp:nvSpPr>
        <dsp:cNvPr id="0" name=""/>
        <dsp:cNvSpPr/>
      </dsp:nvSpPr>
      <dsp:spPr>
        <a:xfrm>
          <a:off x="859554" y="243403"/>
          <a:ext cx="1863129" cy="1071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Вчити радіти чужим успіхам</a:t>
          </a:r>
          <a:endParaRPr lang="uk-UA" sz="20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859554" y="243403"/>
        <a:ext cx="1863129" cy="1071046"/>
      </dsp:txXfrm>
    </dsp:sp>
    <dsp:sp modelId="{23B5C75E-A464-4EC6-879E-4643915D061B}">
      <dsp:nvSpPr>
        <dsp:cNvPr id="0" name=""/>
        <dsp:cNvSpPr/>
      </dsp:nvSpPr>
      <dsp:spPr>
        <a:xfrm rot="21567182">
          <a:off x="5684147" y="2569221"/>
          <a:ext cx="6480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803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A113B-4A7D-4BB0-B4A3-AA0860083559}">
      <dsp:nvSpPr>
        <dsp:cNvPr id="0" name=""/>
        <dsp:cNvSpPr/>
      </dsp:nvSpPr>
      <dsp:spPr>
        <a:xfrm>
          <a:off x="6332166" y="1899593"/>
          <a:ext cx="1953279" cy="1314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Віра в себе і отриманні перемоги</a:t>
          </a:r>
          <a:endParaRPr lang="uk-UA" sz="20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6332166" y="1899593"/>
        <a:ext cx="1953279" cy="1314420"/>
      </dsp:txXfrm>
    </dsp:sp>
    <dsp:sp modelId="{C55C3981-7CC4-4927-B972-FEFA3928C7DC}">
      <dsp:nvSpPr>
        <dsp:cNvPr id="0" name=""/>
        <dsp:cNvSpPr/>
      </dsp:nvSpPr>
      <dsp:spPr>
        <a:xfrm rot="10852797">
          <a:off x="2614393" y="2560082"/>
          <a:ext cx="6934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34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1F4A2-7A87-47F9-85B7-31BA6693F30B}">
      <dsp:nvSpPr>
        <dsp:cNvPr id="0" name=""/>
        <dsp:cNvSpPr/>
      </dsp:nvSpPr>
      <dsp:spPr>
        <a:xfrm>
          <a:off x="499513" y="1877283"/>
          <a:ext cx="2114921" cy="1322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Таланти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виховуються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заохоченням</a:t>
          </a:r>
          <a:endParaRPr lang="uk-UA" sz="20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499513" y="1877283"/>
        <a:ext cx="2114921" cy="1322464"/>
      </dsp:txXfrm>
    </dsp:sp>
    <dsp:sp modelId="{9316A40D-0A96-4185-98F6-9355A9A107C0}">
      <dsp:nvSpPr>
        <dsp:cNvPr id="0" name=""/>
        <dsp:cNvSpPr/>
      </dsp:nvSpPr>
      <dsp:spPr>
        <a:xfrm rot="8188700">
          <a:off x="3277375" y="3424889"/>
          <a:ext cx="6656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564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8C799-11D5-48C4-9EEB-1B59BAE1160F}">
      <dsp:nvSpPr>
        <dsp:cNvPr id="0" name=""/>
        <dsp:cNvSpPr/>
      </dsp:nvSpPr>
      <dsp:spPr>
        <a:xfrm>
          <a:off x="1660734" y="3654082"/>
          <a:ext cx="2079137" cy="12698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Створення позитивної атмосфери</a:t>
          </a:r>
          <a:endParaRPr lang="uk-UA" sz="20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1660734" y="3654082"/>
        <a:ext cx="2079137" cy="1269844"/>
      </dsp:txXfrm>
    </dsp:sp>
    <dsp:sp modelId="{FE44029C-FFF3-4F2C-9035-C0247B15217F}">
      <dsp:nvSpPr>
        <dsp:cNvPr id="0" name=""/>
        <dsp:cNvSpPr/>
      </dsp:nvSpPr>
      <dsp:spPr>
        <a:xfrm rot="2478309">
          <a:off x="5138256" y="3339734"/>
          <a:ext cx="4364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643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86BD8-C7DD-4B5E-924A-1E0B06B46593}">
      <dsp:nvSpPr>
        <dsp:cNvPr id="0" name=""/>
        <dsp:cNvSpPr/>
      </dsp:nvSpPr>
      <dsp:spPr>
        <a:xfrm>
          <a:off x="5184585" y="3483772"/>
          <a:ext cx="2578352" cy="16754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Підтримання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у дитини енергійного розвитку пізнання творчості</a:t>
          </a:r>
          <a:endParaRPr lang="uk-UA" sz="20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5184585" y="3483772"/>
        <a:ext cx="2578352" cy="167540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73B2DD-4317-474F-927C-0854B06617FC}">
      <dsp:nvSpPr>
        <dsp:cNvPr id="0" name=""/>
        <dsp:cNvSpPr/>
      </dsp:nvSpPr>
      <dsp:spPr>
        <a:xfrm>
          <a:off x="4547155" y="2401"/>
          <a:ext cx="2654083" cy="1200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Винахідник</a:t>
          </a:r>
          <a:endParaRPr lang="uk-UA" sz="2300" kern="1200" dirty="0"/>
        </a:p>
      </dsp:txBody>
      <dsp:txXfrm>
        <a:off x="4547155" y="2401"/>
        <a:ext cx="2654083" cy="1200399"/>
      </dsp:txXfrm>
    </dsp:sp>
    <dsp:sp modelId="{EC08EBFA-5938-4D34-8991-6CD057FA9E79}">
      <dsp:nvSpPr>
        <dsp:cNvPr id="0" name=""/>
        <dsp:cNvSpPr/>
      </dsp:nvSpPr>
      <dsp:spPr>
        <a:xfrm>
          <a:off x="3239920" y="2401"/>
          <a:ext cx="1188395" cy="12003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FB7DA8-DEC5-4ADD-AB1F-367632792741}">
      <dsp:nvSpPr>
        <dsp:cNvPr id="0" name=""/>
        <dsp:cNvSpPr/>
      </dsp:nvSpPr>
      <dsp:spPr>
        <a:xfrm>
          <a:off x="3239920" y="1400867"/>
          <a:ext cx="2654083" cy="1200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Майстер</a:t>
          </a:r>
          <a:endParaRPr lang="uk-UA" sz="2300" kern="1200" dirty="0"/>
        </a:p>
      </dsp:txBody>
      <dsp:txXfrm>
        <a:off x="3239920" y="1400867"/>
        <a:ext cx="2654083" cy="1200399"/>
      </dsp:txXfrm>
    </dsp:sp>
    <dsp:sp modelId="{0EB39B78-2D7E-474F-A4FC-2EABC1F9E1CA}">
      <dsp:nvSpPr>
        <dsp:cNvPr id="0" name=""/>
        <dsp:cNvSpPr/>
      </dsp:nvSpPr>
      <dsp:spPr>
        <a:xfrm>
          <a:off x="6012843" y="1400867"/>
          <a:ext cx="1188395" cy="120039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77B444-1826-4331-8CB2-6F29E251F20E}">
      <dsp:nvSpPr>
        <dsp:cNvPr id="0" name=""/>
        <dsp:cNvSpPr/>
      </dsp:nvSpPr>
      <dsp:spPr>
        <a:xfrm>
          <a:off x="4547155" y="2799332"/>
          <a:ext cx="2654083" cy="1200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Організатор</a:t>
          </a:r>
          <a:endParaRPr lang="uk-UA" sz="2300" kern="1200" dirty="0"/>
        </a:p>
      </dsp:txBody>
      <dsp:txXfrm>
        <a:off x="4547155" y="2799332"/>
        <a:ext cx="2654083" cy="1200399"/>
      </dsp:txXfrm>
    </dsp:sp>
    <dsp:sp modelId="{9FFD0A5C-BB82-4031-B218-5D7BC8F25819}">
      <dsp:nvSpPr>
        <dsp:cNvPr id="0" name=""/>
        <dsp:cNvSpPr/>
      </dsp:nvSpPr>
      <dsp:spPr>
        <a:xfrm>
          <a:off x="3239920" y="2799332"/>
          <a:ext cx="1188395" cy="12003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01EC67F-5FA6-45D6-8BBD-C89515CCBD3E}">
      <dsp:nvSpPr>
        <dsp:cNvPr id="0" name=""/>
        <dsp:cNvSpPr/>
      </dsp:nvSpPr>
      <dsp:spPr>
        <a:xfrm>
          <a:off x="3239920" y="4197798"/>
          <a:ext cx="2654083" cy="1200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err="1" smtClean="0"/>
            <a:t>Експерементатор</a:t>
          </a:r>
          <a:endParaRPr lang="uk-UA" sz="2300" kern="1200" dirty="0"/>
        </a:p>
      </dsp:txBody>
      <dsp:txXfrm>
        <a:off x="3239920" y="4197798"/>
        <a:ext cx="2654083" cy="1200399"/>
      </dsp:txXfrm>
    </dsp:sp>
    <dsp:sp modelId="{9470870E-FAD2-4AC9-8540-79543740A3DC}">
      <dsp:nvSpPr>
        <dsp:cNvPr id="0" name=""/>
        <dsp:cNvSpPr/>
      </dsp:nvSpPr>
      <dsp:spPr>
        <a:xfrm>
          <a:off x="6012843" y="4197798"/>
          <a:ext cx="1188395" cy="120039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442EB9-E2A7-4322-B019-4F5C227B303F}">
      <dsp:nvSpPr>
        <dsp:cNvPr id="0" name=""/>
        <dsp:cNvSpPr/>
      </dsp:nvSpPr>
      <dsp:spPr>
        <a:xfrm>
          <a:off x="0" y="0"/>
          <a:ext cx="868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742E1-0CE3-43EB-88B8-3D9E7710B6A0}">
      <dsp:nvSpPr>
        <dsp:cNvPr id="0" name=""/>
        <dsp:cNvSpPr/>
      </dsp:nvSpPr>
      <dsp:spPr>
        <a:xfrm>
          <a:off x="0" y="0"/>
          <a:ext cx="1737360" cy="4525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0" y="0"/>
        <a:ext cx="1737360" cy="4525962"/>
      </dsp:txXfrm>
    </dsp:sp>
    <dsp:sp modelId="{19C34527-5985-42E1-A48B-59D5D8F36E4C}">
      <dsp:nvSpPr>
        <dsp:cNvPr id="0" name=""/>
        <dsp:cNvSpPr/>
      </dsp:nvSpPr>
      <dsp:spPr>
        <a:xfrm>
          <a:off x="1867662" y="35635"/>
          <a:ext cx="6819138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bg2">
                  <a:lumMod val="50000"/>
                </a:schemeClr>
              </a:solidFill>
            </a:rPr>
            <a:t>Підбір матеріалу</a:t>
          </a:r>
          <a:endParaRPr lang="uk-UA" sz="3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867662" y="35635"/>
        <a:ext cx="6819138" cy="712706"/>
      </dsp:txXfrm>
    </dsp:sp>
    <dsp:sp modelId="{DF40ADDE-5A83-46E4-ABB3-ABAAB9E3828D}">
      <dsp:nvSpPr>
        <dsp:cNvPr id="0" name=""/>
        <dsp:cNvSpPr/>
      </dsp:nvSpPr>
      <dsp:spPr>
        <a:xfrm>
          <a:off x="1737360" y="748341"/>
          <a:ext cx="6949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B9597-96F4-462F-8745-E8957F4D3030}">
      <dsp:nvSpPr>
        <dsp:cNvPr id="0" name=""/>
        <dsp:cNvSpPr/>
      </dsp:nvSpPr>
      <dsp:spPr>
        <a:xfrm>
          <a:off x="1867662" y="783977"/>
          <a:ext cx="6819138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bg2">
                  <a:lumMod val="50000"/>
                </a:schemeClr>
              </a:solidFill>
            </a:rPr>
            <a:t>Розгляд наочності</a:t>
          </a:r>
          <a:endParaRPr lang="uk-UA" sz="3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867662" y="783977"/>
        <a:ext cx="6819138" cy="712706"/>
      </dsp:txXfrm>
    </dsp:sp>
    <dsp:sp modelId="{A4F55C62-CA6A-4811-832C-3BE6043F024B}">
      <dsp:nvSpPr>
        <dsp:cNvPr id="0" name=""/>
        <dsp:cNvSpPr/>
      </dsp:nvSpPr>
      <dsp:spPr>
        <a:xfrm>
          <a:off x="1737360" y="1496683"/>
          <a:ext cx="6949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556B0-2D6B-434D-BEC6-B3A7C62D2680}">
      <dsp:nvSpPr>
        <dsp:cNvPr id="0" name=""/>
        <dsp:cNvSpPr/>
      </dsp:nvSpPr>
      <dsp:spPr>
        <a:xfrm>
          <a:off x="1867662" y="1532318"/>
          <a:ext cx="6819138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bg2">
                  <a:lumMod val="50000"/>
                </a:schemeClr>
              </a:solidFill>
            </a:rPr>
            <a:t>Бесіда з дітьми</a:t>
          </a:r>
          <a:endParaRPr lang="uk-UA" sz="3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867662" y="1532318"/>
        <a:ext cx="6819138" cy="712706"/>
      </dsp:txXfrm>
    </dsp:sp>
    <dsp:sp modelId="{510D48B1-5656-4BEC-9CE6-8204860E67BE}">
      <dsp:nvSpPr>
        <dsp:cNvPr id="0" name=""/>
        <dsp:cNvSpPr/>
      </dsp:nvSpPr>
      <dsp:spPr>
        <a:xfrm>
          <a:off x="1737360" y="2245025"/>
          <a:ext cx="6949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D8AFA-555D-41DB-B2C2-75B4A761BB27}">
      <dsp:nvSpPr>
        <dsp:cNvPr id="0" name=""/>
        <dsp:cNvSpPr/>
      </dsp:nvSpPr>
      <dsp:spPr>
        <a:xfrm>
          <a:off x="1867662" y="2280660"/>
          <a:ext cx="6819138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bg2">
                  <a:lumMod val="50000"/>
                </a:schemeClr>
              </a:solidFill>
            </a:rPr>
            <a:t>Співпраця з колегами</a:t>
          </a:r>
          <a:endParaRPr lang="uk-UA" sz="3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867662" y="2280660"/>
        <a:ext cx="6819138" cy="712706"/>
      </dsp:txXfrm>
    </dsp:sp>
    <dsp:sp modelId="{57566063-91A9-4B53-8361-F9866143675C}">
      <dsp:nvSpPr>
        <dsp:cNvPr id="0" name=""/>
        <dsp:cNvSpPr/>
      </dsp:nvSpPr>
      <dsp:spPr>
        <a:xfrm>
          <a:off x="1737360" y="2993366"/>
          <a:ext cx="6949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DD03B-10DA-4088-AACC-2CEF16BF725F}">
      <dsp:nvSpPr>
        <dsp:cNvPr id="0" name=""/>
        <dsp:cNvSpPr/>
      </dsp:nvSpPr>
      <dsp:spPr>
        <a:xfrm>
          <a:off x="1867662" y="3029002"/>
          <a:ext cx="6819138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bg2">
                  <a:lumMod val="50000"/>
                </a:schemeClr>
              </a:solidFill>
            </a:rPr>
            <a:t>Робота з батьками</a:t>
          </a:r>
          <a:endParaRPr lang="uk-UA" sz="3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867662" y="3029002"/>
        <a:ext cx="6819138" cy="712706"/>
      </dsp:txXfrm>
    </dsp:sp>
    <dsp:sp modelId="{AF2FBA36-4173-42C4-A4B4-B7CC024AE807}">
      <dsp:nvSpPr>
        <dsp:cNvPr id="0" name=""/>
        <dsp:cNvSpPr/>
      </dsp:nvSpPr>
      <dsp:spPr>
        <a:xfrm>
          <a:off x="1737360" y="3741708"/>
          <a:ext cx="6949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B0D96-0B9A-492B-B98B-75BE2B3D7635}">
      <dsp:nvSpPr>
        <dsp:cNvPr id="0" name=""/>
        <dsp:cNvSpPr/>
      </dsp:nvSpPr>
      <dsp:spPr>
        <a:xfrm>
          <a:off x="1867662" y="3777344"/>
          <a:ext cx="6819138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bg2">
                  <a:lumMod val="50000"/>
                </a:schemeClr>
              </a:solidFill>
            </a:rPr>
            <a:t>Ознайомлення з ІТ технологіями</a:t>
          </a:r>
          <a:endParaRPr lang="uk-UA" sz="3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867662" y="3777344"/>
        <a:ext cx="6819138" cy="712706"/>
      </dsp:txXfrm>
    </dsp:sp>
    <dsp:sp modelId="{37795666-BA9D-4D90-9810-BE035D52438F}">
      <dsp:nvSpPr>
        <dsp:cNvPr id="0" name=""/>
        <dsp:cNvSpPr/>
      </dsp:nvSpPr>
      <dsp:spPr>
        <a:xfrm>
          <a:off x="1737360" y="4490050"/>
          <a:ext cx="6949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A8B522-B346-40BD-8B9B-1019A6888AED}">
      <dsp:nvSpPr>
        <dsp:cNvPr id="0" name=""/>
        <dsp:cNvSpPr/>
      </dsp:nvSpPr>
      <dsp:spPr>
        <a:xfrm rot="1115027">
          <a:off x="2969231" y="2669026"/>
          <a:ext cx="787558" cy="59765"/>
        </a:xfrm>
        <a:custGeom>
          <a:avLst/>
          <a:gdLst/>
          <a:ahLst/>
          <a:cxnLst/>
          <a:rect l="0" t="0" r="0" b="0"/>
          <a:pathLst>
            <a:path>
              <a:moveTo>
                <a:pt x="0" y="29882"/>
              </a:moveTo>
              <a:lnTo>
                <a:pt x="787558" y="298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AD392C-788E-4F4E-9EF9-A9D6300B8C69}">
      <dsp:nvSpPr>
        <dsp:cNvPr id="0" name=""/>
        <dsp:cNvSpPr/>
      </dsp:nvSpPr>
      <dsp:spPr>
        <a:xfrm rot="20099787">
          <a:off x="2945863" y="1535312"/>
          <a:ext cx="936843" cy="59765"/>
        </a:xfrm>
        <a:custGeom>
          <a:avLst/>
          <a:gdLst/>
          <a:ahLst/>
          <a:cxnLst/>
          <a:rect l="0" t="0" r="0" b="0"/>
          <a:pathLst>
            <a:path>
              <a:moveTo>
                <a:pt x="0" y="29882"/>
              </a:moveTo>
              <a:lnTo>
                <a:pt x="936843" y="298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40136-38A9-43B3-B461-2F8F2A85ED17}">
      <dsp:nvSpPr>
        <dsp:cNvPr id="0" name=""/>
        <dsp:cNvSpPr/>
      </dsp:nvSpPr>
      <dsp:spPr>
        <a:xfrm>
          <a:off x="538117" y="791854"/>
          <a:ext cx="2884289" cy="2884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552D-B782-415D-8B4A-A32510A6D2A3}">
      <dsp:nvSpPr>
        <dsp:cNvPr id="0" name=""/>
        <dsp:cNvSpPr/>
      </dsp:nvSpPr>
      <dsp:spPr>
        <a:xfrm>
          <a:off x="3763146" y="218646"/>
          <a:ext cx="1614646" cy="16146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Робота з дітьми</a:t>
          </a:r>
          <a:endParaRPr lang="uk-UA" sz="1700" kern="1200" dirty="0"/>
        </a:p>
      </dsp:txBody>
      <dsp:txXfrm>
        <a:off x="3763146" y="218646"/>
        <a:ext cx="1614646" cy="1614646"/>
      </dsp:txXfrm>
    </dsp:sp>
    <dsp:sp modelId="{C1BF6BAB-D735-4F2D-AA8A-8A3ECF2FB0CA}">
      <dsp:nvSpPr>
        <dsp:cNvPr id="0" name=""/>
        <dsp:cNvSpPr/>
      </dsp:nvSpPr>
      <dsp:spPr>
        <a:xfrm>
          <a:off x="5539257" y="218646"/>
          <a:ext cx="2421970" cy="161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i="1" kern="1200" dirty="0" err="1" smtClean="0">
              <a:solidFill>
                <a:schemeClr val="bg2">
                  <a:lumMod val="50000"/>
                </a:schemeClr>
              </a:solidFill>
            </a:rPr>
            <a:t>ниткографія</a:t>
          </a:r>
          <a:endParaRPr lang="uk-UA" sz="2200" i="1" kern="1200" dirty="0">
            <a:solidFill>
              <a:schemeClr val="bg2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i="1" kern="1200" dirty="0" smtClean="0">
              <a:solidFill>
                <a:schemeClr val="bg2">
                  <a:lumMod val="50000"/>
                </a:schemeClr>
              </a:solidFill>
            </a:rPr>
            <a:t>робота з флористики</a:t>
          </a:r>
          <a:endParaRPr lang="uk-UA" sz="2200" i="1" kern="1200" dirty="0">
            <a:solidFill>
              <a:schemeClr val="bg2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i="1" kern="1200" dirty="0" smtClean="0">
              <a:solidFill>
                <a:schemeClr val="bg2">
                  <a:lumMod val="50000"/>
                </a:schemeClr>
              </a:solidFill>
            </a:rPr>
            <a:t>об’ємні фігурки</a:t>
          </a:r>
          <a:endParaRPr lang="uk-UA" sz="2200" i="1" kern="1200" dirty="0">
            <a:solidFill>
              <a:schemeClr val="bg2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i="1" kern="1200" dirty="0" err="1" smtClean="0">
              <a:solidFill>
                <a:schemeClr val="bg2">
                  <a:lumMod val="50000"/>
                </a:schemeClr>
              </a:solidFill>
            </a:rPr>
            <a:t>орігами</a:t>
          </a:r>
          <a:endParaRPr lang="uk-UA" sz="2200" i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39257" y="218646"/>
        <a:ext cx="2421970" cy="1614646"/>
      </dsp:txXfrm>
    </dsp:sp>
    <dsp:sp modelId="{0A51CC08-C4C4-4D18-B17F-4F441072DB11}">
      <dsp:nvSpPr>
        <dsp:cNvPr id="0" name=""/>
        <dsp:cNvSpPr/>
      </dsp:nvSpPr>
      <dsp:spPr>
        <a:xfrm>
          <a:off x="3691140" y="2234876"/>
          <a:ext cx="1730573" cy="17305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Робота з педагогами</a:t>
          </a:r>
          <a:endParaRPr lang="uk-UA" sz="1700" kern="1200" dirty="0"/>
        </a:p>
      </dsp:txBody>
      <dsp:txXfrm>
        <a:off x="3691140" y="2234876"/>
        <a:ext cx="1730573" cy="1730573"/>
      </dsp:txXfrm>
    </dsp:sp>
    <dsp:sp modelId="{ED8AED65-D24D-468C-B6F3-5D03FB4E6DD6}">
      <dsp:nvSpPr>
        <dsp:cNvPr id="0" name=""/>
        <dsp:cNvSpPr/>
      </dsp:nvSpPr>
      <dsp:spPr>
        <a:xfrm>
          <a:off x="5594771" y="2234876"/>
          <a:ext cx="2595860" cy="173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i="1" kern="1200" dirty="0" smtClean="0">
              <a:solidFill>
                <a:schemeClr val="bg2">
                  <a:lumMod val="50000"/>
                </a:schemeClr>
              </a:solidFill>
            </a:rPr>
            <a:t>макраме</a:t>
          </a:r>
          <a:endParaRPr lang="uk-UA" sz="2200" i="1" kern="1200" dirty="0">
            <a:solidFill>
              <a:schemeClr val="bg2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i="1" kern="1200" dirty="0" err="1" smtClean="0">
              <a:solidFill>
                <a:schemeClr val="bg2">
                  <a:lumMod val="50000"/>
                </a:schemeClr>
              </a:solidFill>
            </a:rPr>
            <a:t>лялька-мотанка</a:t>
          </a:r>
          <a:endParaRPr lang="uk-UA" sz="2200" i="1" kern="1200" dirty="0">
            <a:solidFill>
              <a:schemeClr val="bg2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i="1" kern="1200" dirty="0" smtClean="0">
              <a:solidFill>
                <a:schemeClr val="bg2">
                  <a:lumMod val="50000"/>
                </a:schemeClr>
              </a:solidFill>
            </a:rPr>
            <a:t>вишивання стрічками</a:t>
          </a:r>
          <a:endParaRPr lang="uk-UA" sz="2200" i="1" kern="1200" dirty="0">
            <a:solidFill>
              <a:schemeClr val="bg2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i="1" kern="1200" dirty="0" err="1" smtClean="0">
              <a:solidFill>
                <a:schemeClr val="bg2">
                  <a:lumMod val="50000"/>
                </a:schemeClr>
              </a:solidFill>
            </a:rPr>
            <a:t>квілінг</a:t>
          </a:r>
          <a:endParaRPr lang="uk-UA" sz="2200" i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94771" y="2234876"/>
        <a:ext cx="2595860" cy="173057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337ABB-8D52-4D33-8E0F-AA8611176E39}">
      <dsp:nvSpPr>
        <dsp:cNvPr id="0" name=""/>
        <dsp:cNvSpPr/>
      </dsp:nvSpPr>
      <dsp:spPr>
        <a:xfrm>
          <a:off x="2025" y="0"/>
          <a:ext cx="2122921" cy="45259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u="sng" kern="1200" dirty="0" smtClean="0"/>
            <a:t>Лялька-</a:t>
          </a:r>
          <a:r>
            <a:rPr lang="ru-RU" sz="2700" b="1" u="sng" kern="1200" dirty="0" err="1" smtClean="0"/>
            <a:t>мотанка</a:t>
          </a:r>
          <a:r>
            <a:rPr lang="ru-RU" sz="2700" kern="1200" dirty="0" smtClean="0"/>
            <a:t>                                               </a:t>
          </a:r>
          <a:endParaRPr lang="uk-UA" sz="2700" kern="1200" dirty="0"/>
        </a:p>
      </dsp:txBody>
      <dsp:txXfrm>
        <a:off x="2025" y="1810384"/>
        <a:ext cx="2122921" cy="1810384"/>
      </dsp:txXfrm>
    </dsp:sp>
    <dsp:sp modelId="{2DFE98BD-AEE5-4241-9232-4C061A7DF17D}">
      <dsp:nvSpPr>
        <dsp:cNvPr id="0" name=""/>
        <dsp:cNvSpPr/>
      </dsp:nvSpPr>
      <dsp:spPr>
        <a:xfrm>
          <a:off x="365059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98FBB-6403-462D-807B-9187277CF0BC}">
      <dsp:nvSpPr>
        <dsp:cNvPr id="0" name=""/>
        <dsp:cNvSpPr/>
      </dsp:nvSpPr>
      <dsp:spPr>
        <a:xfrm>
          <a:off x="2188634" y="0"/>
          <a:ext cx="2122921" cy="45259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u="sng" kern="1200" dirty="0" err="1" smtClean="0"/>
            <a:t>Квілінг</a:t>
          </a:r>
          <a:endParaRPr lang="uk-UA" sz="2700" kern="1200" dirty="0"/>
        </a:p>
      </dsp:txBody>
      <dsp:txXfrm>
        <a:off x="2188634" y="1810384"/>
        <a:ext cx="2122921" cy="1810384"/>
      </dsp:txXfrm>
    </dsp:sp>
    <dsp:sp modelId="{EB750A50-CE45-45B8-98EC-8A7B35320604}">
      <dsp:nvSpPr>
        <dsp:cNvPr id="0" name=""/>
        <dsp:cNvSpPr/>
      </dsp:nvSpPr>
      <dsp:spPr>
        <a:xfrm>
          <a:off x="2496522" y="271557"/>
          <a:ext cx="1507145" cy="1507145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9665" t="5939" r="-44335" b="-593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58542-600D-44ED-8A5A-70061CE7B4D8}">
      <dsp:nvSpPr>
        <dsp:cNvPr id="0" name=""/>
        <dsp:cNvSpPr/>
      </dsp:nvSpPr>
      <dsp:spPr>
        <a:xfrm>
          <a:off x="4375243" y="0"/>
          <a:ext cx="2122921" cy="45259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u="sng" kern="1200" dirty="0" smtClean="0"/>
            <a:t>Макраме</a:t>
          </a:r>
          <a:endParaRPr lang="uk-UA" sz="2700" kern="1200" dirty="0"/>
        </a:p>
      </dsp:txBody>
      <dsp:txXfrm>
        <a:off x="4375243" y="1810384"/>
        <a:ext cx="2122921" cy="1810384"/>
      </dsp:txXfrm>
    </dsp:sp>
    <dsp:sp modelId="{2ECA3C78-1784-4098-A263-20E9EB0C0A94}">
      <dsp:nvSpPr>
        <dsp:cNvPr id="0" name=""/>
        <dsp:cNvSpPr/>
      </dsp:nvSpPr>
      <dsp:spPr>
        <a:xfrm>
          <a:off x="4683131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C521B-ABCE-4706-8DD4-BEABD671B7B5}">
      <dsp:nvSpPr>
        <dsp:cNvPr id="0" name=""/>
        <dsp:cNvSpPr/>
      </dsp:nvSpPr>
      <dsp:spPr>
        <a:xfrm>
          <a:off x="6561853" y="0"/>
          <a:ext cx="2122921" cy="45259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u="sng" kern="1200" smtClean="0"/>
            <a:t>Вишивка стрічками</a:t>
          </a:r>
          <a:endParaRPr lang="uk-UA" sz="2700" kern="1200" dirty="0"/>
        </a:p>
      </dsp:txBody>
      <dsp:txXfrm>
        <a:off x="6561853" y="1810384"/>
        <a:ext cx="2122921" cy="1810384"/>
      </dsp:txXfrm>
    </dsp:sp>
    <dsp:sp modelId="{A6B8365F-D5A4-4B9C-93C9-5B97F8961729}">
      <dsp:nvSpPr>
        <dsp:cNvPr id="0" name=""/>
        <dsp:cNvSpPr/>
      </dsp:nvSpPr>
      <dsp:spPr>
        <a:xfrm>
          <a:off x="6869741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875CE-05C2-46B6-A049-A341F849F8D1}">
      <dsp:nvSpPr>
        <dsp:cNvPr id="0" name=""/>
        <dsp:cNvSpPr/>
      </dsp:nvSpPr>
      <dsp:spPr>
        <a:xfrm>
          <a:off x="347472" y="3620769"/>
          <a:ext cx="7991856" cy="6788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4EAEDB-D732-4453-B30E-39E5CE93A920}">
      <dsp:nvSpPr>
        <dsp:cNvPr id="0" name=""/>
        <dsp:cNvSpPr/>
      </dsp:nvSpPr>
      <dsp:spPr>
        <a:xfrm>
          <a:off x="744" y="0"/>
          <a:ext cx="1934765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rPr>
            <a:t>Сприяє</a:t>
          </a:r>
          <a:endParaRPr lang="uk-UA" sz="2500" kern="1200" dirty="0">
            <a:solidFill>
              <a:schemeClr val="bg2">
                <a:lumMod val="50000"/>
              </a:schemeClr>
            </a:solidFill>
            <a:latin typeface="Arial Black" pitchFamily="34" charset="0"/>
          </a:endParaRPr>
        </a:p>
      </dsp:txBody>
      <dsp:txXfrm>
        <a:off x="744" y="0"/>
        <a:ext cx="1934765" cy="1219200"/>
      </dsp:txXfrm>
    </dsp:sp>
    <dsp:sp modelId="{3114944F-F5F5-45BE-A015-26CC24736858}">
      <dsp:nvSpPr>
        <dsp:cNvPr id="0" name=""/>
        <dsp:cNvSpPr/>
      </dsp:nvSpPr>
      <dsp:spPr>
        <a:xfrm>
          <a:off x="194220" y="1220390"/>
          <a:ext cx="1547812" cy="1225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/>
            <a:t>Коорди</a:t>
          </a:r>
          <a:r>
            <a:rPr lang="en-US" sz="1800" kern="1200" dirty="0" smtClean="0"/>
            <a:t>-</a:t>
          </a:r>
          <a:br>
            <a:rPr lang="en-US" sz="1800" kern="1200" dirty="0" smtClean="0"/>
          </a:br>
          <a:r>
            <a:rPr lang="uk-UA" sz="1800" kern="1200" dirty="0" smtClean="0"/>
            <a:t>нації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uk-UA" sz="1800" kern="1200" dirty="0" smtClean="0"/>
            <a:t> рухів</a:t>
          </a:r>
          <a:endParaRPr lang="uk-UA" sz="1800" kern="1200" dirty="0"/>
        </a:p>
      </dsp:txBody>
      <dsp:txXfrm>
        <a:off x="194220" y="1220390"/>
        <a:ext cx="1547812" cy="1225351"/>
      </dsp:txXfrm>
    </dsp:sp>
    <dsp:sp modelId="{379E7F76-2A0E-49C9-A341-03CAE38B16CC}">
      <dsp:nvSpPr>
        <dsp:cNvPr id="0" name=""/>
        <dsp:cNvSpPr/>
      </dsp:nvSpPr>
      <dsp:spPr>
        <a:xfrm>
          <a:off x="194220" y="2634257"/>
          <a:ext cx="1547812" cy="1225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/>
            <a:t>Концен-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uk-UA" sz="1800" kern="1200" dirty="0" err="1" smtClean="0"/>
            <a:t>трації</a:t>
          </a:r>
          <a:r>
            <a:rPr lang="uk-UA" sz="1800" kern="1200" dirty="0" smtClean="0"/>
            <a:t> 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uk-UA" sz="1800" kern="1200" dirty="0" smtClean="0"/>
            <a:t>уваги</a:t>
          </a:r>
          <a:endParaRPr lang="uk-UA" sz="1800" kern="1200" dirty="0"/>
        </a:p>
      </dsp:txBody>
      <dsp:txXfrm>
        <a:off x="194220" y="2634257"/>
        <a:ext cx="1547812" cy="1225351"/>
      </dsp:txXfrm>
    </dsp:sp>
    <dsp:sp modelId="{7523AB42-E81A-493F-9B06-33AF56DFE1CE}">
      <dsp:nvSpPr>
        <dsp:cNvPr id="0" name=""/>
        <dsp:cNvSpPr/>
      </dsp:nvSpPr>
      <dsp:spPr>
        <a:xfrm>
          <a:off x="2080617" y="0"/>
          <a:ext cx="1934765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rPr>
            <a:t>Розвиває</a:t>
          </a:r>
        </a:p>
      </dsp:txBody>
      <dsp:txXfrm>
        <a:off x="2080617" y="0"/>
        <a:ext cx="1934765" cy="1219200"/>
      </dsp:txXfrm>
    </dsp:sp>
    <dsp:sp modelId="{86B9BBF0-343E-45E8-B609-A0F06984FC94}">
      <dsp:nvSpPr>
        <dsp:cNvPr id="0" name=""/>
        <dsp:cNvSpPr/>
      </dsp:nvSpPr>
      <dsp:spPr>
        <a:xfrm>
          <a:off x="2274093" y="1220390"/>
          <a:ext cx="1547812" cy="1225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Художній смак</a:t>
          </a:r>
          <a:endParaRPr lang="uk-UA" sz="1800" kern="1200" dirty="0"/>
        </a:p>
      </dsp:txBody>
      <dsp:txXfrm>
        <a:off x="2274093" y="1220390"/>
        <a:ext cx="1547812" cy="1225351"/>
      </dsp:txXfrm>
    </dsp:sp>
    <dsp:sp modelId="{EB87E980-332C-4AD8-A04E-D2340D5C3238}">
      <dsp:nvSpPr>
        <dsp:cNvPr id="0" name=""/>
        <dsp:cNvSpPr/>
      </dsp:nvSpPr>
      <dsp:spPr>
        <a:xfrm>
          <a:off x="2274093" y="2634257"/>
          <a:ext cx="1547812" cy="1225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Творчу уяву</a:t>
          </a:r>
          <a:endParaRPr lang="uk-UA" sz="1800" kern="1200" dirty="0"/>
        </a:p>
      </dsp:txBody>
      <dsp:txXfrm>
        <a:off x="2274093" y="2634257"/>
        <a:ext cx="1547812" cy="1225351"/>
      </dsp:txXfrm>
    </dsp:sp>
    <dsp:sp modelId="{01B0E846-2B08-4CA3-B58A-134D5AEE1D0B}">
      <dsp:nvSpPr>
        <dsp:cNvPr id="0" name=""/>
        <dsp:cNvSpPr/>
      </dsp:nvSpPr>
      <dsp:spPr>
        <a:xfrm>
          <a:off x="4160490" y="0"/>
          <a:ext cx="1934765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rPr>
            <a:t>Формує</a:t>
          </a:r>
        </a:p>
      </dsp:txBody>
      <dsp:txXfrm>
        <a:off x="4160490" y="0"/>
        <a:ext cx="1934765" cy="1219200"/>
      </dsp:txXfrm>
    </dsp:sp>
    <dsp:sp modelId="{CAF0455A-FED1-4FD0-99EC-EC69020AC725}">
      <dsp:nvSpPr>
        <dsp:cNvPr id="0" name=""/>
        <dsp:cNvSpPr/>
      </dsp:nvSpPr>
      <dsp:spPr>
        <a:xfrm>
          <a:off x="4353966" y="1220390"/>
          <a:ext cx="1547812" cy="1225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/>
            <a:t>Поси</a:t>
          </a:r>
          <a:r>
            <a:rPr lang="en-US" sz="1800" kern="1200" dirty="0" smtClean="0"/>
            <a:t>-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/>
            <a:t>дючість</a:t>
          </a:r>
          <a:endParaRPr lang="uk-UA" sz="1800" kern="1200" dirty="0"/>
        </a:p>
      </dsp:txBody>
      <dsp:txXfrm>
        <a:off x="4353966" y="1220390"/>
        <a:ext cx="1547812" cy="1225351"/>
      </dsp:txXfrm>
    </dsp:sp>
    <dsp:sp modelId="{5D1187C4-1E24-4FAC-A138-3F313E23EE4E}">
      <dsp:nvSpPr>
        <dsp:cNvPr id="0" name=""/>
        <dsp:cNvSpPr/>
      </dsp:nvSpPr>
      <dsp:spPr>
        <a:xfrm>
          <a:off x="4353966" y="2634257"/>
          <a:ext cx="1547812" cy="1225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Терпіння</a:t>
          </a:r>
          <a:endParaRPr lang="uk-UA" sz="1800" kern="1200" dirty="0"/>
        </a:p>
      </dsp:txBody>
      <dsp:txXfrm>
        <a:off x="4353966" y="2634257"/>
        <a:ext cx="1547812" cy="122535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E27B76-1A47-4C1E-94C2-4AD20BFDE8C0}">
      <dsp:nvSpPr>
        <dsp:cNvPr id="0" name=""/>
        <dsp:cNvSpPr/>
      </dsp:nvSpPr>
      <dsp:spPr>
        <a:xfrm>
          <a:off x="4156407" y="1268919"/>
          <a:ext cx="1945714" cy="3898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20"/>
              </a:lnTo>
              <a:lnTo>
                <a:pt x="1945714" y="199020"/>
              </a:lnTo>
              <a:lnTo>
                <a:pt x="1945714" y="3898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5BAD0-6847-41FC-978E-E6A65E9D61C5}">
      <dsp:nvSpPr>
        <dsp:cNvPr id="0" name=""/>
        <dsp:cNvSpPr/>
      </dsp:nvSpPr>
      <dsp:spPr>
        <a:xfrm>
          <a:off x="2587376" y="2875298"/>
          <a:ext cx="1679674" cy="384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926"/>
              </a:lnTo>
              <a:lnTo>
                <a:pt x="1679674" y="193926"/>
              </a:lnTo>
              <a:lnTo>
                <a:pt x="1679674" y="3847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73E3C-7D4F-4322-88B1-5B0118B7209D}">
      <dsp:nvSpPr>
        <dsp:cNvPr id="0" name=""/>
        <dsp:cNvSpPr/>
      </dsp:nvSpPr>
      <dsp:spPr>
        <a:xfrm>
          <a:off x="907702" y="2875298"/>
          <a:ext cx="1679674" cy="384798"/>
        </a:xfrm>
        <a:custGeom>
          <a:avLst/>
          <a:gdLst/>
          <a:ahLst/>
          <a:cxnLst/>
          <a:rect l="0" t="0" r="0" b="0"/>
          <a:pathLst>
            <a:path>
              <a:moveTo>
                <a:pt x="1679674" y="0"/>
              </a:moveTo>
              <a:lnTo>
                <a:pt x="1679674" y="193926"/>
              </a:lnTo>
              <a:lnTo>
                <a:pt x="0" y="193926"/>
              </a:lnTo>
              <a:lnTo>
                <a:pt x="0" y="3847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732A7-1C24-488F-9ED5-99AF314F8745}">
      <dsp:nvSpPr>
        <dsp:cNvPr id="0" name=""/>
        <dsp:cNvSpPr/>
      </dsp:nvSpPr>
      <dsp:spPr>
        <a:xfrm>
          <a:off x="2587376" y="1268919"/>
          <a:ext cx="1569031" cy="384798"/>
        </a:xfrm>
        <a:custGeom>
          <a:avLst/>
          <a:gdLst/>
          <a:ahLst/>
          <a:cxnLst/>
          <a:rect l="0" t="0" r="0" b="0"/>
          <a:pathLst>
            <a:path>
              <a:moveTo>
                <a:pt x="1569031" y="0"/>
              </a:moveTo>
              <a:lnTo>
                <a:pt x="1569031" y="193926"/>
              </a:lnTo>
              <a:lnTo>
                <a:pt x="0" y="193926"/>
              </a:lnTo>
              <a:lnTo>
                <a:pt x="0" y="3847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94B2FA-6B76-425F-AA71-C9CAB9D1B079}">
      <dsp:nvSpPr>
        <dsp:cNvPr id="0" name=""/>
        <dsp:cNvSpPr/>
      </dsp:nvSpPr>
      <dsp:spPr>
        <a:xfrm>
          <a:off x="3545617" y="47338"/>
          <a:ext cx="1221581" cy="122158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296C5-3BFC-43B8-A02A-EB23449F09DE}">
      <dsp:nvSpPr>
        <dsp:cNvPr id="0" name=""/>
        <dsp:cNvSpPr/>
      </dsp:nvSpPr>
      <dsp:spPr>
        <a:xfrm>
          <a:off x="4864195" y="2628"/>
          <a:ext cx="2274944" cy="122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2">
                  <a:lumMod val="50000"/>
                </a:schemeClr>
              </a:solidFill>
            </a:rPr>
            <a:t>Форми роботи</a:t>
          </a:r>
          <a:endParaRPr lang="uk-UA" sz="24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864195" y="2628"/>
        <a:ext cx="2274944" cy="1221581"/>
      </dsp:txXfrm>
    </dsp:sp>
    <dsp:sp modelId="{17469128-5CAF-46A1-9296-92EA89C2E4F4}">
      <dsp:nvSpPr>
        <dsp:cNvPr id="0" name=""/>
        <dsp:cNvSpPr/>
      </dsp:nvSpPr>
      <dsp:spPr>
        <a:xfrm>
          <a:off x="1976586" y="1653717"/>
          <a:ext cx="1221581" cy="122158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613" t="-1782" r="-46387" b="178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18152F-1161-4F7D-9537-9FD59A3356CE}">
      <dsp:nvSpPr>
        <dsp:cNvPr id="0" name=""/>
        <dsp:cNvSpPr/>
      </dsp:nvSpPr>
      <dsp:spPr>
        <a:xfrm>
          <a:off x="3198167" y="1650663"/>
          <a:ext cx="1832371" cy="122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2">
                  <a:lumMod val="50000"/>
                </a:schemeClr>
              </a:solidFill>
            </a:rPr>
            <a:t>Групова</a:t>
          </a:r>
          <a:endParaRPr lang="uk-UA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198167" y="1650663"/>
        <a:ext cx="1832371" cy="1221581"/>
      </dsp:txXfrm>
    </dsp:sp>
    <dsp:sp modelId="{B7D9E986-A68F-4A1E-B97D-AF8A939034E4}">
      <dsp:nvSpPr>
        <dsp:cNvPr id="0" name=""/>
        <dsp:cNvSpPr/>
      </dsp:nvSpPr>
      <dsp:spPr>
        <a:xfrm>
          <a:off x="296912" y="3260096"/>
          <a:ext cx="1221581" cy="122158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830B2-D307-4D0C-A98E-4FE58BBFD3D2}">
      <dsp:nvSpPr>
        <dsp:cNvPr id="0" name=""/>
        <dsp:cNvSpPr/>
      </dsp:nvSpPr>
      <dsp:spPr>
        <a:xfrm>
          <a:off x="1518493" y="3257042"/>
          <a:ext cx="1832371" cy="122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2">
                  <a:lumMod val="50000"/>
                </a:schemeClr>
              </a:solidFill>
            </a:rPr>
            <a:t>Робота в підгрупах</a:t>
          </a:r>
          <a:endParaRPr lang="uk-UA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518493" y="3257042"/>
        <a:ext cx="1832371" cy="1221581"/>
      </dsp:txXfrm>
    </dsp:sp>
    <dsp:sp modelId="{AF2EDEF1-F96A-4B31-B8A7-6CDDDE4AFE1F}">
      <dsp:nvSpPr>
        <dsp:cNvPr id="0" name=""/>
        <dsp:cNvSpPr/>
      </dsp:nvSpPr>
      <dsp:spPr>
        <a:xfrm>
          <a:off x="3656260" y="3260096"/>
          <a:ext cx="1221581" cy="122158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0347" t="-1782" r="-19653" b="178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DEF3FE-5B08-4788-A666-15B4A4CBA4BF}">
      <dsp:nvSpPr>
        <dsp:cNvPr id="0" name=""/>
        <dsp:cNvSpPr/>
      </dsp:nvSpPr>
      <dsp:spPr>
        <a:xfrm>
          <a:off x="4877841" y="3257042"/>
          <a:ext cx="1832371" cy="122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2">
                  <a:lumMod val="50000"/>
                </a:schemeClr>
              </a:solidFill>
            </a:rPr>
            <a:t>Колективна</a:t>
          </a:r>
          <a:r>
            <a:rPr lang="uk-UA" sz="2000" kern="1200" dirty="0" smtClean="0"/>
            <a:t> </a:t>
          </a:r>
          <a:r>
            <a:rPr lang="uk-UA" sz="2000" kern="1200" dirty="0" smtClean="0">
              <a:solidFill>
                <a:schemeClr val="bg2">
                  <a:lumMod val="50000"/>
                </a:schemeClr>
              </a:solidFill>
            </a:rPr>
            <a:t>робота</a:t>
          </a:r>
          <a:endParaRPr lang="uk-UA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877841" y="3257042"/>
        <a:ext cx="1832371" cy="1221581"/>
      </dsp:txXfrm>
    </dsp:sp>
    <dsp:sp modelId="{E173CE50-2687-44B5-87E3-37894884C112}">
      <dsp:nvSpPr>
        <dsp:cNvPr id="0" name=""/>
        <dsp:cNvSpPr/>
      </dsp:nvSpPr>
      <dsp:spPr>
        <a:xfrm>
          <a:off x="5491332" y="1658811"/>
          <a:ext cx="1221581" cy="1221581"/>
        </a:xfrm>
        <a:prstGeom prst="ellipse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218" t="1782" r="-15782" b="-178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BB3E77-8236-4273-82FD-FAA8EBE1600E}">
      <dsp:nvSpPr>
        <dsp:cNvPr id="0" name=""/>
        <dsp:cNvSpPr/>
      </dsp:nvSpPr>
      <dsp:spPr>
        <a:xfrm>
          <a:off x="6715466" y="1650663"/>
          <a:ext cx="1832371" cy="122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2">
                  <a:lumMod val="50000"/>
                </a:schemeClr>
              </a:solidFill>
            </a:rPr>
            <a:t>Індивідуальна</a:t>
          </a:r>
          <a:endParaRPr lang="uk-UA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6715466" y="1650663"/>
        <a:ext cx="1832371" cy="122158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DC81BA-09E6-405D-97FF-241342C6F331}">
      <dsp:nvSpPr>
        <dsp:cNvPr id="0" name=""/>
        <dsp:cNvSpPr/>
      </dsp:nvSpPr>
      <dsp:spPr>
        <a:xfrm>
          <a:off x="3180184" y="1594133"/>
          <a:ext cx="2188793" cy="243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685"/>
              </a:lnTo>
              <a:lnTo>
                <a:pt x="2188793" y="149685"/>
              </a:lnTo>
              <a:lnTo>
                <a:pt x="2188793" y="243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846AB-6135-44D5-88F4-B054862E72E7}">
      <dsp:nvSpPr>
        <dsp:cNvPr id="0" name=""/>
        <dsp:cNvSpPr/>
      </dsp:nvSpPr>
      <dsp:spPr>
        <a:xfrm>
          <a:off x="3180184" y="1594133"/>
          <a:ext cx="1361043" cy="1282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8604"/>
              </a:lnTo>
              <a:lnTo>
                <a:pt x="1361043" y="1188604"/>
              </a:lnTo>
              <a:lnTo>
                <a:pt x="1361043" y="12826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FAEE8-974F-4A6D-84D8-6FA76DFF1CD5}">
      <dsp:nvSpPr>
        <dsp:cNvPr id="0" name=""/>
        <dsp:cNvSpPr/>
      </dsp:nvSpPr>
      <dsp:spPr>
        <a:xfrm>
          <a:off x="3110259" y="1594133"/>
          <a:ext cx="91440" cy="2024327"/>
        </a:xfrm>
        <a:custGeom>
          <a:avLst/>
          <a:gdLst/>
          <a:ahLst/>
          <a:cxnLst/>
          <a:rect l="0" t="0" r="0" b="0"/>
          <a:pathLst>
            <a:path>
              <a:moveTo>
                <a:pt x="69924" y="0"/>
              </a:moveTo>
              <a:lnTo>
                <a:pt x="69924" y="1930269"/>
              </a:lnTo>
              <a:lnTo>
                <a:pt x="45720" y="1930269"/>
              </a:lnTo>
              <a:lnTo>
                <a:pt x="45720" y="20243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AA13B9-6AEF-489D-B849-F0AD5DBFADA6}">
      <dsp:nvSpPr>
        <dsp:cNvPr id="0" name=""/>
        <dsp:cNvSpPr/>
      </dsp:nvSpPr>
      <dsp:spPr>
        <a:xfrm>
          <a:off x="1684517" y="1594133"/>
          <a:ext cx="1495666" cy="1282661"/>
        </a:xfrm>
        <a:custGeom>
          <a:avLst/>
          <a:gdLst/>
          <a:ahLst/>
          <a:cxnLst/>
          <a:rect l="0" t="0" r="0" b="0"/>
          <a:pathLst>
            <a:path>
              <a:moveTo>
                <a:pt x="1495666" y="0"/>
              </a:moveTo>
              <a:lnTo>
                <a:pt x="1495666" y="1188604"/>
              </a:lnTo>
              <a:lnTo>
                <a:pt x="0" y="1188604"/>
              </a:lnTo>
              <a:lnTo>
                <a:pt x="0" y="12826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48CA1-F761-442B-BB41-6FC40C61129B}">
      <dsp:nvSpPr>
        <dsp:cNvPr id="0" name=""/>
        <dsp:cNvSpPr/>
      </dsp:nvSpPr>
      <dsp:spPr>
        <a:xfrm>
          <a:off x="1071961" y="1594133"/>
          <a:ext cx="2108222" cy="231968"/>
        </a:xfrm>
        <a:custGeom>
          <a:avLst/>
          <a:gdLst/>
          <a:ahLst/>
          <a:cxnLst/>
          <a:rect l="0" t="0" r="0" b="0"/>
          <a:pathLst>
            <a:path>
              <a:moveTo>
                <a:pt x="2108222" y="0"/>
              </a:moveTo>
              <a:lnTo>
                <a:pt x="2108222" y="137910"/>
              </a:lnTo>
              <a:lnTo>
                <a:pt x="0" y="137910"/>
              </a:lnTo>
              <a:lnTo>
                <a:pt x="0" y="2319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994EE-707F-4BDA-B436-2C18882F75D4}">
      <dsp:nvSpPr>
        <dsp:cNvPr id="0" name=""/>
        <dsp:cNvSpPr/>
      </dsp:nvSpPr>
      <dsp:spPr>
        <a:xfrm>
          <a:off x="1752700" y="325862"/>
          <a:ext cx="2854966" cy="12682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Формування</a:t>
          </a:r>
          <a:r>
            <a:rPr lang="ru-RU" sz="24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</a:t>
          </a:r>
          <a:r>
            <a:rPr lang="ru-RU" sz="2400" b="1" kern="1200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творчості</a:t>
          </a:r>
          <a:r>
            <a:rPr lang="ru-RU" sz="24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в </a:t>
          </a:r>
          <a:r>
            <a:rPr lang="ru-RU" sz="2400" b="1" kern="1200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різних</a:t>
          </a:r>
          <a:r>
            <a:rPr lang="ru-RU" sz="24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видах </a:t>
          </a:r>
          <a:r>
            <a:rPr lang="ru-RU" sz="2400" b="1" kern="1200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діяльності</a:t>
          </a:r>
          <a:endParaRPr lang="uk-UA" sz="24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1752700" y="325862"/>
        <a:ext cx="2854966" cy="1268270"/>
      </dsp:txXfrm>
    </dsp:sp>
    <dsp:sp modelId="{140A6E35-8EA8-49BF-B7CC-A1AC4C6D809C}">
      <dsp:nvSpPr>
        <dsp:cNvPr id="0" name=""/>
        <dsp:cNvSpPr/>
      </dsp:nvSpPr>
      <dsp:spPr>
        <a:xfrm>
          <a:off x="530965" y="1826101"/>
          <a:ext cx="1081992" cy="6646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На заняттях</a:t>
          </a:r>
          <a:endParaRPr lang="uk-UA" sz="16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530965" y="1826101"/>
        <a:ext cx="1081992" cy="664610"/>
      </dsp:txXfrm>
    </dsp:sp>
    <dsp:sp modelId="{D763E522-6963-4BCA-BDD9-7465595CBC0A}">
      <dsp:nvSpPr>
        <dsp:cNvPr id="0" name=""/>
        <dsp:cNvSpPr/>
      </dsp:nvSpPr>
      <dsp:spPr>
        <a:xfrm>
          <a:off x="1133578" y="2876795"/>
          <a:ext cx="1101878" cy="574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Гурткова робота</a:t>
          </a:r>
          <a:endParaRPr lang="uk-UA" sz="16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1133578" y="2876795"/>
        <a:ext cx="1101878" cy="574471"/>
      </dsp:txXfrm>
    </dsp:sp>
    <dsp:sp modelId="{9A217949-BBB2-4E88-A29C-B8F6D56EAE16}">
      <dsp:nvSpPr>
        <dsp:cNvPr id="0" name=""/>
        <dsp:cNvSpPr/>
      </dsp:nvSpPr>
      <dsp:spPr>
        <a:xfrm>
          <a:off x="2560528" y="3618460"/>
          <a:ext cx="1190901" cy="5737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На прогулянці</a:t>
          </a:r>
          <a:endParaRPr lang="uk-UA" sz="16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2560528" y="3618460"/>
        <a:ext cx="1190901" cy="573768"/>
      </dsp:txXfrm>
    </dsp:sp>
    <dsp:sp modelId="{44B0969E-C4AD-4C79-9E1C-CFBEA05DAB55}">
      <dsp:nvSpPr>
        <dsp:cNvPr id="0" name=""/>
        <dsp:cNvSpPr/>
      </dsp:nvSpPr>
      <dsp:spPr>
        <a:xfrm>
          <a:off x="3983394" y="2876795"/>
          <a:ext cx="1115664" cy="5993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cap="none" spc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СХД</a:t>
          </a:r>
          <a:endParaRPr lang="uk-UA" sz="16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3983394" y="2876795"/>
        <a:ext cx="1115664" cy="599302"/>
      </dsp:txXfrm>
    </dsp:sp>
    <dsp:sp modelId="{8BCD1B1B-70A4-49C8-B6B3-2E2296B86802}">
      <dsp:nvSpPr>
        <dsp:cNvPr id="0" name=""/>
        <dsp:cNvSpPr/>
      </dsp:nvSpPr>
      <dsp:spPr>
        <a:xfrm>
          <a:off x="4810670" y="1837876"/>
          <a:ext cx="1116614" cy="6410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Робота з батьками</a:t>
          </a:r>
          <a:endParaRPr lang="uk-UA" sz="16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4810670" y="1837876"/>
        <a:ext cx="1116614" cy="641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EB8CEA2-DAC0-44B9-84DB-339ECDDD315E}" type="datetimeFigureOut">
              <a:rPr lang="uk-UA" smtClean="0"/>
              <a:pPr/>
              <a:t>19.01.2016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5C8DB9E-ACDA-45A8-91C5-82AE5407A7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Click="0" advTm="4000">
    <p:fad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Muzik\Spok_jnaya_muzika_-_Sluha_sh_rozum_sh_csho_zhittya_prekrasne_(xMusic.me)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5;&#1086;&#1089;&#1074;\&#1055;&#1086;&#1090;&#1077;&#1088;&#1072;&#1081;&#1082;&#1086;\Film_01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5;&#1086;&#1089;&#1074;\&#1055;&#1086;&#1090;&#1077;&#1088;&#1072;&#1081;&#1082;&#1086;\Film_02.av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Muzik\Spok_jnaya_muzika_-_Sluha_sh_rozum_sh_csho_zhittya_prekrasne_(xMusic.me).mp3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97152"/>
            <a:ext cx="8458200" cy="1222375"/>
          </a:xfrm>
        </p:spPr>
        <p:txBody>
          <a:bodyPr>
            <a:normAutofit/>
          </a:bodyPr>
          <a:lstStyle/>
          <a:p>
            <a:r>
              <a:rPr lang="uk-UA" b="1" dirty="0" err="1"/>
              <a:t>Потерайко</a:t>
            </a:r>
            <a:r>
              <a:rPr lang="uk-UA" dirty="0"/>
              <a:t/>
            </a:r>
            <a:br>
              <a:rPr lang="uk-UA" dirty="0"/>
            </a:br>
            <a:r>
              <a:rPr lang="uk-UA" b="1" dirty="0" smtClean="0"/>
              <a:t>Галина Зіновіївна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933056"/>
            <a:ext cx="8458200" cy="914400"/>
          </a:xfrm>
        </p:spPr>
        <p:txBody>
          <a:bodyPr>
            <a:normAutofit/>
          </a:bodyPr>
          <a:lstStyle/>
          <a:p>
            <a:r>
              <a:rPr lang="uk-UA" b="1" dirty="0" smtClean="0"/>
              <a:t>вихователь</a:t>
            </a:r>
            <a:endParaRPr lang="uk-UA" dirty="0"/>
          </a:p>
          <a:p>
            <a:r>
              <a:rPr lang="uk-UA" b="1" dirty="0"/>
              <a:t>ТДНЗ № 16 </a:t>
            </a:r>
            <a:r>
              <a:rPr lang="uk-UA" b="1" dirty="0" err="1"/>
              <a:t>м.Тернополя</a:t>
            </a:r>
            <a:endParaRPr lang="uk-UA" dirty="0"/>
          </a:p>
          <a:p>
            <a:endParaRPr lang="uk-UA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19672" y="908720"/>
              <a:ext cx="6048672" cy="120032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+mj-lt"/>
                </a:rPr>
                <a:t>Творча </a:t>
              </a:r>
              <a:r>
                <a:rPr lang="uk-UA" sz="36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+mj-lt"/>
                </a:rPr>
                <a:t>майстерня в </a:t>
              </a:r>
              <a:endPara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endParaRPr>
            </a:p>
            <a:p>
              <a:pPr algn="ctr"/>
              <a:r>
                <a:rPr lang="uk-UA" sz="3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+mj-lt"/>
                </a:rPr>
                <a:t>дошкільному закладі</a:t>
              </a:r>
              <a:endParaRPr lang="uk-UA" sz="3600" dirty="0"/>
            </a:p>
          </p:txBody>
        </p:sp>
      </p:grpSp>
      <p:pic>
        <p:nvPicPr>
          <p:cNvPr id="8" name="Рисунок 7" descr="Pr_01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 rot="5400000">
            <a:off x="5769133" y="3023955"/>
            <a:ext cx="3096345" cy="232225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pok_jnaya_muzika_-_Sluha_sh_rozum_sh_csho_zhittya_prekrasne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884368" y="61653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8775657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8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8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6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u="sng" dirty="0"/>
              <a:t>Лялька-</a:t>
            </a:r>
            <a:r>
              <a:rPr lang="ru-RU" b="1" u="sng" dirty="0" err="1"/>
              <a:t>мотанка</a:t>
            </a:r>
            <a:r>
              <a:rPr lang="ru-RU" dirty="0"/>
              <a:t>                                               </a:t>
            </a:r>
            <a:endParaRPr lang="uk-UA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90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  <p:pic>
        <p:nvPicPr>
          <p:cNvPr id="9" name="Рисунок 8" descr="I:\лялька мотанкаапка\Новая папка\SAM_44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391509"/>
            <a:ext cx="3311644" cy="4413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:\лялька мотанкаапка\Новая папка\SAM_44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666" y="1371828"/>
            <a:ext cx="3352302" cy="4433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I:\лялька мотанкаапка\Новая папка\SAM_44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751" y="1340768"/>
            <a:ext cx="3352302" cy="4467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:\лялька мотанкаапка\Новая папка\SAM_44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351" y="1340768"/>
            <a:ext cx="3348089" cy="4462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I:\лялька мотанкаапка\SAM_448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196752"/>
            <a:ext cx="6552728" cy="54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45409264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u="sng" dirty="0" err="1">
                <a:solidFill>
                  <a:schemeClr val="bg2">
                    <a:lumMod val="25000"/>
                  </a:schemeClr>
                </a:solidFill>
              </a:rPr>
              <a:t>Квілінг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924" y="1830236"/>
            <a:ext cx="501138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4104456" cy="5030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4104456" cy="505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3877949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52736"/>
            <a:ext cx="4536503" cy="5688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4270737181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u="sng" dirty="0">
                <a:solidFill>
                  <a:schemeClr val="bg2">
                    <a:lumMod val="25000"/>
                  </a:schemeClr>
                </a:solidFill>
              </a:rPr>
              <a:t>Макраме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89" y="1268760"/>
            <a:ext cx="5770577" cy="5373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09017041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u="sng" dirty="0" err="1">
                <a:solidFill>
                  <a:schemeClr val="bg2">
                    <a:lumMod val="25000"/>
                  </a:schemeClr>
                </a:solidFill>
              </a:rPr>
              <a:t>Вишивка</a:t>
            </a:r>
            <a:r>
              <a:rPr lang="ru-RU" b="1" u="sng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u="sng" dirty="0" err="1">
                <a:solidFill>
                  <a:schemeClr val="bg2">
                    <a:lumMod val="25000"/>
                  </a:schemeClr>
                </a:solidFill>
              </a:rPr>
              <a:t>стрічками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  <p:pic>
        <p:nvPicPr>
          <p:cNvPr id="9" name="Рисунок 8" descr="IMG_737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8" y="2132856"/>
            <a:ext cx="7272808" cy="4235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I:\Олег\IMG_73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268760"/>
            <a:ext cx="6552728" cy="4248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09017041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Робота з дітьми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Обов’язковою частиною роботи педагога є його співпраця з дитиною на шляху розвитку її потенціалу та пізнання світу.</a:t>
            </a:r>
            <a:endParaRPr lang="uk-UA" dirty="0"/>
          </a:p>
        </p:txBody>
      </p:sp>
      <p:pic>
        <p:nvPicPr>
          <p:cNvPr id="4" name="Рисунок 3" descr="I:\Олег\IMG_73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140968"/>
            <a:ext cx="5224790" cy="3261995"/>
          </a:xfrm>
          <a:prstGeom prst="roundRect">
            <a:avLst>
              <a:gd name="adj" fmla="val 12602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5" name="Группа 4"/>
          <p:cNvGrpSpPr/>
          <p:nvPr/>
        </p:nvGrpSpPr>
        <p:grpSpPr>
          <a:xfrm>
            <a:off x="0" y="-27384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584467726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/>
              <a:t>Робота з дітьми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412776"/>
            <a:ext cx="4155926" cy="3580831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err="1"/>
              <a:t>Розвивальні</a:t>
            </a:r>
            <a:r>
              <a:rPr lang="ru-RU" sz="2000" dirty="0"/>
              <a:t> </a:t>
            </a:r>
            <a:r>
              <a:rPr lang="ru-RU" sz="2000" dirty="0" err="1"/>
              <a:t>можливості</a:t>
            </a:r>
            <a:r>
              <a:rPr lang="ru-RU" sz="2000" dirty="0"/>
              <a:t> </a:t>
            </a:r>
            <a:r>
              <a:rPr lang="ru-RU" sz="2000" dirty="0" err="1"/>
              <a:t>об’ємних</a:t>
            </a:r>
            <a:r>
              <a:rPr lang="ru-RU" sz="2000" dirty="0"/>
              <a:t> </a:t>
            </a:r>
            <a:r>
              <a:rPr lang="ru-RU" sz="2000" dirty="0" err="1"/>
              <a:t>виробів</a:t>
            </a:r>
            <a:r>
              <a:rPr lang="ru-RU" sz="2000" dirty="0"/>
              <a:t> з </a:t>
            </a:r>
            <a:r>
              <a:rPr lang="ru-RU" sz="2000" dirty="0" err="1"/>
              <a:t>паперу</a:t>
            </a:r>
            <a:r>
              <a:rPr lang="ru-RU" sz="2000" dirty="0"/>
              <a:t>, </a:t>
            </a:r>
            <a:r>
              <a:rPr lang="ru-RU" sz="2000" dirty="0" err="1"/>
              <a:t>ниткографіїї</a:t>
            </a:r>
            <a:r>
              <a:rPr lang="ru-RU" sz="2000" dirty="0"/>
              <a:t>, флористики та </a:t>
            </a:r>
            <a:r>
              <a:rPr lang="ru-RU" sz="2000" dirty="0" err="1" smtClean="0"/>
              <a:t>орігамі</a:t>
            </a:r>
            <a:r>
              <a:rPr lang="ru-RU" sz="2000" dirty="0" smtClean="0"/>
              <a:t> є </a:t>
            </a:r>
            <a:r>
              <a:rPr lang="ru-RU" sz="2000" dirty="0" err="1" smtClean="0"/>
              <a:t>фундаментальні</a:t>
            </a:r>
            <a:r>
              <a:rPr lang="ru-RU" sz="2000" dirty="0" smtClean="0"/>
              <a:t>.</a:t>
            </a:r>
            <a:endParaRPr lang="uk-UA" sz="2000" dirty="0"/>
          </a:p>
          <a:p>
            <a:pPr marL="0" indent="0">
              <a:buNone/>
            </a:pPr>
            <a:r>
              <a:rPr lang="uk-UA" sz="2000" dirty="0" smtClean="0"/>
              <a:t>Це найдоступніші види мистецтв, з якими діти ознайомлюються в ранньому дитинстві.</a:t>
            </a:r>
          </a:p>
          <a:p>
            <a:pPr marL="0" indent="0">
              <a:buNone/>
            </a:pPr>
            <a:endParaRPr lang="uk-UA" dirty="0" smtClean="0"/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3" y="1412776"/>
            <a:ext cx="3557327" cy="237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G_7348.JPG"/>
          <p:cNvPicPr/>
          <p:nvPr/>
        </p:nvPicPr>
        <p:blipFill rotWithShape="1">
          <a:blip r:embed="rId3" cstate="print"/>
          <a:srcRect t="5993" b="3361"/>
          <a:stretch/>
        </p:blipFill>
        <p:spPr>
          <a:xfrm>
            <a:off x="683568" y="3981285"/>
            <a:ext cx="4068452" cy="2365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10" name="Рисунок 9" descr="IMG_734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7930"/>
            <a:ext cx="3528392" cy="2558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Группа 10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12" name="Половина рамки 11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881162954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12" y="646584"/>
            <a:ext cx="8686800" cy="838200"/>
          </a:xfrm>
        </p:spPr>
        <p:txBody>
          <a:bodyPr>
            <a:noAutofit/>
          </a:bodyPr>
          <a:lstStyle/>
          <a:p>
            <a:r>
              <a:rPr lang="ru-RU" sz="2800" b="1" u="sng" dirty="0" err="1" smtClean="0"/>
              <a:t>Розвивальні</a:t>
            </a:r>
            <a:r>
              <a:rPr lang="ru-RU" sz="2800" b="1" u="sng" dirty="0" smtClean="0"/>
              <a:t> </a:t>
            </a:r>
            <a:r>
              <a:rPr lang="ru-RU" sz="2800" b="1" u="sng" dirty="0" err="1" smtClean="0"/>
              <a:t>можливості</a:t>
            </a:r>
            <a:r>
              <a:rPr lang="ru-RU" sz="2800" b="1" u="sng" dirty="0" smtClean="0"/>
              <a:t> </a:t>
            </a:r>
            <a:r>
              <a:rPr lang="ru-RU" sz="2800" b="1" u="sng" dirty="0" err="1" smtClean="0"/>
              <a:t>з</a:t>
            </a:r>
            <a:r>
              <a:rPr lang="ru-RU" sz="2800" b="1" u="sng" dirty="0" smtClean="0"/>
              <a:t> </a:t>
            </a:r>
            <a:r>
              <a:rPr lang="ru-RU" sz="2800" b="1" u="sng" dirty="0" err="1" smtClean="0"/>
              <a:t>паперу</a:t>
            </a:r>
            <a:r>
              <a:rPr lang="ru-RU" sz="2800" b="1" u="sng" dirty="0" smtClean="0"/>
              <a:t>, </a:t>
            </a:r>
            <a:r>
              <a:rPr lang="ru-RU" sz="2800" b="1" u="sng" dirty="0" err="1" smtClean="0"/>
              <a:t>ниткографіїї</a:t>
            </a:r>
            <a:r>
              <a:rPr lang="ru-RU" sz="2800" b="1" u="sng" dirty="0" smtClean="0"/>
              <a:t>, флористики та </a:t>
            </a:r>
            <a:r>
              <a:rPr lang="ru-RU" sz="2800" b="1" u="sng" dirty="0" err="1" smtClean="0"/>
              <a:t>орігамі</a:t>
            </a:r>
            <a:endParaRPr lang="uk-UA" sz="2800" dirty="0"/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524000" y="18132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990441524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4EAEDB-D732-4453-B30E-39E5CE93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graphicEl>
                                              <a:dgm id="{974EAEDB-D732-4453-B30E-39E5CE93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974EAEDB-D732-4453-B30E-39E5CE93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14944F-F5F5-45BE-A015-26CC24736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graphicEl>
                                              <a:dgm id="{3114944F-F5F5-45BE-A015-26CC24736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dgm id="{3114944F-F5F5-45BE-A015-26CC24736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9E7F76-2A0E-49C9-A341-03CAE38B1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graphicEl>
                                              <a:dgm id="{379E7F76-2A0E-49C9-A341-03CAE38B1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dgm id="{379E7F76-2A0E-49C9-A341-03CAE38B1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23AB42-E81A-493F-9B06-33AF56DFE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7523AB42-E81A-493F-9B06-33AF56DFE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7523AB42-E81A-493F-9B06-33AF56DFE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6B9BBF0-343E-45E8-B609-A0F06984F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86B9BBF0-343E-45E8-B609-A0F06984F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86B9BBF0-343E-45E8-B609-A0F06984F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87E980-332C-4AD8-A04E-D2340D5C3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EB87E980-332C-4AD8-A04E-D2340D5C3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EB87E980-332C-4AD8-A04E-D2340D5C3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B0E846-2B08-4CA3-B58A-134D5AEE1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01B0E846-2B08-4CA3-B58A-134D5AEE1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01B0E846-2B08-4CA3-B58A-134D5AEE1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F0455A-FED1-4FD0-99EC-EC69020AC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CAF0455A-FED1-4FD0-99EC-EC69020AC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CAF0455A-FED1-4FD0-99EC-EC69020AC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1187C4-1E24-4FAC-A138-3F313E23EE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5D1187C4-1E24-4FAC-A138-3F313E23EE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5D1187C4-1E24-4FAC-A138-3F313E23EE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Робота з дітьми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91655103"/>
              </p:ext>
            </p:extLst>
          </p:nvPr>
        </p:nvGraphicFramePr>
        <p:xfrm>
          <a:off x="457200" y="1556792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698884625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94B2FA-6B76-425F-AA71-C9CAB9D1B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594B2FA-6B76-425F-AA71-C9CAB9D1B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9296C5-3BFC-43B8-A02A-EB23449F0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9C9296C5-3BFC-43B8-A02A-EB23449F0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2732A7-1C24-488F-9ED5-99AF314F8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B12732A7-1C24-488F-9ED5-99AF314F87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469128-5CAF-46A1-9296-92EA89C2E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17469128-5CAF-46A1-9296-92EA89C2E4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18152F-1161-4F7D-9537-9FD59A335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CA18152F-1161-4F7D-9537-9FD59A3356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E27B76-1A47-4C1E-94C2-4AD20BFDE8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F6E27B76-1A47-4C1E-94C2-4AD20BFDE8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3CE50-2687-44B5-87E3-37894884C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E173CE50-2687-44B5-87E3-37894884C1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BB3E77-8236-4273-82FD-FAA8EBE16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40BB3E77-8236-4273-82FD-FAA8EBE160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73E3C-7D4F-4322-88B1-5B0118B72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19F73E3C-7D4F-4322-88B1-5B0118B72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9E986-A68F-4A1E-B97D-AF8A93903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B7D9E986-A68F-4A1E-B97D-AF8A939034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3830B2-D307-4D0C-A98E-4FE58BBFD3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D53830B2-D307-4D0C-A98E-4FE58BBFD3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85BAD0-6847-41FC-978E-E6A65E9D6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0385BAD0-6847-41FC-978E-E6A65E9D61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2EDEF1-F96A-4B31-B8A7-6CDDDE4AF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AF2EDEF1-F96A-4B31-B8A7-6CDDDE4AFE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DEF3FE-5B08-4788-A666-15B4A4CBA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DEDEF3FE-5B08-4788-A666-15B4A4CBA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AtOnc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Робота з дітьми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20252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chemeClr val="bg2">
                    <a:lumMod val="50000"/>
                  </a:schemeClr>
                </a:solidFill>
              </a:rPr>
              <a:t>1.Індивідуальна робота 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Рисунок 7" descr="IMG_7356.JPG"/>
          <p:cNvPicPr/>
          <p:nvPr/>
        </p:nvPicPr>
        <p:blipFill rotWithShape="1">
          <a:blip r:embed="rId2" cstate="print"/>
          <a:srcRect l="43902" t="6579" r="3258" b="19694"/>
          <a:stretch/>
        </p:blipFill>
        <p:spPr>
          <a:xfrm>
            <a:off x="3563888" y="1404918"/>
            <a:ext cx="4527850" cy="4766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28717183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Робота з дітьми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2025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chemeClr val="bg2">
                    <a:lumMod val="50000"/>
                  </a:schemeClr>
                </a:solidFill>
              </a:rPr>
              <a:t>2. Робота в </a:t>
            </a:r>
            <a:r>
              <a:rPr lang="ru-RU" sz="2400" b="1" u="sng" dirty="0" err="1" smtClean="0">
                <a:solidFill>
                  <a:schemeClr val="bg2">
                    <a:lumMod val="50000"/>
                  </a:schemeClr>
                </a:solidFill>
              </a:rPr>
              <a:t>підгрупах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Рисунок 5" descr="I:\Олег\IMG_73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44824"/>
            <a:ext cx="5459355" cy="4246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525165267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Мета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728" y="1554162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Сприяння </a:t>
            </a:r>
            <a:r>
              <a:rPr lang="uk-UA" dirty="0">
                <a:solidFill>
                  <a:schemeClr val="bg2">
                    <a:lumMod val="50000"/>
                  </a:schemeClr>
                </a:solidFill>
              </a:rPr>
              <a:t>вихованню творчої особистості, розвивати асоціативно - абстрактне мислення, творчі здібності,у явлення про красу, можливості її збереження та створення власними руками. </a:t>
            </a: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Ознайомити </a:t>
            </a:r>
            <a:r>
              <a:rPr lang="uk-UA" dirty="0">
                <a:solidFill>
                  <a:schemeClr val="bg2">
                    <a:lumMod val="50000"/>
                  </a:schemeClr>
                </a:solidFill>
              </a:rPr>
              <a:t>з нетрадиційними техніками, стимулювати інтерес та бажання займатися творчою діяльністю.</a:t>
            </a:r>
          </a:p>
          <a:p>
            <a:pPr marL="0" indent="0">
              <a:buNone/>
            </a:pPr>
            <a:endParaRPr lang="uk-UA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878303762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Робота з дітьми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2025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bg2">
                    <a:lumMod val="50000"/>
                  </a:schemeClr>
                </a:solidFill>
              </a:rPr>
              <a:t>3.Колективна робота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Рисунок 7" descr="I:\Олег\IMG_7359.JPG"/>
          <p:cNvPicPr/>
          <p:nvPr/>
        </p:nvPicPr>
        <p:blipFill>
          <a:blip r:embed="rId2" cstate="print"/>
          <a:srcRect r="8833"/>
          <a:stretch>
            <a:fillRect/>
          </a:stretch>
        </p:blipFill>
        <p:spPr bwMode="auto">
          <a:xfrm>
            <a:off x="2411760" y="1988840"/>
            <a:ext cx="504056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:\Олег\IMG_73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988840"/>
            <a:ext cx="525658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842224339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Робота з дітьми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747564008"/>
              </p:ext>
            </p:extLst>
          </p:nvPr>
        </p:nvGraphicFramePr>
        <p:xfrm>
          <a:off x="1524000" y="1397000"/>
          <a:ext cx="6360368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855912232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0994EE-707F-4BDA-B436-2C18882F7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C10994EE-707F-4BDA-B436-2C18882F75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448CA1-F761-442B-BB41-6FC40C611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B0448CA1-F761-442B-BB41-6FC40C611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0A6E35-8EA8-49BF-B7CC-A1AC4C6D8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140A6E35-8EA8-49BF-B7CC-A1AC4C6D8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9AA13B9-6AEF-489D-B849-F0AD5DBFA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59AA13B9-6AEF-489D-B849-F0AD5DBFA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63E522-6963-4BCA-BDD9-7465595CB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D763E522-6963-4BCA-BDD9-7465595CBC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81FAEE8-974F-4A6D-84D8-6FA76DFF1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B81FAEE8-974F-4A6D-84D8-6FA76DFF1C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A217949-BBB2-4E88-A29C-B8F6D56EA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9A217949-BBB2-4E88-A29C-B8F6D56EAE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F846AB-6135-44D5-88F4-B054862E72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0BF846AB-6135-44D5-88F4-B054862E72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4B0969E-C4AD-4C79-9E1C-CFBEA05DA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44B0969E-C4AD-4C79-9E1C-CFBEA05DAB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ADC81BA-09E6-405D-97FF-241342C6F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DADC81BA-09E6-405D-97FF-241342C6F3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CD1B1B-70A4-49C8-B6B3-2E2296B86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8BCD1B1B-70A4-49C8-B6B3-2E2296B86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Робота з дітьми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2025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u="sng" dirty="0">
                <a:solidFill>
                  <a:schemeClr val="bg2">
                    <a:lumMod val="50000"/>
                  </a:schemeClr>
                </a:solidFill>
              </a:rPr>
              <a:t>На </a:t>
            </a:r>
            <a:r>
              <a:rPr lang="ru-RU" b="1" u="sng" dirty="0" err="1">
                <a:solidFill>
                  <a:schemeClr val="bg2">
                    <a:lumMod val="50000"/>
                  </a:schemeClr>
                </a:solidFill>
              </a:rPr>
              <a:t>заняттях</a:t>
            </a:r>
            <a:r>
              <a:rPr lang="ru-RU" b="1" u="sng" dirty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uk-UA" dirty="0">
              <a:solidFill>
                <a:schemeClr val="bg2">
                  <a:lumMod val="50000"/>
                </a:schemeClr>
              </a:solidFill>
            </a:endParaRPr>
          </a:p>
          <a:p>
            <a:endParaRPr lang="uk-UA" dirty="0"/>
          </a:p>
        </p:txBody>
      </p:sp>
      <p:pic>
        <p:nvPicPr>
          <p:cNvPr id="8" name="Рисунок 7" descr="IMG_7365.JP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92092" y="2036501"/>
            <a:ext cx="4765903" cy="3806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862982620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Робота з дітьми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202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b="1" u="sng" dirty="0">
                <a:solidFill>
                  <a:schemeClr val="bg2">
                    <a:lumMod val="50000"/>
                  </a:schemeClr>
                </a:solidFill>
              </a:rPr>
              <a:t>На </a:t>
            </a:r>
            <a:r>
              <a:rPr lang="ru-RU" b="1" u="sng" dirty="0" err="1">
                <a:solidFill>
                  <a:schemeClr val="bg2">
                    <a:lumMod val="50000"/>
                  </a:schemeClr>
                </a:solidFill>
              </a:rPr>
              <a:t>прогулянці</a:t>
            </a:r>
            <a:r>
              <a:rPr lang="ru-RU" b="1" u="sng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uk-UA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Рисунок 5" descr="IMG_739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7664" y="1988840"/>
            <a:ext cx="6288142" cy="3973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989310805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Робота з дітьми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2025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ru-RU" b="1" u="sng" dirty="0" err="1">
                <a:solidFill>
                  <a:schemeClr val="bg2">
                    <a:lumMod val="50000"/>
                  </a:schemeClr>
                </a:solidFill>
              </a:rPr>
              <a:t>Самостійна</a:t>
            </a:r>
            <a:r>
              <a:rPr lang="ru-RU" b="1" u="sng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u="sng" dirty="0" err="1">
                <a:solidFill>
                  <a:schemeClr val="bg2">
                    <a:lumMod val="50000"/>
                  </a:schemeClr>
                </a:solidFill>
              </a:rPr>
              <a:t>художня</a:t>
            </a:r>
            <a:r>
              <a:rPr lang="ru-RU" b="1" u="sng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u="sng" dirty="0" err="1">
                <a:solidFill>
                  <a:schemeClr val="bg2">
                    <a:lumMod val="50000"/>
                  </a:schemeClr>
                </a:solidFill>
              </a:rPr>
              <a:t>діяльність</a:t>
            </a:r>
            <a:r>
              <a:rPr lang="ru-RU" b="1" u="sng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uk-UA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Рисунок 8" descr="I:\Олег\IMG_73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356992"/>
            <a:ext cx="4536504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734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593" y="1889098"/>
            <a:ext cx="3672408" cy="25480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477974641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Робота з БАТЬКАМИ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10" name="Рисунок 9" descr="IMG_739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5341" y="1613856"/>
            <a:ext cx="5314811" cy="3543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:\Олег\IMG_73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132856"/>
            <a:ext cx="5363726" cy="3959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638487510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4658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uk-UA" b="1" u="sng" dirty="0" smtClean="0"/>
              <a:t>Результати роботи з дітьми: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grpSp>
        <p:nvGrpSpPr>
          <p:cNvPr id="3" name="Группа 4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  <p:pic>
        <p:nvPicPr>
          <p:cNvPr id="17" name="Film_0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00200" y="153193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3264712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u="sng" dirty="0" smtClean="0"/>
              <a:t>Результати</a:t>
            </a:r>
            <a:r>
              <a:rPr lang="uk-UA" b="1" u="sng" dirty="0" smtClean="0"/>
              <a:t> </a:t>
            </a:r>
            <a:r>
              <a:rPr lang="uk-UA" sz="3200" b="1" u="sng" dirty="0" smtClean="0"/>
              <a:t>роботи з дітьми</a:t>
            </a:r>
            <a:r>
              <a:rPr lang="uk-UA" b="1" u="sng" dirty="0" smtClean="0"/>
              <a:t>:</a:t>
            </a:r>
            <a:endParaRPr lang="uk-UA" dirty="0"/>
          </a:p>
        </p:txBody>
      </p:sp>
      <p:grpSp>
        <p:nvGrpSpPr>
          <p:cNvPr id="3" name="Группа 4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  <p:pic>
        <p:nvPicPr>
          <p:cNvPr id="10" name="Film_0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00200" y="153193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3264712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Авторська</a:t>
            </a:r>
            <a:r>
              <a:rPr lang="ru-RU" dirty="0" smtClean="0"/>
              <a:t> </a:t>
            </a:r>
            <a:r>
              <a:rPr lang="ru-RU" dirty="0" err="1" smtClean="0"/>
              <a:t>творча</a:t>
            </a:r>
            <a:r>
              <a:rPr lang="ru-RU" dirty="0" smtClean="0"/>
              <a:t> </a:t>
            </a:r>
            <a:r>
              <a:rPr lang="ru-RU" dirty="0" err="1" smtClean="0"/>
              <a:t>майстерня</a:t>
            </a:r>
            <a:endParaRPr lang="uk-UA" dirty="0"/>
          </a:p>
        </p:txBody>
      </p:sp>
      <p:pic>
        <p:nvPicPr>
          <p:cNvPr id="4" name="Объект 3" descr="SAM_4386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2926492"/>
            <a:ext cx="4680520" cy="35350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SAM_440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9992" y="1196752"/>
            <a:ext cx="4469403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Группа 7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9" name="Половина рамки 8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  <p:pic>
        <p:nvPicPr>
          <p:cNvPr id="11" name="Spok_jnaya_muzika_-_Sluha_sh_rozum_sh_csho_zhittya_prekrasne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44408" y="62373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8958641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3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2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Авторська</a:t>
            </a:r>
            <a:r>
              <a:rPr lang="ru-RU" dirty="0"/>
              <a:t> </a:t>
            </a:r>
            <a:r>
              <a:rPr lang="ru-RU" dirty="0" err="1"/>
              <a:t>творча</a:t>
            </a:r>
            <a:r>
              <a:rPr lang="ru-RU" dirty="0"/>
              <a:t> </a:t>
            </a:r>
            <a:r>
              <a:rPr lang="ru-RU" dirty="0" err="1"/>
              <a:t>майстерня</a:t>
            </a:r>
            <a:endParaRPr lang="uk-UA" dirty="0"/>
          </a:p>
        </p:txBody>
      </p:sp>
      <p:pic>
        <p:nvPicPr>
          <p:cNvPr id="4" name="Рисунок 3" descr="SAM_439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576" y="3501008"/>
            <a:ext cx="4176464" cy="2893963"/>
          </a:xfrm>
          <a:prstGeom prst="roundRect">
            <a:avLst>
              <a:gd name="adj" fmla="val 1270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SAM_439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4" y="1196752"/>
            <a:ext cx="4104456" cy="3055394"/>
          </a:xfrm>
          <a:prstGeom prst="roundRect">
            <a:avLst>
              <a:gd name="adj" fmla="val 10638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6" name="Группа 5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7" name="Половина рамки 6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053633930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solidFill>
                  <a:schemeClr val="bg2">
                    <a:lumMod val="25000"/>
                  </a:schemeClr>
                </a:solidFill>
              </a:rPr>
              <a:t>Завдання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</a:t>
            </a: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Розвивати </a:t>
            </a:r>
            <a:r>
              <a:rPr lang="uk-UA" dirty="0">
                <a:solidFill>
                  <a:schemeClr val="bg2">
                    <a:lumMod val="50000"/>
                  </a:schemeClr>
                </a:solidFill>
              </a:rPr>
              <a:t>у дітей чуття кольору, форми, композиції, художньої фантазії, уявлення про красу, можливості її збереження та створення власними руками;</a:t>
            </a:r>
          </a:p>
          <a:p>
            <a:r>
              <a:rPr lang="en-US" dirty="0" smtClean="0"/>
              <a:t> </a:t>
            </a: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Вчити </a:t>
            </a:r>
            <a:r>
              <a:rPr lang="uk-UA" dirty="0">
                <a:solidFill>
                  <a:schemeClr val="bg2">
                    <a:lumMod val="50000"/>
                  </a:schemeClr>
                </a:solidFill>
              </a:rPr>
              <a:t>дітей підтримувати індивідуальний стиль гармонізації навколо себе та себе в ньому;</a:t>
            </a:r>
          </a:p>
          <a:p>
            <a:r>
              <a:rPr lang="en-US" dirty="0" smtClean="0"/>
              <a:t> </a:t>
            </a: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Виховувати </a:t>
            </a:r>
            <a:r>
              <a:rPr lang="uk-UA" dirty="0">
                <a:solidFill>
                  <a:schemeClr val="bg2">
                    <a:lumMod val="50000"/>
                  </a:schemeClr>
                </a:solidFill>
              </a:rPr>
              <a:t>творчу особистість, художній смак, акуратність, послідовність, підтримувати дитячі творчі  знахідки</a:t>
            </a:r>
            <a:r>
              <a:rPr lang="uk-UA" dirty="0"/>
              <a:t>.</a:t>
            </a:r>
          </a:p>
          <a:p>
            <a:pPr marL="0" indent="0">
              <a:buNone/>
            </a:pPr>
            <a:endParaRPr lang="uk-UA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977542509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Авторська</a:t>
            </a:r>
            <a:r>
              <a:rPr lang="ru-RU" dirty="0"/>
              <a:t> </a:t>
            </a:r>
            <a:r>
              <a:rPr lang="ru-RU" dirty="0" err="1"/>
              <a:t>творча</a:t>
            </a:r>
            <a:r>
              <a:rPr lang="ru-RU" dirty="0"/>
              <a:t> </a:t>
            </a:r>
            <a:r>
              <a:rPr lang="ru-RU" dirty="0" err="1"/>
              <a:t>майстерня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5" name="Половина рамки 4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  <p:pic>
        <p:nvPicPr>
          <p:cNvPr id="10" name="Рисунок 9" descr="SAM_440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59" y="1592203"/>
            <a:ext cx="4583007" cy="3060933"/>
          </a:xfrm>
          <a:prstGeom prst="roundRect">
            <a:avLst>
              <a:gd name="adj" fmla="val 820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SAM_441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5856" y="3459021"/>
            <a:ext cx="5616624" cy="3323590"/>
          </a:xfrm>
          <a:prstGeom prst="roundRect">
            <a:avLst>
              <a:gd name="adj" fmla="val 14949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801771426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/>
              <a:t>Дякую за увагу</a:t>
            </a:r>
            <a:endParaRPr lang="uk-UA" sz="4800" dirty="0" smtClean="0"/>
          </a:p>
        </p:txBody>
      </p:sp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46584"/>
            <a:ext cx="8686800" cy="838200"/>
          </a:xfrm>
        </p:spPr>
        <p:txBody>
          <a:bodyPr>
            <a:normAutofit fontScale="90000"/>
          </a:bodyPr>
          <a:lstStyle/>
          <a:p>
            <a:pPr lvl="0"/>
            <a:r>
              <a:rPr lang="uk-UA" dirty="0">
                <a:solidFill>
                  <a:schemeClr val="bg2">
                    <a:lumMod val="25000"/>
                  </a:schemeClr>
                </a:solidFill>
              </a:rPr>
              <a:t>Умови стимулювання творчості</a:t>
            </a:r>
            <a:br>
              <a:rPr lang="uk-UA" dirty="0">
                <a:solidFill>
                  <a:schemeClr val="bg2">
                    <a:lumMod val="25000"/>
                  </a:schemeClr>
                </a:solidFill>
              </a:rPr>
            </a:b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99514057"/>
              </p:ext>
            </p:extLst>
          </p:nvPr>
        </p:nvGraphicFramePr>
        <p:xfrm>
          <a:off x="251520" y="1529408"/>
          <a:ext cx="864096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7" name="Половина рамки 6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636941475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078185-C800-4EDD-8B7B-24E080AA3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A078185-C800-4EDD-8B7B-24E080AA3B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F02755-9091-4A01-BEC7-B48C1FA7AA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BEF02755-9091-4A01-BEC7-B48C1FA7AA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4843B3-4AC2-45B8-B9AF-F2562B410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434843B3-4AC2-45B8-B9AF-F2562B4107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8564A1-4F8D-4FD4-A466-52BBDBEF2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FB8564A1-4F8D-4FD4-A466-52BBDBEF2D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3CAF3C-438C-4F48-A65E-B19EF4058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093CAF3C-438C-4F48-A65E-B19EF4058E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65BB73-BEDB-41A0-8FBC-D5CD1EB35A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9965BB73-BEDB-41A0-8FBC-D5CD1EB35A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86D56D-3159-4A48-8E74-8ACF9A1BB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9186D56D-3159-4A48-8E74-8ACF9A1BB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B5C75E-A464-4EC6-879E-4643915D0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23B5C75E-A464-4EC6-879E-4643915D06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1A113B-4A7D-4BB0-B4A3-AA0860083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881A113B-4A7D-4BB0-B4A3-AA0860083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5C3981-7CC4-4927-B972-FEFA3928C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C55C3981-7CC4-4927-B972-FEFA3928C7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41F4A2-7A87-47F9-85B7-31BA6693F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E941F4A2-7A87-47F9-85B7-31BA6693F3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16A40D-0A96-4185-98F6-9355A9A107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9316A40D-0A96-4185-98F6-9355A9A107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C8C799-11D5-48C4-9EEB-1B59BAE11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1CC8C799-11D5-48C4-9EEB-1B59BAE116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44029C-FFF3-4F2C-9035-C0247B1521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FE44029C-FFF3-4F2C-9035-C0247B1521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986BD8-C7DD-4B5E-924A-1E0B06B465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CF986BD8-C7DD-4B5E-924A-1E0B06B465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>
                <a:solidFill>
                  <a:schemeClr val="bg2">
                    <a:lumMod val="25000"/>
                  </a:schemeClr>
                </a:solidFill>
              </a:rPr>
              <a:t>Вихователь</a:t>
            </a:r>
            <a:r>
              <a:rPr lang="uk-UA" dirty="0" smtClean="0"/>
              <a:t> - </a:t>
            </a:r>
            <a:r>
              <a:rPr lang="uk-UA" sz="3200" dirty="0">
                <a:solidFill>
                  <a:schemeClr val="bg2">
                    <a:lumMod val="25000"/>
                  </a:schemeClr>
                </a:solidFill>
              </a:rPr>
              <a:t>це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59946382"/>
              </p:ext>
            </p:extLst>
          </p:nvPr>
        </p:nvGraphicFramePr>
        <p:xfrm>
          <a:off x="-612576" y="1268760"/>
          <a:ext cx="1044116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7" name="Половина рамки 6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574121530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08EBFA-5938-4D34-8991-6CD057FA9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EC08EBFA-5938-4D34-8991-6CD057FA9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EC08EBFA-5938-4D34-8991-6CD057FA9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73B2DD-4317-474F-927C-0854B0661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9D73B2DD-4317-474F-927C-0854B0661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9D73B2DD-4317-474F-927C-0854B0661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B39B78-2D7E-474F-A4FC-2EABC1F9E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0EB39B78-2D7E-474F-A4FC-2EABC1F9E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0EB39B78-2D7E-474F-A4FC-2EABC1F9E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FB7DA8-DEC5-4ADD-AB1F-367632792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49FB7DA8-DEC5-4ADD-AB1F-367632792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49FB7DA8-DEC5-4ADD-AB1F-367632792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FD0A5C-BB82-4031-B218-5D7BC8F25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9FFD0A5C-BB82-4031-B218-5D7BC8F25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9FFD0A5C-BB82-4031-B218-5D7BC8F25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77B444-1826-4331-8CB2-6F29E251F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0D77B444-1826-4331-8CB2-6F29E251F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0D77B444-1826-4331-8CB2-6F29E251F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8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70870E-FAD2-4AC9-8540-79543740A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9470870E-FAD2-4AC9-8540-79543740A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9470870E-FAD2-4AC9-8540-79543740A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8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1EC67F-5FA6-45D6-8BBD-C89515CCBD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B01EC67F-5FA6-45D6-8BBD-C89515CCBD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B01EC67F-5FA6-45D6-8BBD-C89515CCBD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18592"/>
            <a:ext cx="8686800" cy="838200"/>
          </a:xfrm>
        </p:spPr>
        <p:txBody>
          <a:bodyPr>
            <a:normAutofit fontScale="90000"/>
          </a:bodyPr>
          <a:lstStyle/>
          <a:p>
            <a:pPr lvl="0"/>
            <a:r>
              <a:rPr lang="uk-UA" dirty="0">
                <a:solidFill>
                  <a:schemeClr val="bg2">
                    <a:lumMod val="25000"/>
                  </a:schemeClr>
                </a:solidFill>
              </a:rPr>
              <a:t>Підготовча робота до заняття</a:t>
            </a:r>
            <a:br>
              <a:rPr lang="uk-UA" dirty="0">
                <a:solidFill>
                  <a:schemeClr val="bg2">
                    <a:lumMod val="25000"/>
                  </a:schemeClr>
                </a:solidFill>
              </a:rPr>
            </a:b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75530803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11" name="Половина рамки 10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826025770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442EB9-E2A7-4322-B019-4F5C227B3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71442EB9-E2A7-4322-B019-4F5C227B3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6742E1-0CE3-43EB-88B8-3D9E7710B6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036742E1-0CE3-43EB-88B8-3D9E7710B6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40ADDE-5A83-46E4-ABB3-ABAAB9E38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DF40ADDE-5A83-46E4-ABB3-ABAAB9E382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9C34527-5985-42E1-A48B-59D5D8F36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19C34527-5985-42E1-A48B-59D5D8F36E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4F55C62-CA6A-4811-832C-3BE6043F0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A4F55C62-CA6A-4811-832C-3BE6043F02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6AB9597-96F4-462F-8745-E8957F4D30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D6AB9597-96F4-462F-8745-E8957F4D30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0D48B1-5656-4BEC-9CE6-8204860E6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510D48B1-5656-4BEC-9CE6-8204860E67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7556B0-2D6B-434D-BEC6-B3A7C62D2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CD7556B0-2D6B-434D-BEC6-B3A7C62D26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566063-91A9-4B53-8361-F986614367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57566063-91A9-4B53-8361-F986614367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ABD8AFA-555D-41DB-B2C2-75B4A761B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DABD8AFA-555D-41DB-B2C2-75B4A761BB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2FBA36-4173-42C4-A4B4-B7CC024AE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AF2FBA36-4173-42C4-A4B4-B7CC024AE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5DD03B-10DA-4088-AACC-2CEF16BF7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7D5DD03B-10DA-4088-AACC-2CEF16BF7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795666-BA9D-4D90-9810-BE035D524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37795666-BA9D-4D90-9810-BE035D5243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E0B0D96-0B9A-492B-B98B-75BE2B3D7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4E0B0D96-0B9A-492B-B98B-75BE2B3D76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Формування творчої компетентності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28715863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5656" y="3068960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Авторська </a:t>
            </a:r>
            <a:r>
              <a:rPr lang="uk-UA" sz="2400" b="1" dirty="0" smtClean="0">
                <a:solidFill>
                  <a:schemeClr val="bg1"/>
                </a:solidFill>
              </a:rPr>
              <a:t>творча </a:t>
            </a:r>
            <a:r>
              <a:rPr lang="uk-UA" sz="2400" b="1" dirty="0">
                <a:solidFill>
                  <a:schemeClr val="bg1"/>
                </a:solidFill>
              </a:rPr>
              <a:t>майстерня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10" name="Половина рамки 9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551507576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940136-38A9-43B3-B461-2F8F2A85E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8E940136-38A9-43B3-B461-2F8F2A85E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CAD392C-788E-4F4E-9EF9-A9D6300B8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0CAD392C-788E-4F4E-9EF9-A9D6300B8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58552D-B782-415D-8B4A-A32510A6D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8B58552D-B782-415D-8B4A-A32510A6D2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BF6BAB-D735-4F2D-AA8A-8A3ECF2FB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C1BF6BAB-D735-4F2D-AA8A-8A3ECF2FB0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1A8B522-B346-40BD-8B9B-1019A6888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41A8B522-B346-40BD-8B9B-1019A6888A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51CC08-C4C4-4D18-B17F-4F441072D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0A51CC08-C4C4-4D18-B17F-4F441072DB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8AED65-D24D-468C-B6F3-5D03FB4E6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ED8AED65-D24D-468C-B6F3-5D03FB4E6D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1">
        <p:bldSub>
          <a:bldDgm bld="one"/>
        </p:bldSub>
      </p:bldGraphic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Робота з педагогами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51309"/>
            <a:ext cx="7128792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err="1" smtClean="0"/>
              <a:t>Творча</a:t>
            </a:r>
            <a:r>
              <a:rPr lang="ru-RU" sz="2000" dirty="0" smtClean="0"/>
              <a:t> </a:t>
            </a:r>
            <a:r>
              <a:rPr lang="ru-RU" sz="2000" dirty="0" err="1" smtClean="0"/>
              <a:t>праця</a:t>
            </a:r>
            <a:r>
              <a:rPr lang="ru-RU" sz="2000" dirty="0" smtClean="0"/>
              <a:t> </a:t>
            </a:r>
            <a:r>
              <a:rPr lang="ru-RU" sz="2000" dirty="0" err="1" smtClean="0"/>
              <a:t>стимулює</a:t>
            </a:r>
            <a:r>
              <a:rPr lang="ru-RU" sz="2000" dirty="0" smtClean="0"/>
              <a:t> </a:t>
            </a:r>
            <a:r>
              <a:rPr lang="ru-RU" sz="2000" dirty="0" err="1"/>
              <a:t>педагогів</a:t>
            </a:r>
            <a:r>
              <a:rPr lang="ru-RU" sz="2000" dirty="0"/>
              <a:t> на </a:t>
            </a:r>
            <a:r>
              <a:rPr lang="ru-RU" sz="2000" dirty="0" err="1"/>
              <a:t>досягнення</a:t>
            </a:r>
            <a:r>
              <a:rPr lang="ru-RU" sz="2000" dirty="0"/>
              <a:t> та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особистих</a:t>
            </a:r>
            <a:r>
              <a:rPr lang="ru-RU" sz="2000" dirty="0"/>
              <a:t> </a:t>
            </a:r>
            <a:r>
              <a:rPr lang="ru-RU" sz="2000" dirty="0" err="1" smtClean="0"/>
              <a:t>здібностей</a:t>
            </a:r>
            <a:r>
              <a:rPr lang="ru-RU" sz="2000" dirty="0" smtClean="0"/>
              <a:t>, а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надає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можливість</a:t>
            </a:r>
            <a:r>
              <a:rPr lang="ru-RU" sz="2000" dirty="0" smtClean="0"/>
              <a:t> </a:t>
            </a:r>
            <a:r>
              <a:rPr lang="ru-RU" sz="2000" dirty="0" err="1"/>
              <a:t>брати</a:t>
            </a:r>
            <a:r>
              <a:rPr lang="ru-RU" sz="2000" dirty="0"/>
              <a:t> на себе </a:t>
            </a:r>
            <a:r>
              <a:rPr lang="ru-RU" sz="2000" dirty="0" err="1"/>
              <a:t>певну</a:t>
            </a:r>
            <a:r>
              <a:rPr lang="ru-RU" sz="2000" dirty="0"/>
              <a:t> </a:t>
            </a:r>
            <a:r>
              <a:rPr lang="ru-RU" sz="2000" dirty="0" err="1"/>
              <a:t>відповідальність</a:t>
            </a:r>
            <a:r>
              <a:rPr lang="ru-RU" sz="2000" dirty="0"/>
              <a:t>. </a:t>
            </a:r>
            <a:endParaRPr lang="uk-UA" dirty="0"/>
          </a:p>
        </p:txBody>
      </p:sp>
      <p:pic>
        <p:nvPicPr>
          <p:cNvPr id="4" name="Рисунок 3" descr="IMG_737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3688" y="2492897"/>
            <a:ext cx="5904656" cy="4176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Группа 10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12" name="Половина рамки 11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25136383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2">
                    <a:lumMod val="25000"/>
                  </a:schemeClr>
                </a:solidFill>
              </a:rPr>
              <a:t>Робота з педагогами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00562025"/>
              </p:ext>
            </p:extLst>
          </p:nvPr>
        </p:nvGraphicFramePr>
        <p:xfrm>
          <a:off x="395536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0" y="16768"/>
            <a:ext cx="9144000" cy="6858000"/>
            <a:chOff x="0" y="16768"/>
            <a:chExt cx="9144000" cy="6858000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0" y="16768"/>
              <a:ext cx="9144000" cy="6858000"/>
            </a:xfrm>
            <a:prstGeom prst="halfFrame">
              <a:avLst>
                <a:gd name="adj1" fmla="val 4761"/>
                <a:gd name="adj2" fmla="val 4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6365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«Творча майстерня в дошкільному закладі»</a:t>
              </a:r>
              <a:endParaRPr lang="uk-UA" dirty="0"/>
            </a:p>
            <a:p>
              <a:endParaRPr lang="uk-UA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92174605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B875CE-05C2-46B6-A049-A341F849F8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F0B875CE-05C2-46B6-A049-A341F849F8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FE98BD-AEE5-4241-9232-4C061A7DF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2DFE98BD-AEE5-4241-9232-4C061A7DF1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337ABB-8D52-4D33-8E0F-AA8611176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17337ABB-8D52-4D33-8E0F-AA8611176E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750A50-CE45-45B8-98EC-8A7B35320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EB750A50-CE45-45B8-98EC-8A7B353206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B98FBB-6403-462D-807B-9187277CF0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83B98FBB-6403-462D-807B-9187277CF0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CA3C78-1784-4098-A263-20E9EB0C0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2ECA3C78-1784-4098-A263-20E9EB0C0A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E58542-600D-44ED-8A5A-70061CE7B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18E58542-600D-44ED-8A5A-70061CE7B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B8365F-D5A4-4B9C-93C9-5B97F89617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A6B8365F-D5A4-4B9C-93C9-5B97F89617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4C521B-ABCE-4706-8DD4-BEABD671B7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E84C521B-ABCE-4706-8DD4-BEABD671B7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1198</TotalTime>
  <Words>547</Words>
  <Application>Microsoft Office PowerPoint</Application>
  <PresentationFormat>Экран (4:3)</PresentationFormat>
  <Paragraphs>128</Paragraphs>
  <Slides>31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Потерайко Галина Зіновіївна</vt:lpstr>
      <vt:lpstr>Мета</vt:lpstr>
      <vt:lpstr>Завдання</vt:lpstr>
      <vt:lpstr>Умови стимулювання творчості </vt:lpstr>
      <vt:lpstr>Вихователь - це</vt:lpstr>
      <vt:lpstr>Підготовча робота до заняття </vt:lpstr>
      <vt:lpstr>Формування творчої компетентності</vt:lpstr>
      <vt:lpstr>Робота з педагогами</vt:lpstr>
      <vt:lpstr>Робота з педагогами</vt:lpstr>
      <vt:lpstr>Лялька-мотанка                                               </vt:lpstr>
      <vt:lpstr>Квілінг</vt:lpstr>
      <vt:lpstr>Макраме</vt:lpstr>
      <vt:lpstr>Вишивка стрічками</vt:lpstr>
      <vt:lpstr>Робота з дітьми</vt:lpstr>
      <vt:lpstr>Робота з дітьми</vt:lpstr>
      <vt:lpstr>Розвивальні можливості з паперу, ниткографіїї, флористики та орігамі</vt:lpstr>
      <vt:lpstr>Робота з дітьми</vt:lpstr>
      <vt:lpstr>Робота з дітьми</vt:lpstr>
      <vt:lpstr>Робота з дітьми</vt:lpstr>
      <vt:lpstr>Робота з дітьми</vt:lpstr>
      <vt:lpstr>Робота з дітьми</vt:lpstr>
      <vt:lpstr>Робота з дітьми</vt:lpstr>
      <vt:lpstr>Робота з дітьми</vt:lpstr>
      <vt:lpstr>Робота з дітьми</vt:lpstr>
      <vt:lpstr>Робота з БАТЬКАМИ</vt:lpstr>
      <vt:lpstr>Результати роботи з дітьми: </vt:lpstr>
      <vt:lpstr>Результати роботи з дітьми:</vt:lpstr>
      <vt:lpstr>Авторська творча майстерня</vt:lpstr>
      <vt:lpstr>Авторська творча майстерня</vt:lpstr>
      <vt:lpstr>Авторська творча майстерня</vt:lpstr>
      <vt:lpstr>Дякую за увагу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Kv_22</dc:creator>
  <cp:lastModifiedBy>vapo_foto</cp:lastModifiedBy>
  <cp:revision>127</cp:revision>
  <dcterms:created xsi:type="dcterms:W3CDTF">2016-01-17T08:49:21Z</dcterms:created>
  <dcterms:modified xsi:type="dcterms:W3CDTF">2016-01-19T20:04:01Z</dcterms:modified>
</cp:coreProperties>
</file>