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20AF"/>
    <a:srgbClr val="FF9900"/>
    <a:srgbClr val="333399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40568" y="1"/>
            <a:ext cx="4968552" cy="1484783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Родинне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свято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5112568"/>
          </a:xfrm>
        </p:spPr>
        <p:txBody>
          <a:bodyPr>
            <a:normAutofit fontScale="85000" lnSpcReduction="10000"/>
          </a:bodyPr>
          <a:lstStyle/>
          <a:p>
            <a:r>
              <a:rPr lang="ru-RU" sz="4300" dirty="0" smtClean="0">
                <a:solidFill>
                  <a:srgbClr val="C00000"/>
                </a:solidFill>
              </a:rPr>
              <a:t>«</a:t>
            </a:r>
            <a:r>
              <a:rPr lang="ru-RU" sz="4300" dirty="0" err="1" smtClean="0">
                <a:solidFill>
                  <a:srgbClr val="C00000"/>
                </a:solidFill>
              </a:rPr>
              <a:t>Дружня</a:t>
            </a:r>
            <a:r>
              <a:rPr lang="ru-RU" sz="4300" dirty="0" smtClean="0">
                <a:solidFill>
                  <a:srgbClr val="C00000"/>
                </a:solidFill>
              </a:rPr>
              <a:t>  г</a:t>
            </a:r>
            <a:r>
              <a:rPr lang="uk-UA" sz="4300" dirty="0" err="1" smtClean="0">
                <a:solidFill>
                  <a:srgbClr val="C00000"/>
                </a:solidFill>
              </a:rPr>
              <a:t>імназійна</a:t>
            </a:r>
            <a:r>
              <a:rPr lang="uk-UA" sz="4300" dirty="0" smtClean="0">
                <a:solidFill>
                  <a:srgbClr val="C00000"/>
                </a:solidFill>
              </a:rPr>
              <a:t> родина – Соборна Різдвяна Україна!”</a:t>
            </a:r>
          </a:p>
          <a:p>
            <a:endParaRPr lang="uk-UA" dirty="0" smtClean="0">
              <a:solidFill>
                <a:srgbClr val="C00000"/>
              </a:solidFill>
            </a:endParaRPr>
          </a:p>
          <a:p>
            <a:endParaRPr lang="uk-UA" dirty="0" smtClean="0">
              <a:solidFill>
                <a:srgbClr val="C00000"/>
              </a:solidFill>
            </a:endParaRPr>
          </a:p>
          <a:p>
            <a:endParaRPr lang="uk-UA" dirty="0" smtClean="0">
              <a:solidFill>
                <a:srgbClr val="C00000"/>
              </a:solidFill>
            </a:endParaRPr>
          </a:p>
          <a:p>
            <a:endParaRPr lang="uk-UA" dirty="0" smtClean="0">
              <a:solidFill>
                <a:srgbClr val="C00000"/>
              </a:solidFill>
            </a:endParaRPr>
          </a:p>
          <a:p>
            <a:endParaRPr lang="uk-UA" dirty="0" smtClean="0">
              <a:solidFill>
                <a:srgbClr val="C00000"/>
              </a:solidFill>
            </a:endParaRPr>
          </a:p>
          <a:p>
            <a:endParaRPr lang="uk-UA" dirty="0" smtClean="0">
              <a:solidFill>
                <a:srgbClr val="C00000"/>
              </a:solidFill>
            </a:endParaRPr>
          </a:p>
          <a:p>
            <a:r>
              <a:rPr lang="uk-UA" sz="3000" i="1" u="sng" dirty="0" smtClean="0">
                <a:solidFill>
                  <a:srgbClr val="FFC000"/>
                </a:solidFill>
              </a:rPr>
              <a:t>1-А</a:t>
            </a:r>
          </a:p>
          <a:p>
            <a:r>
              <a:rPr lang="uk-UA" sz="3000" i="1" u="sng" dirty="0" smtClean="0">
                <a:solidFill>
                  <a:srgbClr val="FFC000"/>
                </a:solidFill>
              </a:rPr>
              <a:t>Тернопільська Українська гімназія </a:t>
            </a:r>
            <a:r>
              <a:rPr lang="uk-UA" sz="3000" i="1" u="sng" dirty="0" err="1" smtClean="0">
                <a:solidFill>
                  <a:srgbClr val="FFC000"/>
                </a:solidFill>
              </a:rPr>
              <a:t>ім.І.Франка</a:t>
            </a:r>
            <a:r>
              <a:rPr lang="uk-UA" sz="3000" i="1" u="sng" dirty="0" smtClean="0">
                <a:solidFill>
                  <a:srgbClr val="FFC000"/>
                </a:solidFill>
              </a:rPr>
              <a:t> 2014</a:t>
            </a:r>
            <a:endParaRPr lang="ru-RU" sz="3000" i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492896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B620AF"/>
                </a:solidFill>
              </a:rPr>
              <a:t>Де є любов – там темряви нема,</a:t>
            </a:r>
          </a:p>
          <a:p>
            <a:pPr>
              <a:buNone/>
            </a:pPr>
            <a:r>
              <a:rPr lang="uk-UA" dirty="0" smtClean="0">
                <a:solidFill>
                  <a:srgbClr val="B620AF"/>
                </a:solidFill>
              </a:rPr>
              <a:t>Де сходить сонце – ніч уже безсила.</a:t>
            </a:r>
          </a:p>
          <a:p>
            <a:pPr>
              <a:buNone/>
            </a:pPr>
            <a:r>
              <a:rPr lang="uk-UA" dirty="0" smtClean="0">
                <a:solidFill>
                  <a:srgbClr val="B620AF"/>
                </a:solidFill>
              </a:rPr>
              <a:t>Світись в родинах , любове яснокрила,</a:t>
            </a:r>
          </a:p>
          <a:p>
            <a:pPr>
              <a:buNone/>
            </a:pPr>
            <a:r>
              <a:rPr lang="uk-UA" dirty="0" smtClean="0">
                <a:solidFill>
                  <a:srgbClr val="B620AF"/>
                </a:solidFill>
              </a:rPr>
              <a:t>Щоби в серці не селилася зима!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Дружня</a:t>
            </a:r>
            <a:r>
              <a:rPr lang="ru-RU" dirty="0" smtClean="0">
                <a:solidFill>
                  <a:srgbClr val="C00000"/>
                </a:solidFill>
              </a:rPr>
              <a:t>  г</a:t>
            </a:r>
            <a:r>
              <a:rPr lang="uk-UA" dirty="0" err="1" smtClean="0">
                <a:solidFill>
                  <a:srgbClr val="C00000"/>
                </a:solidFill>
              </a:rPr>
              <a:t>імназійна</a:t>
            </a:r>
            <a:r>
              <a:rPr lang="uk-UA" dirty="0" smtClean="0">
                <a:solidFill>
                  <a:srgbClr val="C00000"/>
                </a:solidFill>
              </a:rPr>
              <a:t> родина – Соборна Різдвяна Україна!”</a:t>
            </a:r>
            <a:br>
              <a:rPr lang="uk-UA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Різдвяні побажання шлемо всім , </a:t>
            </a:r>
          </a:p>
          <a:p>
            <a:pPr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Соборно поріднімось в домі цім,</a:t>
            </a:r>
          </a:p>
          <a:p>
            <a:pPr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Щоби гімназія щасливою була, </a:t>
            </a:r>
          </a:p>
          <a:p>
            <a:pPr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Й родина наша квіткою цвіла…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</a:t>
            </a:r>
            <a:r>
              <a:rPr lang="uk-UA" dirty="0" smtClean="0">
                <a:solidFill>
                  <a:srgbClr val="FF9900"/>
                </a:solidFill>
              </a:rPr>
              <a:t>З Новим роком! 1-А </a:t>
            </a:r>
            <a:endParaRPr lang="ru-RU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K:\Mama\скани\Скани для портфоліо\002 (2)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3" y="0"/>
            <a:ext cx="942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86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Родинне свято</vt:lpstr>
      <vt:lpstr>Слайд 2</vt:lpstr>
      <vt:lpstr>«Дружня  гімназійна родина – Соборна Різдвяна Україна!” 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Родинне свято</dc:title>
  <cp:lastModifiedBy>Comp</cp:lastModifiedBy>
  <cp:revision>8</cp:revision>
  <dcterms:modified xsi:type="dcterms:W3CDTF">2016-02-01T12:11:25Z</dcterms:modified>
</cp:coreProperties>
</file>