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8" r:id="rId21"/>
    <p:sldId id="269" r:id="rId22"/>
    <p:sldId id="270" r:id="rId23"/>
    <p:sldId id="271" r:id="rId2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3A324-DCD3-49D8-9899-72CFDA155A3D}" type="datetimeFigureOut">
              <a:rPr lang="uk-UA" smtClean="0"/>
              <a:t>17.02.2016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2E6C0-B302-4CF1-99EF-EDC3EAEFD6D9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049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703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21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18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51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54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25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20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9953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990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39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82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128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641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676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51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34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03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03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134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15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51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Экран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iuytrew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wertyui</dc:creator>
  <cp:lastModifiedBy>wertyui</cp:lastModifiedBy>
  <cp:revision>4</cp:revision>
  <dcterms:created xsi:type="dcterms:W3CDTF">2016-02-17T13:36:29Z</dcterms:created>
  <dcterms:modified xsi:type="dcterms:W3CDTF">2016-02-17T14:13:01Z</dcterms:modified>
</cp:coreProperties>
</file>