
<file path=[Content_Types].xml><?xml version="1.0" encoding="utf-8"?>
<Types xmlns="http://schemas.openxmlformats.org/package/2006/content-types">
  <Override PartName="/ppt/slides/slide6.xml" ContentType="application/vnd.openxmlformats-officedocument.presentationml.slide+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diagrams/layout4.xml" ContentType="application/vnd.openxmlformats-officedocument.drawingml.diagramLayout+xml"/>
  <Override PartName="/ppt/diagrams/layout5.xml" ContentType="application/vnd.openxmlformats-officedocument.drawingml.diagramLayout+xml"/>
  <Default Extension="wdp" ContentType="image/vnd.ms-photo"/>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data5.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ppt/diagrams/drawing5.xml" ContentType="application/vnd.ms-office.drawingml.diagramDrawing+xml"/>
  <Override PartName="/docProps/core.xml" ContentType="application/vnd.openxmlformats-package.core-properties+xml"/>
  <Override PartName="/ppt/slides/slide5.xml" ContentType="application/vnd.openxmlformats-officedocument.presentationml.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7" r:id="rId9"/>
    <p:sldId id="269" r:id="rId10"/>
    <p:sldId id="265" r:id="rId11"/>
    <p:sldId id="268"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B9616"/>
    <a:srgbClr val="5DDF29"/>
    <a:srgbClr val="4ABE1C"/>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autoAdjust="0"/>
    <p:restoredTop sz="94640" autoAdjust="0"/>
  </p:normalViewPr>
  <p:slideViewPr>
    <p:cSldViewPr>
      <p:cViewPr varScale="1">
        <p:scale>
          <a:sx n="70" d="100"/>
          <a:sy n="70" d="100"/>
        </p:scale>
        <p:origin x="-1140"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D79711-5477-4632-9269-83036187C1E4}" type="doc">
      <dgm:prSet loTypeId="urn:microsoft.com/office/officeart/2005/8/layout/radial2" loCatId="relationship" qsTypeId="urn:microsoft.com/office/officeart/2005/8/quickstyle/3d1" qsCatId="3D" csTypeId="urn:microsoft.com/office/officeart/2005/8/colors/colorful1" csCatId="colorful" phldr="1"/>
      <dgm:spPr/>
      <dgm:t>
        <a:bodyPr/>
        <a:lstStyle/>
        <a:p>
          <a:endParaRPr lang="uk-UA"/>
        </a:p>
      </dgm:t>
    </dgm:pt>
    <dgm:pt modelId="{D1450EB0-281C-4CFC-B1AD-883DD9371466}">
      <dgm:prSet phldrT="[Текст]"/>
      <dgm:spPr/>
      <dgm:t>
        <a:bodyPr/>
        <a:lstStyle/>
        <a:p>
          <a:r>
            <a:rPr lang="uk-UA" dirty="0" smtClean="0">
              <a:latin typeface="Times New Roman" pitchFamily="18" charset="0"/>
              <a:cs typeface="Times New Roman" pitchFamily="18" charset="0"/>
            </a:rPr>
            <a:t>вчити</a:t>
          </a:r>
          <a:r>
            <a:rPr lang="uk-UA" dirty="0" smtClean="0"/>
            <a:t> </a:t>
          </a:r>
          <a:endParaRPr lang="uk-UA" dirty="0"/>
        </a:p>
      </dgm:t>
    </dgm:pt>
    <dgm:pt modelId="{D770D963-5848-4C09-B298-039EF5B15CC4}" type="parTrans" cxnId="{ABC1FCC2-366B-434E-9127-6D47B13C9480}">
      <dgm:prSet/>
      <dgm:spPr/>
      <dgm:t>
        <a:bodyPr/>
        <a:lstStyle/>
        <a:p>
          <a:endParaRPr lang="uk-UA"/>
        </a:p>
      </dgm:t>
    </dgm:pt>
    <dgm:pt modelId="{038A60CB-FDF9-4743-B089-D53D0088BB41}" type="sibTrans" cxnId="{ABC1FCC2-366B-434E-9127-6D47B13C9480}">
      <dgm:prSet/>
      <dgm:spPr/>
      <dgm:t>
        <a:bodyPr/>
        <a:lstStyle/>
        <a:p>
          <a:endParaRPr lang="uk-UA"/>
        </a:p>
      </dgm:t>
    </dgm:pt>
    <dgm:pt modelId="{9B2AE22D-60B0-438F-8CC1-2642438A224A}">
      <dgm:prSet phldrT="[Текст]"/>
      <dgm:spPr/>
      <dgm:t>
        <a:bodyPr/>
        <a:lstStyle/>
        <a:p>
          <a:endParaRPr lang="uk-UA" dirty="0">
            <a:latin typeface="Times New Roman" pitchFamily="18" charset="0"/>
            <a:cs typeface="Times New Roman" pitchFamily="18" charset="0"/>
          </a:endParaRPr>
        </a:p>
      </dgm:t>
    </dgm:pt>
    <dgm:pt modelId="{39846ACC-F2AA-43B1-8F22-81B1CF7BD62E}" type="parTrans" cxnId="{5F915177-8629-402E-8FC3-B9D9872417B1}">
      <dgm:prSet/>
      <dgm:spPr/>
      <dgm:t>
        <a:bodyPr/>
        <a:lstStyle/>
        <a:p>
          <a:endParaRPr lang="uk-UA"/>
        </a:p>
      </dgm:t>
    </dgm:pt>
    <dgm:pt modelId="{66AF80A9-F07F-4813-B342-9C9C82E9B644}" type="sibTrans" cxnId="{5F915177-8629-402E-8FC3-B9D9872417B1}">
      <dgm:prSet/>
      <dgm:spPr/>
      <dgm:t>
        <a:bodyPr/>
        <a:lstStyle/>
        <a:p>
          <a:endParaRPr lang="uk-UA"/>
        </a:p>
      </dgm:t>
    </dgm:pt>
    <dgm:pt modelId="{3A34D95D-9A0D-4BEB-8C17-FD34E9801875}">
      <dgm:prSet phldrT="[Текст]"/>
      <dgm:spPr/>
      <dgm:t>
        <a:bodyPr/>
        <a:lstStyle/>
        <a:p>
          <a:r>
            <a:rPr lang="uk-UA" dirty="0" smtClean="0">
              <a:latin typeface="Times New Roman" pitchFamily="18" charset="0"/>
              <a:cs typeface="Times New Roman" pitchFamily="18" charset="0"/>
            </a:rPr>
            <a:t>розвивати</a:t>
          </a:r>
          <a:endParaRPr lang="uk-UA" dirty="0">
            <a:latin typeface="Times New Roman" pitchFamily="18" charset="0"/>
            <a:cs typeface="Times New Roman" pitchFamily="18" charset="0"/>
          </a:endParaRPr>
        </a:p>
      </dgm:t>
    </dgm:pt>
    <dgm:pt modelId="{A46A74D4-79AB-42FB-9753-30E41B3C3142}" type="parTrans" cxnId="{B35EF252-95CC-47BD-A199-564A1B101F96}">
      <dgm:prSet/>
      <dgm:spPr/>
      <dgm:t>
        <a:bodyPr/>
        <a:lstStyle/>
        <a:p>
          <a:endParaRPr lang="uk-UA"/>
        </a:p>
      </dgm:t>
    </dgm:pt>
    <dgm:pt modelId="{E549D07D-B0BB-4D85-920F-DDB8281C818D}" type="sibTrans" cxnId="{B35EF252-95CC-47BD-A199-564A1B101F96}">
      <dgm:prSet/>
      <dgm:spPr/>
      <dgm:t>
        <a:bodyPr/>
        <a:lstStyle/>
        <a:p>
          <a:endParaRPr lang="uk-UA"/>
        </a:p>
      </dgm:t>
    </dgm:pt>
    <dgm:pt modelId="{3433458D-3462-4B6A-B595-7FD627B2988A}">
      <dgm:prSet phldrT="[Текст]" custT="1"/>
      <dgm:spPr/>
      <dgm:t>
        <a:bodyPr/>
        <a:lstStyle/>
        <a:p>
          <a:r>
            <a:rPr lang="uk-UA" sz="1800" dirty="0" smtClean="0">
              <a:latin typeface="Times New Roman" pitchFamily="18" charset="0"/>
              <a:cs typeface="Times New Roman" pitchFamily="18" charset="0"/>
            </a:rPr>
            <a:t>Розвивати естетичні відчуття світу дошкільнят.</a:t>
          </a:r>
          <a:endParaRPr lang="uk-UA" sz="1800" dirty="0">
            <a:latin typeface="Times New Roman" pitchFamily="18" charset="0"/>
            <a:cs typeface="Times New Roman" pitchFamily="18" charset="0"/>
          </a:endParaRPr>
        </a:p>
      </dgm:t>
    </dgm:pt>
    <dgm:pt modelId="{425CD1D8-76FF-4FF2-9247-A82491C8998C}" type="parTrans" cxnId="{C5F43704-CD85-44EB-9506-17710B110C1C}">
      <dgm:prSet/>
      <dgm:spPr/>
      <dgm:t>
        <a:bodyPr/>
        <a:lstStyle/>
        <a:p>
          <a:endParaRPr lang="uk-UA"/>
        </a:p>
      </dgm:t>
    </dgm:pt>
    <dgm:pt modelId="{64C08B3D-44A1-4873-912D-CB6E6F2F3015}" type="sibTrans" cxnId="{C5F43704-CD85-44EB-9506-17710B110C1C}">
      <dgm:prSet/>
      <dgm:spPr/>
      <dgm:t>
        <a:bodyPr/>
        <a:lstStyle/>
        <a:p>
          <a:endParaRPr lang="uk-UA"/>
        </a:p>
      </dgm:t>
    </dgm:pt>
    <dgm:pt modelId="{F8BA70C9-21D5-4A0F-B997-95F40F3A4771}">
      <dgm:prSet phldrT="[Текст]" custT="1"/>
      <dgm:spPr/>
      <dgm:t>
        <a:bodyPr/>
        <a:lstStyle/>
        <a:p>
          <a:r>
            <a:rPr lang="uk-UA" sz="1800" dirty="0" smtClean="0">
              <a:latin typeface="Times New Roman" pitchFamily="18" charset="0"/>
              <a:cs typeface="Times New Roman" pitchFamily="18" charset="0"/>
            </a:rPr>
            <a:t>Розвивати уявлення про взаємозв'язки у природі.</a:t>
          </a:r>
          <a:endParaRPr lang="uk-UA" sz="1800" dirty="0">
            <a:latin typeface="Times New Roman" pitchFamily="18" charset="0"/>
            <a:cs typeface="Times New Roman" pitchFamily="18" charset="0"/>
          </a:endParaRPr>
        </a:p>
      </dgm:t>
    </dgm:pt>
    <dgm:pt modelId="{D72993C6-9070-4768-A955-0C6813D6C625}" type="parTrans" cxnId="{34573081-A60A-483D-9D32-F2FD51A42DD5}">
      <dgm:prSet/>
      <dgm:spPr/>
      <dgm:t>
        <a:bodyPr/>
        <a:lstStyle/>
        <a:p>
          <a:endParaRPr lang="uk-UA"/>
        </a:p>
      </dgm:t>
    </dgm:pt>
    <dgm:pt modelId="{EC05B071-63C4-43A9-97F3-75EDCCEF13EB}" type="sibTrans" cxnId="{34573081-A60A-483D-9D32-F2FD51A42DD5}">
      <dgm:prSet/>
      <dgm:spPr/>
      <dgm:t>
        <a:bodyPr/>
        <a:lstStyle/>
        <a:p>
          <a:endParaRPr lang="uk-UA"/>
        </a:p>
      </dgm:t>
    </dgm:pt>
    <dgm:pt modelId="{BBDF6C13-4C08-42DE-A007-C11708446C32}">
      <dgm:prSet phldrT="[Текст]"/>
      <dgm:spPr/>
      <dgm:t>
        <a:bodyPr/>
        <a:lstStyle/>
        <a:p>
          <a:r>
            <a:rPr lang="uk-UA" dirty="0" smtClean="0">
              <a:latin typeface="Times New Roman" pitchFamily="18" charset="0"/>
              <a:cs typeface="Times New Roman" pitchFamily="18" charset="0"/>
            </a:rPr>
            <a:t>виховувати</a:t>
          </a:r>
          <a:endParaRPr lang="uk-UA" dirty="0">
            <a:latin typeface="Times New Roman" pitchFamily="18" charset="0"/>
            <a:cs typeface="Times New Roman" pitchFamily="18" charset="0"/>
          </a:endParaRPr>
        </a:p>
      </dgm:t>
    </dgm:pt>
    <dgm:pt modelId="{305FB2B2-DEF9-4916-90D3-86128297F395}" type="parTrans" cxnId="{7D5B0DAB-1573-4372-91A9-A516584DBD4C}">
      <dgm:prSet/>
      <dgm:spPr/>
      <dgm:t>
        <a:bodyPr/>
        <a:lstStyle/>
        <a:p>
          <a:endParaRPr lang="uk-UA"/>
        </a:p>
      </dgm:t>
    </dgm:pt>
    <dgm:pt modelId="{4C5788B5-E869-4666-AC8F-CB16BFA4F370}" type="sibTrans" cxnId="{7D5B0DAB-1573-4372-91A9-A516584DBD4C}">
      <dgm:prSet/>
      <dgm:spPr/>
      <dgm:t>
        <a:bodyPr/>
        <a:lstStyle/>
        <a:p>
          <a:endParaRPr lang="uk-UA"/>
        </a:p>
      </dgm:t>
    </dgm:pt>
    <dgm:pt modelId="{C33F702F-265F-485B-BB94-1A9DB64C8593}">
      <dgm:prSet phldrT="[Текст]" custT="1"/>
      <dgm:spPr/>
      <dgm:t>
        <a:bodyPr/>
        <a:lstStyle/>
        <a:p>
          <a:r>
            <a:rPr lang="uk-UA" sz="1800" dirty="0" smtClean="0">
              <a:latin typeface="Times New Roman" pitchFamily="18" charset="0"/>
              <a:cs typeface="Times New Roman" pitchFamily="18" charset="0"/>
            </a:rPr>
            <a:t>Виховувати любов до природи, бажання піклуватися про</a:t>
          </a:r>
          <a:br>
            <a:rPr lang="uk-UA" sz="1800" dirty="0" smtClean="0">
              <a:latin typeface="Times New Roman" pitchFamily="18" charset="0"/>
              <a:cs typeface="Times New Roman" pitchFamily="18" charset="0"/>
            </a:rPr>
          </a:br>
          <a:r>
            <a:rPr lang="uk-UA" sz="1800" dirty="0" smtClean="0">
              <a:latin typeface="Times New Roman" pitchFamily="18" charset="0"/>
              <a:cs typeface="Times New Roman" pitchFamily="18" charset="0"/>
            </a:rPr>
            <a:t>рослин і тварин, негативне ставлення до їх знищення.</a:t>
          </a:r>
          <a:endParaRPr lang="uk-UA" sz="1800" dirty="0">
            <a:latin typeface="Times New Roman" pitchFamily="18" charset="0"/>
            <a:cs typeface="Times New Roman" pitchFamily="18" charset="0"/>
          </a:endParaRPr>
        </a:p>
      </dgm:t>
    </dgm:pt>
    <dgm:pt modelId="{99155B17-E255-4E40-8250-05D27F9BC46F}" type="parTrans" cxnId="{A6C6C2D4-0FF3-41C3-AEC5-EE536132E02F}">
      <dgm:prSet/>
      <dgm:spPr/>
      <dgm:t>
        <a:bodyPr/>
        <a:lstStyle/>
        <a:p>
          <a:endParaRPr lang="uk-UA"/>
        </a:p>
      </dgm:t>
    </dgm:pt>
    <dgm:pt modelId="{74E77B75-E9A6-4666-82B4-B524B7330391}" type="sibTrans" cxnId="{A6C6C2D4-0FF3-41C3-AEC5-EE536132E02F}">
      <dgm:prSet/>
      <dgm:spPr/>
      <dgm:t>
        <a:bodyPr/>
        <a:lstStyle/>
        <a:p>
          <a:endParaRPr lang="uk-UA"/>
        </a:p>
      </dgm:t>
    </dgm:pt>
    <dgm:pt modelId="{B1F62253-CECD-48D1-B09D-31124DAE42A7}">
      <dgm:prSet phldrT="[Текст]" custT="1"/>
      <dgm:spPr/>
      <dgm:t>
        <a:bodyPr/>
        <a:lstStyle/>
        <a:p>
          <a:r>
            <a:rPr lang="uk-UA" sz="1800" dirty="0" smtClean="0">
              <a:latin typeface="Times New Roman" pitchFamily="18" charset="0"/>
              <a:cs typeface="Times New Roman" pitchFamily="18" charset="0"/>
            </a:rPr>
            <a:t>Розвивати допитливість та зацікавленість у пізнанні природи</a:t>
          </a:r>
          <a:r>
            <a:rPr lang="uk-UA" sz="1400" dirty="0" smtClean="0">
              <a:latin typeface="Times New Roman" pitchFamily="18" charset="0"/>
              <a:cs typeface="Times New Roman" pitchFamily="18" charset="0"/>
            </a:rPr>
            <a:t>.</a:t>
          </a:r>
          <a:r>
            <a:rPr lang="uk-UA" sz="1200" dirty="0" smtClean="0"/>
            <a:t/>
          </a:r>
          <a:br>
            <a:rPr lang="uk-UA" sz="1200" dirty="0" smtClean="0"/>
          </a:br>
          <a:endParaRPr lang="uk-UA" sz="1200" dirty="0">
            <a:latin typeface="Times New Roman" pitchFamily="18" charset="0"/>
            <a:cs typeface="Times New Roman" pitchFamily="18" charset="0"/>
          </a:endParaRPr>
        </a:p>
      </dgm:t>
    </dgm:pt>
    <dgm:pt modelId="{2C749057-25D4-4035-B864-E0FE288077C8}" type="parTrans" cxnId="{9E9FEB1B-604B-49D7-A296-510F0F947192}">
      <dgm:prSet/>
      <dgm:spPr/>
      <dgm:t>
        <a:bodyPr/>
        <a:lstStyle/>
        <a:p>
          <a:endParaRPr lang="uk-UA"/>
        </a:p>
      </dgm:t>
    </dgm:pt>
    <dgm:pt modelId="{7C9CBB58-B470-4829-B315-E9A404EE4604}" type="sibTrans" cxnId="{9E9FEB1B-604B-49D7-A296-510F0F947192}">
      <dgm:prSet/>
      <dgm:spPr/>
      <dgm:t>
        <a:bodyPr/>
        <a:lstStyle/>
        <a:p>
          <a:endParaRPr lang="uk-UA"/>
        </a:p>
      </dgm:t>
    </dgm:pt>
    <dgm:pt modelId="{01B8AE86-E86F-4CEE-8C8D-D80AAECEC2BD}" type="pres">
      <dgm:prSet presAssocID="{11D79711-5477-4632-9269-83036187C1E4}" presName="composite" presStyleCnt="0">
        <dgm:presLayoutVars>
          <dgm:chMax val="5"/>
          <dgm:dir/>
          <dgm:animLvl val="ctr"/>
          <dgm:resizeHandles val="exact"/>
        </dgm:presLayoutVars>
      </dgm:prSet>
      <dgm:spPr/>
      <dgm:t>
        <a:bodyPr/>
        <a:lstStyle/>
        <a:p>
          <a:endParaRPr lang="uk-UA"/>
        </a:p>
      </dgm:t>
    </dgm:pt>
    <dgm:pt modelId="{39FA8F1F-5C27-440C-9A44-80DC3336FDB8}" type="pres">
      <dgm:prSet presAssocID="{11D79711-5477-4632-9269-83036187C1E4}" presName="cycle" presStyleCnt="0"/>
      <dgm:spPr/>
      <dgm:t>
        <a:bodyPr/>
        <a:lstStyle/>
        <a:p>
          <a:endParaRPr lang="uk-UA"/>
        </a:p>
      </dgm:t>
    </dgm:pt>
    <dgm:pt modelId="{F9FABB08-60F4-4443-BE63-CDFF52596FEE}" type="pres">
      <dgm:prSet presAssocID="{11D79711-5477-4632-9269-83036187C1E4}" presName="centerShape" presStyleCnt="0"/>
      <dgm:spPr/>
      <dgm:t>
        <a:bodyPr/>
        <a:lstStyle/>
        <a:p>
          <a:endParaRPr lang="uk-UA"/>
        </a:p>
      </dgm:t>
    </dgm:pt>
    <dgm:pt modelId="{2DAAB59A-F8D9-42B7-BEE4-A4938C913C6D}" type="pres">
      <dgm:prSet presAssocID="{11D79711-5477-4632-9269-83036187C1E4}" presName="connSite" presStyleLbl="node1" presStyleIdx="0" presStyleCnt="4"/>
      <dgm:spPr/>
      <dgm:t>
        <a:bodyPr/>
        <a:lstStyle/>
        <a:p>
          <a:endParaRPr lang="uk-UA"/>
        </a:p>
      </dgm:t>
    </dgm:pt>
    <dgm:pt modelId="{E4D0E3CB-F6FE-478A-A295-7E9489AC9B0B}" type="pres">
      <dgm:prSet presAssocID="{11D79711-5477-4632-9269-83036187C1E4}" presName="visible" presStyleLbl="node1" presStyleIdx="0" presStyleCnt="4" custScaleX="66694" custScaleY="68524"/>
      <dgm:spPr/>
      <dgm:t>
        <a:bodyPr/>
        <a:lstStyle/>
        <a:p>
          <a:endParaRPr lang="uk-UA"/>
        </a:p>
      </dgm:t>
    </dgm:pt>
    <dgm:pt modelId="{DF38F47B-382A-4296-8822-48F2748FC98B}" type="pres">
      <dgm:prSet presAssocID="{D770D963-5848-4C09-B298-039EF5B15CC4}" presName="Name25" presStyleLbl="parChTrans1D1" presStyleIdx="0" presStyleCnt="3"/>
      <dgm:spPr/>
      <dgm:t>
        <a:bodyPr/>
        <a:lstStyle/>
        <a:p>
          <a:endParaRPr lang="uk-UA"/>
        </a:p>
      </dgm:t>
    </dgm:pt>
    <dgm:pt modelId="{443422AB-5010-4582-AA3E-1B4EA736CC2E}" type="pres">
      <dgm:prSet presAssocID="{D1450EB0-281C-4CFC-B1AD-883DD9371466}" presName="node" presStyleCnt="0"/>
      <dgm:spPr/>
      <dgm:t>
        <a:bodyPr/>
        <a:lstStyle/>
        <a:p>
          <a:endParaRPr lang="uk-UA"/>
        </a:p>
      </dgm:t>
    </dgm:pt>
    <dgm:pt modelId="{21B545D0-4310-44E7-B244-3C9B7161BBB3}" type="pres">
      <dgm:prSet presAssocID="{D1450EB0-281C-4CFC-B1AD-883DD9371466}" presName="parentNode" presStyleLbl="node1" presStyleIdx="1" presStyleCnt="4" custScaleX="107923" custScaleY="59515" custLinFactNeighborX="-14742" custLinFactNeighborY="20558">
        <dgm:presLayoutVars>
          <dgm:chMax val="1"/>
          <dgm:bulletEnabled val="1"/>
        </dgm:presLayoutVars>
      </dgm:prSet>
      <dgm:spPr/>
      <dgm:t>
        <a:bodyPr/>
        <a:lstStyle/>
        <a:p>
          <a:endParaRPr lang="uk-UA"/>
        </a:p>
      </dgm:t>
    </dgm:pt>
    <dgm:pt modelId="{76EBD3A8-2E34-4CB1-A8D0-D47E0085CEC1}" type="pres">
      <dgm:prSet presAssocID="{D1450EB0-281C-4CFC-B1AD-883DD9371466}" presName="childNode" presStyleLbl="revTx" presStyleIdx="0" presStyleCnt="3">
        <dgm:presLayoutVars>
          <dgm:bulletEnabled val="1"/>
        </dgm:presLayoutVars>
      </dgm:prSet>
      <dgm:spPr/>
      <dgm:t>
        <a:bodyPr/>
        <a:lstStyle/>
        <a:p>
          <a:endParaRPr lang="uk-UA"/>
        </a:p>
      </dgm:t>
    </dgm:pt>
    <dgm:pt modelId="{A28E879D-9608-45D1-8371-5430767C7E95}" type="pres">
      <dgm:prSet presAssocID="{A46A74D4-79AB-42FB-9753-30E41B3C3142}" presName="Name25" presStyleLbl="parChTrans1D1" presStyleIdx="1" presStyleCnt="3"/>
      <dgm:spPr/>
      <dgm:t>
        <a:bodyPr/>
        <a:lstStyle/>
        <a:p>
          <a:endParaRPr lang="uk-UA"/>
        </a:p>
      </dgm:t>
    </dgm:pt>
    <dgm:pt modelId="{04930A1F-E9AD-4E8E-9E40-670BA78A8615}" type="pres">
      <dgm:prSet presAssocID="{3A34D95D-9A0D-4BEB-8C17-FD34E9801875}" presName="node" presStyleCnt="0"/>
      <dgm:spPr/>
      <dgm:t>
        <a:bodyPr/>
        <a:lstStyle/>
        <a:p>
          <a:endParaRPr lang="uk-UA"/>
        </a:p>
      </dgm:t>
    </dgm:pt>
    <dgm:pt modelId="{AAFBAF7B-D413-42D3-B8AD-CB46052818A4}" type="pres">
      <dgm:prSet presAssocID="{3A34D95D-9A0D-4BEB-8C17-FD34E9801875}" presName="parentNode" presStyleLbl="node1" presStyleIdx="2" presStyleCnt="4" custScaleY="70083" custLinFactNeighborX="-51228" custLinFactNeighborY="-11778">
        <dgm:presLayoutVars>
          <dgm:chMax val="1"/>
          <dgm:bulletEnabled val="1"/>
        </dgm:presLayoutVars>
      </dgm:prSet>
      <dgm:spPr/>
      <dgm:t>
        <a:bodyPr/>
        <a:lstStyle/>
        <a:p>
          <a:endParaRPr lang="uk-UA"/>
        </a:p>
      </dgm:t>
    </dgm:pt>
    <dgm:pt modelId="{CAEF2C8F-FF43-4849-BAEB-39588E804891}" type="pres">
      <dgm:prSet presAssocID="{3A34D95D-9A0D-4BEB-8C17-FD34E9801875}" presName="childNode" presStyleLbl="revTx" presStyleIdx="1" presStyleCnt="3">
        <dgm:presLayoutVars>
          <dgm:bulletEnabled val="1"/>
        </dgm:presLayoutVars>
      </dgm:prSet>
      <dgm:spPr/>
      <dgm:t>
        <a:bodyPr/>
        <a:lstStyle/>
        <a:p>
          <a:endParaRPr lang="uk-UA"/>
        </a:p>
      </dgm:t>
    </dgm:pt>
    <dgm:pt modelId="{F9496F35-B4B7-4002-A7FC-975FDBC29E03}" type="pres">
      <dgm:prSet presAssocID="{305FB2B2-DEF9-4916-90D3-86128297F395}" presName="Name25" presStyleLbl="parChTrans1D1" presStyleIdx="2" presStyleCnt="3"/>
      <dgm:spPr/>
      <dgm:t>
        <a:bodyPr/>
        <a:lstStyle/>
        <a:p>
          <a:endParaRPr lang="uk-UA"/>
        </a:p>
      </dgm:t>
    </dgm:pt>
    <dgm:pt modelId="{3B11D2DE-D132-4684-ABA0-D3FF19360234}" type="pres">
      <dgm:prSet presAssocID="{BBDF6C13-4C08-42DE-A007-C11708446C32}" presName="node" presStyleCnt="0"/>
      <dgm:spPr/>
      <dgm:t>
        <a:bodyPr/>
        <a:lstStyle/>
        <a:p>
          <a:endParaRPr lang="uk-UA"/>
        </a:p>
      </dgm:t>
    </dgm:pt>
    <dgm:pt modelId="{3B71C126-5974-4307-B558-F95BB1F252DC}" type="pres">
      <dgm:prSet presAssocID="{BBDF6C13-4C08-42DE-A007-C11708446C32}" presName="parentNode" presStyleLbl="node1" presStyleIdx="3" presStyleCnt="4" custScaleY="71916" custLinFactNeighborX="2539" custLinFactNeighborY="-33857">
        <dgm:presLayoutVars>
          <dgm:chMax val="1"/>
          <dgm:bulletEnabled val="1"/>
        </dgm:presLayoutVars>
      </dgm:prSet>
      <dgm:spPr/>
      <dgm:t>
        <a:bodyPr/>
        <a:lstStyle/>
        <a:p>
          <a:endParaRPr lang="uk-UA"/>
        </a:p>
      </dgm:t>
    </dgm:pt>
    <dgm:pt modelId="{6A794DDD-0C90-42FD-8D1D-10B0A9487EEC}" type="pres">
      <dgm:prSet presAssocID="{BBDF6C13-4C08-42DE-A007-C11708446C32}" presName="childNode" presStyleLbl="revTx" presStyleIdx="2" presStyleCnt="3">
        <dgm:presLayoutVars>
          <dgm:bulletEnabled val="1"/>
        </dgm:presLayoutVars>
      </dgm:prSet>
      <dgm:spPr/>
      <dgm:t>
        <a:bodyPr/>
        <a:lstStyle/>
        <a:p>
          <a:endParaRPr lang="uk-UA"/>
        </a:p>
      </dgm:t>
    </dgm:pt>
  </dgm:ptLst>
  <dgm:cxnLst>
    <dgm:cxn modelId="{5572089E-F900-4F8B-AF10-9752462C4E92}" type="presOf" srcId="{11D79711-5477-4632-9269-83036187C1E4}" destId="{01B8AE86-E86F-4CEE-8C8D-D80AAECEC2BD}" srcOrd="0" destOrd="0" presId="urn:microsoft.com/office/officeart/2005/8/layout/radial2"/>
    <dgm:cxn modelId="{76129800-C570-4314-B268-7FF0C537FAD0}" type="presOf" srcId="{A46A74D4-79AB-42FB-9753-30E41B3C3142}" destId="{A28E879D-9608-45D1-8371-5430767C7E95}" srcOrd="0" destOrd="0" presId="urn:microsoft.com/office/officeart/2005/8/layout/radial2"/>
    <dgm:cxn modelId="{3C6D688C-BF12-4B05-922B-DFACC613526F}" type="presOf" srcId="{3A34D95D-9A0D-4BEB-8C17-FD34E9801875}" destId="{AAFBAF7B-D413-42D3-B8AD-CB46052818A4}" srcOrd="0" destOrd="0" presId="urn:microsoft.com/office/officeart/2005/8/layout/radial2"/>
    <dgm:cxn modelId="{7D5B0DAB-1573-4372-91A9-A516584DBD4C}" srcId="{11D79711-5477-4632-9269-83036187C1E4}" destId="{BBDF6C13-4C08-42DE-A007-C11708446C32}" srcOrd="2" destOrd="0" parTransId="{305FB2B2-DEF9-4916-90D3-86128297F395}" sibTransId="{4C5788B5-E869-4666-AC8F-CB16BFA4F370}"/>
    <dgm:cxn modelId="{E20A9677-64BD-4081-A7CE-8C3B4CF5B118}" type="presOf" srcId="{305FB2B2-DEF9-4916-90D3-86128297F395}" destId="{F9496F35-B4B7-4002-A7FC-975FDBC29E03}" srcOrd="0" destOrd="0" presId="urn:microsoft.com/office/officeart/2005/8/layout/radial2"/>
    <dgm:cxn modelId="{02FB8612-BC03-4CD3-BB5C-3DDF089263C7}" type="presOf" srcId="{D770D963-5848-4C09-B298-039EF5B15CC4}" destId="{DF38F47B-382A-4296-8822-48F2748FC98B}" srcOrd="0" destOrd="0" presId="urn:microsoft.com/office/officeart/2005/8/layout/radial2"/>
    <dgm:cxn modelId="{B35EF252-95CC-47BD-A199-564A1B101F96}" srcId="{11D79711-5477-4632-9269-83036187C1E4}" destId="{3A34D95D-9A0D-4BEB-8C17-FD34E9801875}" srcOrd="1" destOrd="0" parTransId="{A46A74D4-79AB-42FB-9753-30E41B3C3142}" sibTransId="{E549D07D-B0BB-4D85-920F-DDB8281C818D}"/>
    <dgm:cxn modelId="{261F89B1-E904-494A-BD15-54FCD4500D86}" type="presOf" srcId="{F8BA70C9-21D5-4A0F-B997-95F40F3A4771}" destId="{CAEF2C8F-FF43-4849-BAEB-39588E804891}" srcOrd="0" destOrd="1" presId="urn:microsoft.com/office/officeart/2005/8/layout/radial2"/>
    <dgm:cxn modelId="{A6C6C2D4-0FF3-41C3-AEC5-EE536132E02F}" srcId="{BBDF6C13-4C08-42DE-A007-C11708446C32}" destId="{C33F702F-265F-485B-BB94-1A9DB64C8593}" srcOrd="0" destOrd="0" parTransId="{99155B17-E255-4E40-8250-05D27F9BC46F}" sibTransId="{74E77B75-E9A6-4666-82B4-B524B7330391}"/>
    <dgm:cxn modelId="{62A7CB82-74BD-4C60-A466-CDF056635DD7}" type="presOf" srcId="{C33F702F-265F-485B-BB94-1A9DB64C8593}" destId="{6A794DDD-0C90-42FD-8D1D-10B0A9487EEC}" srcOrd="0" destOrd="0" presId="urn:microsoft.com/office/officeart/2005/8/layout/radial2"/>
    <dgm:cxn modelId="{34573081-A60A-483D-9D32-F2FD51A42DD5}" srcId="{3A34D95D-9A0D-4BEB-8C17-FD34E9801875}" destId="{F8BA70C9-21D5-4A0F-B997-95F40F3A4771}" srcOrd="1" destOrd="0" parTransId="{D72993C6-9070-4768-A955-0C6813D6C625}" sibTransId="{EC05B071-63C4-43A9-97F3-75EDCCEF13EB}"/>
    <dgm:cxn modelId="{5F915177-8629-402E-8FC3-B9D9872417B1}" srcId="{D1450EB0-281C-4CFC-B1AD-883DD9371466}" destId="{9B2AE22D-60B0-438F-8CC1-2642438A224A}" srcOrd="0" destOrd="0" parTransId="{39846ACC-F2AA-43B1-8F22-81B1CF7BD62E}" sibTransId="{66AF80A9-F07F-4813-B342-9C9C82E9B644}"/>
    <dgm:cxn modelId="{C1BEFFE0-DEE7-4F80-98EC-D4D6F0014E0C}" type="presOf" srcId="{9B2AE22D-60B0-438F-8CC1-2642438A224A}" destId="{76EBD3A8-2E34-4CB1-A8D0-D47E0085CEC1}" srcOrd="0" destOrd="0" presId="urn:microsoft.com/office/officeart/2005/8/layout/radial2"/>
    <dgm:cxn modelId="{9E9FEB1B-604B-49D7-A296-510F0F947192}" srcId="{3A34D95D-9A0D-4BEB-8C17-FD34E9801875}" destId="{B1F62253-CECD-48D1-B09D-31124DAE42A7}" srcOrd="2" destOrd="0" parTransId="{2C749057-25D4-4035-B864-E0FE288077C8}" sibTransId="{7C9CBB58-B470-4829-B315-E9A404EE4604}"/>
    <dgm:cxn modelId="{C5F43704-CD85-44EB-9506-17710B110C1C}" srcId="{3A34D95D-9A0D-4BEB-8C17-FD34E9801875}" destId="{3433458D-3462-4B6A-B595-7FD627B2988A}" srcOrd="0" destOrd="0" parTransId="{425CD1D8-76FF-4FF2-9247-A82491C8998C}" sibTransId="{64C08B3D-44A1-4873-912D-CB6E6F2F3015}"/>
    <dgm:cxn modelId="{3646521F-B66A-4F12-B44A-D1C4D2F36D37}" type="presOf" srcId="{D1450EB0-281C-4CFC-B1AD-883DD9371466}" destId="{21B545D0-4310-44E7-B244-3C9B7161BBB3}" srcOrd="0" destOrd="0" presId="urn:microsoft.com/office/officeart/2005/8/layout/radial2"/>
    <dgm:cxn modelId="{ABC1FCC2-366B-434E-9127-6D47B13C9480}" srcId="{11D79711-5477-4632-9269-83036187C1E4}" destId="{D1450EB0-281C-4CFC-B1AD-883DD9371466}" srcOrd="0" destOrd="0" parTransId="{D770D963-5848-4C09-B298-039EF5B15CC4}" sibTransId="{038A60CB-FDF9-4743-B089-D53D0088BB41}"/>
    <dgm:cxn modelId="{784354FA-3D71-47DB-B134-2A6BCB2FC97A}" type="presOf" srcId="{BBDF6C13-4C08-42DE-A007-C11708446C32}" destId="{3B71C126-5974-4307-B558-F95BB1F252DC}" srcOrd="0" destOrd="0" presId="urn:microsoft.com/office/officeart/2005/8/layout/radial2"/>
    <dgm:cxn modelId="{3B837921-3645-4AC2-A2B5-77903131687E}" type="presOf" srcId="{3433458D-3462-4B6A-B595-7FD627B2988A}" destId="{CAEF2C8F-FF43-4849-BAEB-39588E804891}" srcOrd="0" destOrd="0" presId="urn:microsoft.com/office/officeart/2005/8/layout/radial2"/>
    <dgm:cxn modelId="{F7A0CE53-9074-4F30-A129-9381D7D8A9E1}" type="presOf" srcId="{B1F62253-CECD-48D1-B09D-31124DAE42A7}" destId="{CAEF2C8F-FF43-4849-BAEB-39588E804891}" srcOrd="0" destOrd="2" presId="urn:microsoft.com/office/officeart/2005/8/layout/radial2"/>
    <dgm:cxn modelId="{DF4D586A-712E-4AAD-B16C-888626AAE300}" type="presParOf" srcId="{01B8AE86-E86F-4CEE-8C8D-D80AAECEC2BD}" destId="{39FA8F1F-5C27-440C-9A44-80DC3336FDB8}" srcOrd="0" destOrd="0" presId="urn:microsoft.com/office/officeart/2005/8/layout/radial2"/>
    <dgm:cxn modelId="{E36E8B9A-025F-4413-B132-4B573800F7C7}" type="presParOf" srcId="{39FA8F1F-5C27-440C-9A44-80DC3336FDB8}" destId="{F9FABB08-60F4-4443-BE63-CDFF52596FEE}" srcOrd="0" destOrd="0" presId="urn:microsoft.com/office/officeart/2005/8/layout/radial2"/>
    <dgm:cxn modelId="{BBCD09CC-F023-4C06-B6A5-281036C5B7A0}" type="presParOf" srcId="{F9FABB08-60F4-4443-BE63-CDFF52596FEE}" destId="{2DAAB59A-F8D9-42B7-BEE4-A4938C913C6D}" srcOrd="0" destOrd="0" presId="urn:microsoft.com/office/officeart/2005/8/layout/radial2"/>
    <dgm:cxn modelId="{1C3A5FDF-5A02-44F6-AF27-27585C042E49}" type="presParOf" srcId="{F9FABB08-60F4-4443-BE63-CDFF52596FEE}" destId="{E4D0E3CB-F6FE-478A-A295-7E9489AC9B0B}" srcOrd="1" destOrd="0" presId="urn:microsoft.com/office/officeart/2005/8/layout/radial2"/>
    <dgm:cxn modelId="{D64A3A57-DB51-49DE-9A61-48F7ECA6352D}" type="presParOf" srcId="{39FA8F1F-5C27-440C-9A44-80DC3336FDB8}" destId="{DF38F47B-382A-4296-8822-48F2748FC98B}" srcOrd="1" destOrd="0" presId="urn:microsoft.com/office/officeart/2005/8/layout/radial2"/>
    <dgm:cxn modelId="{EBF945D0-4ABC-46D3-83D1-477DFF2A0905}" type="presParOf" srcId="{39FA8F1F-5C27-440C-9A44-80DC3336FDB8}" destId="{443422AB-5010-4582-AA3E-1B4EA736CC2E}" srcOrd="2" destOrd="0" presId="urn:microsoft.com/office/officeart/2005/8/layout/radial2"/>
    <dgm:cxn modelId="{8733D36E-3C6E-4A12-B62F-490725542324}" type="presParOf" srcId="{443422AB-5010-4582-AA3E-1B4EA736CC2E}" destId="{21B545D0-4310-44E7-B244-3C9B7161BBB3}" srcOrd="0" destOrd="0" presId="urn:microsoft.com/office/officeart/2005/8/layout/radial2"/>
    <dgm:cxn modelId="{F7ED5CC0-EC86-4FD8-A3D5-5E8432C607B5}" type="presParOf" srcId="{443422AB-5010-4582-AA3E-1B4EA736CC2E}" destId="{76EBD3A8-2E34-4CB1-A8D0-D47E0085CEC1}" srcOrd="1" destOrd="0" presId="urn:microsoft.com/office/officeart/2005/8/layout/radial2"/>
    <dgm:cxn modelId="{350AF4D2-CB28-4F19-B11B-74BCC5073194}" type="presParOf" srcId="{39FA8F1F-5C27-440C-9A44-80DC3336FDB8}" destId="{A28E879D-9608-45D1-8371-5430767C7E95}" srcOrd="3" destOrd="0" presId="urn:microsoft.com/office/officeart/2005/8/layout/radial2"/>
    <dgm:cxn modelId="{D9DF73E9-5891-4F39-8108-9FA63439FD64}" type="presParOf" srcId="{39FA8F1F-5C27-440C-9A44-80DC3336FDB8}" destId="{04930A1F-E9AD-4E8E-9E40-670BA78A8615}" srcOrd="4" destOrd="0" presId="urn:microsoft.com/office/officeart/2005/8/layout/radial2"/>
    <dgm:cxn modelId="{756CD81D-70C7-4159-826B-7EAA301CB078}" type="presParOf" srcId="{04930A1F-E9AD-4E8E-9E40-670BA78A8615}" destId="{AAFBAF7B-D413-42D3-B8AD-CB46052818A4}" srcOrd="0" destOrd="0" presId="urn:microsoft.com/office/officeart/2005/8/layout/radial2"/>
    <dgm:cxn modelId="{DE93EFC2-FE05-4B7A-8DFA-D014BB722E5D}" type="presParOf" srcId="{04930A1F-E9AD-4E8E-9E40-670BA78A8615}" destId="{CAEF2C8F-FF43-4849-BAEB-39588E804891}" srcOrd="1" destOrd="0" presId="urn:microsoft.com/office/officeart/2005/8/layout/radial2"/>
    <dgm:cxn modelId="{6BF693CD-CA97-43FD-AF5D-1AE746B12FD8}" type="presParOf" srcId="{39FA8F1F-5C27-440C-9A44-80DC3336FDB8}" destId="{F9496F35-B4B7-4002-A7FC-975FDBC29E03}" srcOrd="5" destOrd="0" presId="urn:microsoft.com/office/officeart/2005/8/layout/radial2"/>
    <dgm:cxn modelId="{044438A1-FB9D-4FBC-877C-CD96BCBB8654}" type="presParOf" srcId="{39FA8F1F-5C27-440C-9A44-80DC3336FDB8}" destId="{3B11D2DE-D132-4684-ABA0-D3FF19360234}" srcOrd="6" destOrd="0" presId="urn:microsoft.com/office/officeart/2005/8/layout/radial2"/>
    <dgm:cxn modelId="{4CAB8A79-CC32-4C4F-8C34-5C858C0EB5F0}" type="presParOf" srcId="{3B11D2DE-D132-4684-ABA0-D3FF19360234}" destId="{3B71C126-5974-4307-B558-F95BB1F252DC}" srcOrd="0" destOrd="0" presId="urn:microsoft.com/office/officeart/2005/8/layout/radial2"/>
    <dgm:cxn modelId="{F45C12CE-9350-40DA-AFB0-43FD1B2CEAFD}" type="presParOf" srcId="{3B11D2DE-D132-4684-ABA0-D3FF19360234}" destId="{6A794DDD-0C90-42FD-8D1D-10B0A9487EEC}" srcOrd="1" destOrd="0" presId="urn:microsoft.com/office/officeart/2005/8/layout/radial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39E2AD-F435-4033-8CF2-594F363B0BE4}"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uk-UA"/>
        </a:p>
      </dgm:t>
    </dgm:pt>
    <dgm:pt modelId="{61F8B0C7-0BE6-4C37-B160-43637F7F67E3}">
      <dgm:prSet phldrT="[Текст]" phldr="1"/>
      <dgm:spPr/>
      <dgm:t>
        <a:bodyPr/>
        <a:lstStyle/>
        <a:p>
          <a:endParaRPr lang="uk-UA" dirty="0"/>
        </a:p>
      </dgm:t>
    </dgm:pt>
    <dgm:pt modelId="{90F45418-7A83-48A8-A670-5DEA88B8E196}" type="parTrans" cxnId="{C9DE588D-380B-46CD-ACDA-7BEBD0EC5D48}">
      <dgm:prSet/>
      <dgm:spPr/>
      <dgm:t>
        <a:bodyPr/>
        <a:lstStyle/>
        <a:p>
          <a:endParaRPr lang="uk-UA"/>
        </a:p>
      </dgm:t>
    </dgm:pt>
    <dgm:pt modelId="{A5C1986F-9242-41F3-9CA4-1AE9539DF682}" type="sibTrans" cxnId="{C9DE588D-380B-46CD-ACDA-7BEBD0EC5D48}">
      <dgm:prSet/>
      <dgm:spPr/>
      <dgm:t>
        <a:bodyPr/>
        <a:lstStyle/>
        <a:p>
          <a:endParaRPr lang="uk-UA"/>
        </a:p>
      </dgm:t>
    </dgm:pt>
    <dgm:pt modelId="{B6D17709-050F-40CE-AFEF-105492242DBB}">
      <dgm:prSet phldrT="[Текст]"/>
      <dgm:spPr/>
      <dgm:t>
        <a:bodyPr/>
        <a:lstStyle/>
        <a:p>
          <a:r>
            <a:rPr lang="uk-UA" dirty="0" smtClean="0"/>
            <a:t>Цілеспрямованість, систематичність і безперервність спілкування дітей із довкіллям у процесі пізнавальної, ігрової та інших видів діяльності.</a:t>
          </a:r>
          <a:endParaRPr lang="uk-UA" dirty="0"/>
        </a:p>
      </dgm:t>
    </dgm:pt>
    <dgm:pt modelId="{B3AAA8D6-E4E9-4BC9-8BED-79EBF4FAD509}" type="parTrans" cxnId="{5684A55A-6BB3-4C26-9B30-2F97F556620C}">
      <dgm:prSet/>
      <dgm:spPr/>
      <dgm:t>
        <a:bodyPr/>
        <a:lstStyle/>
        <a:p>
          <a:endParaRPr lang="uk-UA"/>
        </a:p>
      </dgm:t>
    </dgm:pt>
    <dgm:pt modelId="{A7898661-970C-4EFE-BCBB-9A1DD7D72C62}" type="sibTrans" cxnId="{5684A55A-6BB3-4C26-9B30-2F97F556620C}">
      <dgm:prSet/>
      <dgm:spPr/>
      <dgm:t>
        <a:bodyPr/>
        <a:lstStyle/>
        <a:p>
          <a:endParaRPr lang="uk-UA"/>
        </a:p>
      </dgm:t>
    </dgm:pt>
    <dgm:pt modelId="{5640937B-C0A9-47D9-89A3-97AEB05128B1}">
      <dgm:prSet phldrT="[Текст]" phldr="1"/>
      <dgm:spPr/>
      <dgm:t>
        <a:bodyPr/>
        <a:lstStyle/>
        <a:p>
          <a:endParaRPr lang="uk-UA" dirty="0"/>
        </a:p>
      </dgm:t>
    </dgm:pt>
    <dgm:pt modelId="{85934C53-F982-4B7C-9E59-B09003EC85AB}" type="parTrans" cxnId="{12ACBD11-2822-4D5C-A45B-FC21136B0B59}">
      <dgm:prSet/>
      <dgm:spPr/>
      <dgm:t>
        <a:bodyPr/>
        <a:lstStyle/>
        <a:p>
          <a:endParaRPr lang="uk-UA"/>
        </a:p>
      </dgm:t>
    </dgm:pt>
    <dgm:pt modelId="{C305641E-F0F8-4A0A-B539-E54311DB762C}" type="sibTrans" cxnId="{12ACBD11-2822-4D5C-A45B-FC21136B0B59}">
      <dgm:prSet/>
      <dgm:spPr/>
      <dgm:t>
        <a:bodyPr/>
        <a:lstStyle/>
        <a:p>
          <a:endParaRPr lang="uk-UA"/>
        </a:p>
      </dgm:t>
    </dgm:pt>
    <dgm:pt modelId="{E544217D-6D96-4878-B6A0-B831B5E76FC1}">
      <dgm:prSet phldrT="[Текст]"/>
      <dgm:spPr/>
      <dgm:t>
        <a:bodyPr/>
        <a:lstStyle/>
        <a:p>
          <a:r>
            <a:rPr lang="uk-UA" dirty="0" smtClean="0"/>
            <a:t>Єдність інтелектуальних та емоційно-вольових здібностей при вивченні і покращенні стану довкілля.</a:t>
          </a:r>
          <a:endParaRPr lang="uk-UA" dirty="0"/>
        </a:p>
      </dgm:t>
    </dgm:pt>
    <dgm:pt modelId="{7E7FB968-D38D-4EBE-B757-2F8027ED4A00}" type="parTrans" cxnId="{1348EDFC-57B3-40DB-B4D3-70CD24965C5D}">
      <dgm:prSet/>
      <dgm:spPr/>
      <dgm:t>
        <a:bodyPr/>
        <a:lstStyle/>
        <a:p>
          <a:endParaRPr lang="uk-UA"/>
        </a:p>
      </dgm:t>
    </dgm:pt>
    <dgm:pt modelId="{5EF1009F-4161-4026-B99F-E7864F53F559}" type="sibTrans" cxnId="{1348EDFC-57B3-40DB-B4D3-70CD24965C5D}">
      <dgm:prSet/>
      <dgm:spPr/>
      <dgm:t>
        <a:bodyPr/>
        <a:lstStyle/>
        <a:p>
          <a:endParaRPr lang="uk-UA"/>
        </a:p>
      </dgm:t>
    </dgm:pt>
    <dgm:pt modelId="{4FDCFEF9-2B70-4B61-91B0-96B9A0385550}">
      <dgm:prSet phldrT="[Текст]" phldr="1"/>
      <dgm:spPr/>
      <dgm:t>
        <a:bodyPr/>
        <a:lstStyle/>
        <a:p>
          <a:endParaRPr lang="uk-UA" dirty="0"/>
        </a:p>
      </dgm:t>
    </dgm:pt>
    <dgm:pt modelId="{3BF26D33-0DA4-495F-AF66-0A4D3688A128}" type="parTrans" cxnId="{1A7CE684-9CAB-44A3-B1DD-CCC456A0BE21}">
      <dgm:prSet/>
      <dgm:spPr/>
      <dgm:t>
        <a:bodyPr/>
        <a:lstStyle/>
        <a:p>
          <a:endParaRPr lang="uk-UA"/>
        </a:p>
      </dgm:t>
    </dgm:pt>
    <dgm:pt modelId="{BF956133-6FC5-492E-9CF1-76241BBB40C7}" type="sibTrans" cxnId="{1A7CE684-9CAB-44A3-B1DD-CCC456A0BE21}">
      <dgm:prSet/>
      <dgm:spPr/>
      <dgm:t>
        <a:bodyPr/>
        <a:lstStyle/>
        <a:p>
          <a:endParaRPr lang="uk-UA"/>
        </a:p>
      </dgm:t>
    </dgm:pt>
    <dgm:pt modelId="{B3974AC8-CEFF-4DDA-826F-15F9654FC3EA}">
      <dgm:prSet phldrT="[Текст]"/>
      <dgm:spPr/>
      <dgm:t>
        <a:bodyPr/>
        <a:lstStyle/>
        <a:p>
          <a:endParaRPr lang="uk-UA" dirty="0"/>
        </a:p>
      </dgm:t>
    </dgm:pt>
    <dgm:pt modelId="{BB85BAE5-F9EE-4E39-AF3C-6299BAB0706D}" type="parTrans" cxnId="{30E0D2DE-0353-4462-AEBC-88D21CC2414C}">
      <dgm:prSet/>
      <dgm:spPr/>
      <dgm:t>
        <a:bodyPr/>
        <a:lstStyle/>
        <a:p>
          <a:endParaRPr lang="uk-UA"/>
        </a:p>
      </dgm:t>
    </dgm:pt>
    <dgm:pt modelId="{86F9C455-0B18-4237-BE77-FC3C2C59DAF2}" type="sibTrans" cxnId="{30E0D2DE-0353-4462-AEBC-88D21CC2414C}">
      <dgm:prSet/>
      <dgm:spPr/>
      <dgm:t>
        <a:bodyPr/>
        <a:lstStyle/>
        <a:p>
          <a:endParaRPr lang="uk-UA"/>
        </a:p>
      </dgm:t>
    </dgm:pt>
    <dgm:pt modelId="{8F092AAD-0562-4095-81E5-692D9BEED1A5}">
      <dgm:prSet phldrT="[Текст]"/>
      <dgm:spPr/>
      <dgm:t>
        <a:bodyPr/>
        <a:lstStyle/>
        <a:p>
          <a:r>
            <a:rPr lang="uk-UA" dirty="0" smtClean="0"/>
            <a:t>Прогностичність, що передбачає відповідальність за збереження природного середовища життя для майбутніх поколінь. </a:t>
          </a:r>
          <a:endParaRPr lang="uk-UA" dirty="0"/>
        </a:p>
      </dgm:t>
    </dgm:pt>
    <dgm:pt modelId="{ECB3294E-062E-4F96-9427-46952FAD7F55}" type="parTrans" cxnId="{CBFD4910-1112-45EB-9087-B594D2204B38}">
      <dgm:prSet/>
      <dgm:spPr/>
      <dgm:t>
        <a:bodyPr/>
        <a:lstStyle/>
        <a:p>
          <a:endParaRPr lang="uk-UA"/>
        </a:p>
      </dgm:t>
    </dgm:pt>
    <dgm:pt modelId="{2A944DF9-1CF4-4BB7-A1DF-A9A58B4D1B21}" type="sibTrans" cxnId="{CBFD4910-1112-45EB-9087-B594D2204B38}">
      <dgm:prSet/>
      <dgm:spPr/>
      <dgm:t>
        <a:bodyPr/>
        <a:lstStyle/>
        <a:p>
          <a:endParaRPr lang="uk-UA"/>
        </a:p>
      </dgm:t>
    </dgm:pt>
    <dgm:pt modelId="{8AED39C3-5B33-4751-9525-09D424B838E5}" type="pres">
      <dgm:prSet presAssocID="{DB39E2AD-F435-4033-8CF2-594F363B0BE4}" presName="linearFlow" presStyleCnt="0">
        <dgm:presLayoutVars>
          <dgm:dir/>
          <dgm:animLvl val="lvl"/>
          <dgm:resizeHandles val="exact"/>
        </dgm:presLayoutVars>
      </dgm:prSet>
      <dgm:spPr/>
      <dgm:t>
        <a:bodyPr/>
        <a:lstStyle/>
        <a:p>
          <a:endParaRPr lang="uk-UA"/>
        </a:p>
      </dgm:t>
    </dgm:pt>
    <dgm:pt modelId="{E5A7375D-D52D-48F2-862D-5622906D2674}" type="pres">
      <dgm:prSet presAssocID="{61F8B0C7-0BE6-4C37-B160-43637F7F67E3}" presName="composite" presStyleCnt="0"/>
      <dgm:spPr/>
    </dgm:pt>
    <dgm:pt modelId="{A45E74C0-1C1F-4AE7-AFF8-CDDE367C7A2E}" type="pres">
      <dgm:prSet presAssocID="{61F8B0C7-0BE6-4C37-B160-43637F7F67E3}" presName="parentText" presStyleLbl="alignNode1" presStyleIdx="0" presStyleCnt="3">
        <dgm:presLayoutVars>
          <dgm:chMax val="1"/>
          <dgm:bulletEnabled val="1"/>
        </dgm:presLayoutVars>
      </dgm:prSet>
      <dgm:spPr/>
      <dgm:t>
        <a:bodyPr/>
        <a:lstStyle/>
        <a:p>
          <a:endParaRPr lang="uk-UA"/>
        </a:p>
      </dgm:t>
    </dgm:pt>
    <dgm:pt modelId="{160BB51B-5092-4D8A-BAAE-F654C4A80A0C}" type="pres">
      <dgm:prSet presAssocID="{61F8B0C7-0BE6-4C37-B160-43637F7F67E3}" presName="descendantText" presStyleLbl="alignAcc1" presStyleIdx="0" presStyleCnt="3">
        <dgm:presLayoutVars>
          <dgm:bulletEnabled val="1"/>
        </dgm:presLayoutVars>
      </dgm:prSet>
      <dgm:spPr/>
      <dgm:t>
        <a:bodyPr/>
        <a:lstStyle/>
        <a:p>
          <a:endParaRPr lang="uk-UA"/>
        </a:p>
      </dgm:t>
    </dgm:pt>
    <dgm:pt modelId="{27E3EEBA-F07C-4DF0-AC01-50BA9285E75E}" type="pres">
      <dgm:prSet presAssocID="{A5C1986F-9242-41F3-9CA4-1AE9539DF682}" presName="sp" presStyleCnt="0"/>
      <dgm:spPr/>
    </dgm:pt>
    <dgm:pt modelId="{4FBBC13C-70D2-414A-87FF-7E8FB8BDD329}" type="pres">
      <dgm:prSet presAssocID="{5640937B-C0A9-47D9-89A3-97AEB05128B1}" presName="composite" presStyleCnt="0"/>
      <dgm:spPr/>
    </dgm:pt>
    <dgm:pt modelId="{4B059FAF-71FD-4743-B6D5-9CE1F1896A45}" type="pres">
      <dgm:prSet presAssocID="{5640937B-C0A9-47D9-89A3-97AEB05128B1}" presName="parentText" presStyleLbl="alignNode1" presStyleIdx="1" presStyleCnt="3">
        <dgm:presLayoutVars>
          <dgm:chMax val="1"/>
          <dgm:bulletEnabled val="1"/>
        </dgm:presLayoutVars>
      </dgm:prSet>
      <dgm:spPr/>
      <dgm:t>
        <a:bodyPr/>
        <a:lstStyle/>
        <a:p>
          <a:endParaRPr lang="uk-UA"/>
        </a:p>
      </dgm:t>
    </dgm:pt>
    <dgm:pt modelId="{10AE3CAA-413F-4F5E-B592-F6CF98A2C91A}" type="pres">
      <dgm:prSet presAssocID="{5640937B-C0A9-47D9-89A3-97AEB05128B1}" presName="descendantText" presStyleLbl="alignAcc1" presStyleIdx="1" presStyleCnt="3">
        <dgm:presLayoutVars>
          <dgm:bulletEnabled val="1"/>
        </dgm:presLayoutVars>
      </dgm:prSet>
      <dgm:spPr/>
      <dgm:t>
        <a:bodyPr/>
        <a:lstStyle/>
        <a:p>
          <a:endParaRPr lang="uk-UA"/>
        </a:p>
      </dgm:t>
    </dgm:pt>
    <dgm:pt modelId="{DDC1C766-69F3-4280-909F-7BB5324BCDFF}" type="pres">
      <dgm:prSet presAssocID="{C305641E-F0F8-4A0A-B539-E54311DB762C}" presName="sp" presStyleCnt="0"/>
      <dgm:spPr/>
    </dgm:pt>
    <dgm:pt modelId="{DC44852A-88F6-453F-80BB-F7BACA34DBE1}" type="pres">
      <dgm:prSet presAssocID="{4FDCFEF9-2B70-4B61-91B0-96B9A0385550}" presName="composite" presStyleCnt="0"/>
      <dgm:spPr/>
    </dgm:pt>
    <dgm:pt modelId="{E35396B4-720E-4440-82D5-E9499C14CA6B}" type="pres">
      <dgm:prSet presAssocID="{4FDCFEF9-2B70-4B61-91B0-96B9A0385550}" presName="parentText" presStyleLbl="alignNode1" presStyleIdx="2" presStyleCnt="3">
        <dgm:presLayoutVars>
          <dgm:chMax val="1"/>
          <dgm:bulletEnabled val="1"/>
        </dgm:presLayoutVars>
      </dgm:prSet>
      <dgm:spPr/>
      <dgm:t>
        <a:bodyPr/>
        <a:lstStyle/>
        <a:p>
          <a:endParaRPr lang="uk-UA"/>
        </a:p>
      </dgm:t>
    </dgm:pt>
    <dgm:pt modelId="{19B040DF-B156-4B7A-A68A-E4AF4EC9C87F}" type="pres">
      <dgm:prSet presAssocID="{4FDCFEF9-2B70-4B61-91B0-96B9A0385550}" presName="descendantText" presStyleLbl="alignAcc1" presStyleIdx="2" presStyleCnt="3">
        <dgm:presLayoutVars>
          <dgm:bulletEnabled val="1"/>
        </dgm:presLayoutVars>
      </dgm:prSet>
      <dgm:spPr/>
      <dgm:t>
        <a:bodyPr/>
        <a:lstStyle/>
        <a:p>
          <a:endParaRPr lang="uk-UA"/>
        </a:p>
      </dgm:t>
    </dgm:pt>
  </dgm:ptLst>
  <dgm:cxnLst>
    <dgm:cxn modelId="{5684A55A-6BB3-4C26-9B30-2F97F556620C}" srcId="{61F8B0C7-0BE6-4C37-B160-43637F7F67E3}" destId="{B6D17709-050F-40CE-AFEF-105492242DBB}" srcOrd="0" destOrd="0" parTransId="{B3AAA8D6-E4E9-4BC9-8BED-79EBF4FAD509}" sibTransId="{A7898661-970C-4EFE-BCBB-9A1DD7D72C62}"/>
    <dgm:cxn modelId="{30E0D2DE-0353-4462-AEBC-88D21CC2414C}" srcId="{4FDCFEF9-2B70-4B61-91B0-96B9A0385550}" destId="{B3974AC8-CEFF-4DDA-826F-15F9654FC3EA}" srcOrd="0" destOrd="0" parTransId="{BB85BAE5-F9EE-4E39-AF3C-6299BAB0706D}" sibTransId="{86F9C455-0B18-4237-BE77-FC3C2C59DAF2}"/>
    <dgm:cxn modelId="{76BEDA43-5D61-4CE5-9759-CAEF5C4DADC7}" type="presOf" srcId="{B3974AC8-CEFF-4DDA-826F-15F9654FC3EA}" destId="{19B040DF-B156-4B7A-A68A-E4AF4EC9C87F}" srcOrd="0" destOrd="0" presId="urn:microsoft.com/office/officeart/2005/8/layout/chevron2"/>
    <dgm:cxn modelId="{7AE25271-D962-42DA-A043-27ABD5839A43}" type="presOf" srcId="{5640937B-C0A9-47D9-89A3-97AEB05128B1}" destId="{4B059FAF-71FD-4743-B6D5-9CE1F1896A45}" srcOrd="0" destOrd="0" presId="urn:microsoft.com/office/officeart/2005/8/layout/chevron2"/>
    <dgm:cxn modelId="{1348EDFC-57B3-40DB-B4D3-70CD24965C5D}" srcId="{5640937B-C0A9-47D9-89A3-97AEB05128B1}" destId="{E544217D-6D96-4878-B6A0-B831B5E76FC1}" srcOrd="0" destOrd="0" parTransId="{7E7FB968-D38D-4EBE-B757-2F8027ED4A00}" sibTransId="{5EF1009F-4161-4026-B99F-E7864F53F559}"/>
    <dgm:cxn modelId="{CF53C436-49CA-4B47-96D5-594AA6A90FC6}" type="presOf" srcId="{DB39E2AD-F435-4033-8CF2-594F363B0BE4}" destId="{8AED39C3-5B33-4751-9525-09D424B838E5}" srcOrd="0" destOrd="0" presId="urn:microsoft.com/office/officeart/2005/8/layout/chevron2"/>
    <dgm:cxn modelId="{E0412B93-E447-4D68-AC2E-D97B71328B1F}" type="presOf" srcId="{8F092AAD-0562-4095-81E5-692D9BEED1A5}" destId="{19B040DF-B156-4B7A-A68A-E4AF4EC9C87F}" srcOrd="0" destOrd="1" presId="urn:microsoft.com/office/officeart/2005/8/layout/chevron2"/>
    <dgm:cxn modelId="{C9DE588D-380B-46CD-ACDA-7BEBD0EC5D48}" srcId="{DB39E2AD-F435-4033-8CF2-594F363B0BE4}" destId="{61F8B0C7-0BE6-4C37-B160-43637F7F67E3}" srcOrd="0" destOrd="0" parTransId="{90F45418-7A83-48A8-A670-5DEA88B8E196}" sibTransId="{A5C1986F-9242-41F3-9CA4-1AE9539DF682}"/>
    <dgm:cxn modelId="{CBFD4910-1112-45EB-9087-B594D2204B38}" srcId="{4FDCFEF9-2B70-4B61-91B0-96B9A0385550}" destId="{8F092AAD-0562-4095-81E5-692D9BEED1A5}" srcOrd="1" destOrd="0" parTransId="{ECB3294E-062E-4F96-9427-46952FAD7F55}" sibTransId="{2A944DF9-1CF4-4BB7-A1DF-A9A58B4D1B21}"/>
    <dgm:cxn modelId="{E5CEF366-3CA4-4708-BA63-958E4B7CDA14}" type="presOf" srcId="{61F8B0C7-0BE6-4C37-B160-43637F7F67E3}" destId="{A45E74C0-1C1F-4AE7-AFF8-CDDE367C7A2E}" srcOrd="0" destOrd="0" presId="urn:microsoft.com/office/officeart/2005/8/layout/chevron2"/>
    <dgm:cxn modelId="{D2F9996B-F41B-45AF-9355-570CC91771AF}" type="presOf" srcId="{B6D17709-050F-40CE-AFEF-105492242DBB}" destId="{160BB51B-5092-4D8A-BAAE-F654C4A80A0C}" srcOrd="0" destOrd="0" presId="urn:microsoft.com/office/officeart/2005/8/layout/chevron2"/>
    <dgm:cxn modelId="{1A7CE684-9CAB-44A3-B1DD-CCC456A0BE21}" srcId="{DB39E2AD-F435-4033-8CF2-594F363B0BE4}" destId="{4FDCFEF9-2B70-4B61-91B0-96B9A0385550}" srcOrd="2" destOrd="0" parTransId="{3BF26D33-0DA4-495F-AF66-0A4D3688A128}" sibTransId="{BF956133-6FC5-492E-9CF1-76241BBB40C7}"/>
    <dgm:cxn modelId="{1A24CB3F-65C7-41C3-9A61-85FC6A849880}" type="presOf" srcId="{4FDCFEF9-2B70-4B61-91B0-96B9A0385550}" destId="{E35396B4-720E-4440-82D5-E9499C14CA6B}" srcOrd="0" destOrd="0" presId="urn:microsoft.com/office/officeart/2005/8/layout/chevron2"/>
    <dgm:cxn modelId="{12ACBD11-2822-4D5C-A45B-FC21136B0B59}" srcId="{DB39E2AD-F435-4033-8CF2-594F363B0BE4}" destId="{5640937B-C0A9-47D9-89A3-97AEB05128B1}" srcOrd="1" destOrd="0" parTransId="{85934C53-F982-4B7C-9E59-B09003EC85AB}" sibTransId="{C305641E-F0F8-4A0A-B539-E54311DB762C}"/>
    <dgm:cxn modelId="{A28DC91E-5CBD-4547-B215-A1DE1F66233B}" type="presOf" srcId="{E544217D-6D96-4878-B6A0-B831B5E76FC1}" destId="{10AE3CAA-413F-4F5E-B592-F6CF98A2C91A}" srcOrd="0" destOrd="0" presId="urn:microsoft.com/office/officeart/2005/8/layout/chevron2"/>
    <dgm:cxn modelId="{8B78B79F-B155-4FBD-A582-1421365572C8}" type="presParOf" srcId="{8AED39C3-5B33-4751-9525-09D424B838E5}" destId="{E5A7375D-D52D-48F2-862D-5622906D2674}" srcOrd="0" destOrd="0" presId="urn:microsoft.com/office/officeart/2005/8/layout/chevron2"/>
    <dgm:cxn modelId="{57CE6C64-7679-4464-B783-4866E7960EA3}" type="presParOf" srcId="{E5A7375D-D52D-48F2-862D-5622906D2674}" destId="{A45E74C0-1C1F-4AE7-AFF8-CDDE367C7A2E}" srcOrd="0" destOrd="0" presId="urn:microsoft.com/office/officeart/2005/8/layout/chevron2"/>
    <dgm:cxn modelId="{62CAB6FC-9987-44C1-B831-A70ECA339AC4}" type="presParOf" srcId="{E5A7375D-D52D-48F2-862D-5622906D2674}" destId="{160BB51B-5092-4D8A-BAAE-F654C4A80A0C}" srcOrd="1" destOrd="0" presId="urn:microsoft.com/office/officeart/2005/8/layout/chevron2"/>
    <dgm:cxn modelId="{DBE401DE-0DA3-4978-A0A3-DD14165DEF22}" type="presParOf" srcId="{8AED39C3-5B33-4751-9525-09D424B838E5}" destId="{27E3EEBA-F07C-4DF0-AC01-50BA9285E75E}" srcOrd="1" destOrd="0" presId="urn:microsoft.com/office/officeart/2005/8/layout/chevron2"/>
    <dgm:cxn modelId="{BBB7D988-4D79-4156-BBF7-D8079636A7D8}" type="presParOf" srcId="{8AED39C3-5B33-4751-9525-09D424B838E5}" destId="{4FBBC13C-70D2-414A-87FF-7E8FB8BDD329}" srcOrd="2" destOrd="0" presId="urn:microsoft.com/office/officeart/2005/8/layout/chevron2"/>
    <dgm:cxn modelId="{619DE7DB-91D5-49EA-8E70-F761CC4806EA}" type="presParOf" srcId="{4FBBC13C-70D2-414A-87FF-7E8FB8BDD329}" destId="{4B059FAF-71FD-4743-B6D5-9CE1F1896A45}" srcOrd="0" destOrd="0" presId="urn:microsoft.com/office/officeart/2005/8/layout/chevron2"/>
    <dgm:cxn modelId="{1B91DCE6-92F7-4660-B17B-373B9C2D1EE9}" type="presParOf" srcId="{4FBBC13C-70D2-414A-87FF-7E8FB8BDD329}" destId="{10AE3CAA-413F-4F5E-B592-F6CF98A2C91A}" srcOrd="1" destOrd="0" presId="urn:microsoft.com/office/officeart/2005/8/layout/chevron2"/>
    <dgm:cxn modelId="{BB07315F-89E5-488A-B917-8A3484712599}" type="presParOf" srcId="{8AED39C3-5B33-4751-9525-09D424B838E5}" destId="{DDC1C766-69F3-4280-909F-7BB5324BCDFF}" srcOrd="3" destOrd="0" presId="urn:microsoft.com/office/officeart/2005/8/layout/chevron2"/>
    <dgm:cxn modelId="{160E1C95-CCC3-4618-A950-F4093998069F}" type="presParOf" srcId="{8AED39C3-5B33-4751-9525-09D424B838E5}" destId="{DC44852A-88F6-453F-80BB-F7BACA34DBE1}" srcOrd="4" destOrd="0" presId="urn:microsoft.com/office/officeart/2005/8/layout/chevron2"/>
    <dgm:cxn modelId="{09F27C4F-EB6F-4520-A6E1-FCF1B52C073F}" type="presParOf" srcId="{DC44852A-88F6-453F-80BB-F7BACA34DBE1}" destId="{E35396B4-720E-4440-82D5-E9499C14CA6B}" srcOrd="0" destOrd="0" presId="urn:microsoft.com/office/officeart/2005/8/layout/chevron2"/>
    <dgm:cxn modelId="{6A421E83-5D7C-4396-A040-D515ED93F210}" type="presParOf" srcId="{DC44852A-88F6-453F-80BB-F7BACA34DBE1}" destId="{19B040DF-B156-4B7A-A68A-E4AF4EC9C87F}"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97125C-AE23-409F-B1B5-3BE48CA6C27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uk-UA"/>
        </a:p>
      </dgm:t>
    </dgm:pt>
    <dgm:pt modelId="{F1E69E97-D3FD-4482-A0EA-2BF337385AAA}">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uk-UA" dirty="0" smtClean="0"/>
            <a:t>Традиційні форми роботи</a:t>
          </a:r>
          <a:endParaRPr lang="uk-UA" dirty="0"/>
        </a:p>
      </dgm:t>
    </dgm:pt>
    <dgm:pt modelId="{846FA782-3376-4106-A58B-E2763E77FA8B}" type="parTrans" cxnId="{D3ECEA2C-9315-4B03-A64A-568886403F10}">
      <dgm:prSet/>
      <dgm:spPr/>
      <dgm:t>
        <a:bodyPr/>
        <a:lstStyle/>
        <a:p>
          <a:endParaRPr lang="uk-UA"/>
        </a:p>
      </dgm:t>
    </dgm:pt>
    <dgm:pt modelId="{82388AEC-3130-4FD2-86D8-3C0DB124DB70}" type="sibTrans" cxnId="{D3ECEA2C-9315-4B03-A64A-568886403F10}">
      <dgm:prSet/>
      <dgm:spPr/>
      <dgm:t>
        <a:bodyPr/>
        <a:lstStyle/>
        <a:p>
          <a:endParaRPr lang="uk-UA"/>
        </a:p>
      </dgm:t>
    </dgm:pt>
    <dgm:pt modelId="{EAF03186-DECA-4BB8-BE43-BC14C339A2AA}">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uk-UA" dirty="0" smtClean="0"/>
            <a:t>Праця в природі</a:t>
          </a:r>
          <a:endParaRPr lang="uk-UA" dirty="0"/>
        </a:p>
      </dgm:t>
    </dgm:pt>
    <dgm:pt modelId="{530F6DE1-0FF2-4AF7-93D6-EFC6A84E9399}" type="parTrans" cxnId="{2F322ADB-9FAA-4E97-B799-235D82AA6B2F}">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CD93C075-41AF-4802-B96E-0CC09FC80282}" type="sibTrans" cxnId="{2F322ADB-9FAA-4E97-B799-235D82AA6B2F}">
      <dgm:prSet/>
      <dgm:spPr/>
      <dgm:t>
        <a:bodyPr/>
        <a:lstStyle/>
        <a:p>
          <a:endParaRPr lang="uk-UA"/>
        </a:p>
      </dgm:t>
    </dgm:pt>
    <dgm:pt modelId="{D31BD385-48F6-4817-9FA6-70956E62D1AD}">
      <dgm:prSet phldrT="[Текст]">
        <dgm:style>
          <a:lnRef idx="1">
            <a:schemeClr val="accent6"/>
          </a:lnRef>
          <a:fillRef idx="3">
            <a:schemeClr val="accent6"/>
          </a:fillRef>
          <a:effectRef idx="2">
            <a:schemeClr val="accent6"/>
          </a:effectRef>
          <a:fontRef idx="minor">
            <a:schemeClr val="lt1"/>
          </a:fontRef>
        </dgm:style>
      </dgm:prSet>
      <dgm:spPr/>
      <dgm:t>
        <a:bodyPr/>
        <a:lstStyle/>
        <a:p>
          <a:r>
            <a:rPr lang="uk-UA" dirty="0" smtClean="0"/>
            <a:t>Бесіда</a:t>
          </a:r>
          <a:endParaRPr lang="uk-UA" dirty="0"/>
        </a:p>
      </dgm:t>
    </dgm:pt>
    <dgm:pt modelId="{493BB706-28F9-482F-BE70-8652951B42BD}" type="parTrans" cxnId="{60155D11-6CD9-423F-ADC0-24AD29B66B15}">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9ADC91FB-30E5-45A9-A972-08A862C1B299}" type="sibTrans" cxnId="{60155D11-6CD9-423F-ADC0-24AD29B66B15}">
      <dgm:prSet/>
      <dgm:spPr/>
      <dgm:t>
        <a:bodyPr/>
        <a:lstStyle/>
        <a:p>
          <a:endParaRPr lang="uk-UA"/>
        </a:p>
      </dgm:t>
    </dgm:pt>
    <dgm:pt modelId="{CDCF7031-0C74-4E23-AE6C-D230753AA794}">
      <dgm:prSet phldrT="[Текст]">
        <dgm:style>
          <a:lnRef idx="3">
            <a:schemeClr val="lt1"/>
          </a:lnRef>
          <a:fillRef idx="1">
            <a:schemeClr val="accent3"/>
          </a:fillRef>
          <a:effectRef idx="1">
            <a:schemeClr val="accent3"/>
          </a:effectRef>
          <a:fontRef idx="minor">
            <a:schemeClr val="lt1"/>
          </a:fontRef>
        </dgm:style>
      </dgm:prSet>
      <dgm:spPr/>
      <dgm:t>
        <a:bodyPr/>
        <a:lstStyle/>
        <a:p>
          <a:r>
            <a:rPr lang="uk-UA" dirty="0" smtClean="0"/>
            <a:t>Спостереження</a:t>
          </a:r>
          <a:endParaRPr lang="uk-UA" dirty="0"/>
        </a:p>
      </dgm:t>
    </dgm:pt>
    <dgm:pt modelId="{CBB5D201-B6DB-434B-B217-DA918C298484}" type="parTrans" cxnId="{039D3BE6-518E-480C-A445-3809812494E5}">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CD5185E9-E6DA-41AB-9BD1-7B0ACB3FC594}" type="sibTrans" cxnId="{039D3BE6-518E-480C-A445-3809812494E5}">
      <dgm:prSet/>
      <dgm:spPr/>
      <dgm:t>
        <a:bodyPr/>
        <a:lstStyle/>
        <a:p>
          <a:endParaRPr lang="uk-UA"/>
        </a:p>
      </dgm:t>
    </dgm:pt>
    <dgm:pt modelId="{FC8BA214-E3E5-464E-90A7-2CADB742508C}">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uk-UA" dirty="0" smtClean="0"/>
            <a:t>Художня  література</a:t>
          </a:r>
          <a:endParaRPr lang="uk-UA" dirty="0"/>
        </a:p>
      </dgm:t>
    </dgm:pt>
    <dgm:pt modelId="{4214643C-6E38-4639-8A81-2B8778FCFC09}" type="parTrans" cxnId="{62BA14E4-7434-4BFA-8876-F1627564DDEE}">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C64DAFF2-F968-4BF5-9662-7C584616EE6A}" type="sibTrans" cxnId="{62BA14E4-7434-4BFA-8876-F1627564DDEE}">
      <dgm:prSet/>
      <dgm:spPr/>
      <dgm:t>
        <a:bodyPr/>
        <a:lstStyle/>
        <a:p>
          <a:endParaRPr lang="uk-UA"/>
        </a:p>
      </dgm:t>
    </dgm:pt>
    <dgm:pt modelId="{B20CA82E-4EBC-439A-92B0-B7CD5310556C}">
      <dgm:prSet phldrT="[Текст]">
        <dgm:style>
          <a:lnRef idx="1">
            <a:schemeClr val="accent6"/>
          </a:lnRef>
          <a:fillRef idx="3">
            <a:schemeClr val="accent6"/>
          </a:fillRef>
          <a:effectRef idx="2">
            <a:schemeClr val="accent6"/>
          </a:effectRef>
          <a:fontRef idx="minor">
            <a:schemeClr val="lt1"/>
          </a:fontRef>
        </dgm:style>
      </dgm:prSet>
      <dgm:spPr/>
      <dgm:t>
        <a:bodyPr/>
        <a:lstStyle/>
        <a:p>
          <a:r>
            <a:rPr lang="uk-UA" dirty="0" smtClean="0"/>
            <a:t>Милування</a:t>
          </a:r>
          <a:endParaRPr lang="uk-UA" dirty="0"/>
        </a:p>
      </dgm:t>
    </dgm:pt>
    <dgm:pt modelId="{9FF4A2E7-367E-4B10-B006-648DC96D9233}" type="parTrans" cxnId="{C799DC99-70EB-4476-8456-B037486A67A3}">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0E113B9E-B2D5-4629-B5A5-A2B9C1C4CCEF}" type="sibTrans" cxnId="{C799DC99-70EB-4476-8456-B037486A67A3}">
      <dgm:prSet/>
      <dgm:spPr/>
      <dgm:t>
        <a:bodyPr/>
        <a:lstStyle/>
        <a:p>
          <a:endParaRPr lang="uk-UA"/>
        </a:p>
      </dgm:t>
    </dgm:pt>
    <dgm:pt modelId="{16304DAE-0849-493D-8310-505F03415008}">
      <dgm:prSet phldrT="[Текст]">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uk-UA" dirty="0" smtClean="0"/>
            <a:t>Дидактичні ігри та вправи</a:t>
          </a:r>
          <a:endParaRPr lang="uk-UA" dirty="0"/>
        </a:p>
      </dgm:t>
    </dgm:pt>
    <dgm:pt modelId="{EB2F8312-1E9A-4394-83FF-751000326455}" type="parTrans" cxnId="{A2BBDB9E-654C-4D69-85E8-E4B05DA3D253}">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1E041015-AFA0-4508-A237-6FBE5908FD4D}" type="sibTrans" cxnId="{A2BBDB9E-654C-4D69-85E8-E4B05DA3D253}">
      <dgm:prSet/>
      <dgm:spPr/>
      <dgm:t>
        <a:bodyPr/>
        <a:lstStyle/>
        <a:p>
          <a:endParaRPr lang="uk-UA"/>
        </a:p>
      </dgm:t>
    </dgm:pt>
    <dgm:pt modelId="{201CEC69-6CC3-47E4-AF66-31A316E9F117}">
      <dgm:prSet phldrT="[Текст]">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uk-UA" dirty="0" smtClean="0"/>
            <a:t>Проблемні ситуації</a:t>
          </a:r>
          <a:endParaRPr lang="uk-UA" dirty="0"/>
        </a:p>
      </dgm:t>
    </dgm:pt>
    <dgm:pt modelId="{F5119AB7-9A0C-4E34-8D06-6C5EE230E593}" type="parTrans" cxnId="{57A7E5D1-9213-4DB8-BAFA-A9DCAA55AB87}">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2637C420-4098-4F94-9D5A-FD57638DF174}" type="sibTrans" cxnId="{57A7E5D1-9213-4DB8-BAFA-A9DCAA55AB87}">
      <dgm:prSet/>
      <dgm:spPr/>
      <dgm:t>
        <a:bodyPr/>
        <a:lstStyle/>
        <a:p>
          <a:endParaRPr lang="uk-UA"/>
        </a:p>
      </dgm:t>
    </dgm:pt>
    <dgm:pt modelId="{F7424361-6EB0-4EB1-990C-83721FB83D67}">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uk-UA" dirty="0" smtClean="0"/>
            <a:t>Екскурсії</a:t>
          </a:r>
          <a:endParaRPr lang="uk-UA" dirty="0"/>
        </a:p>
      </dgm:t>
    </dgm:pt>
    <dgm:pt modelId="{39D19BCF-9178-48FC-9428-C659DF38458D}" type="parTrans" cxnId="{1A1702E0-9866-45D7-AED8-3E85CE0F0BA6}">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uk-UA"/>
        </a:p>
      </dgm:t>
    </dgm:pt>
    <dgm:pt modelId="{52CCB45A-1BB2-4A43-BCAE-DBD194C142CB}" type="sibTrans" cxnId="{1A1702E0-9866-45D7-AED8-3E85CE0F0BA6}">
      <dgm:prSet/>
      <dgm:spPr/>
      <dgm:t>
        <a:bodyPr/>
        <a:lstStyle/>
        <a:p>
          <a:endParaRPr lang="uk-UA"/>
        </a:p>
      </dgm:t>
    </dgm:pt>
    <dgm:pt modelId="{3F757007-3129-475F-86BB-19C0769F32C7}">
      <dgm:prSet phldrT="[Текст]" phldr="1"/>
      <dgm:spPr/>
      <dgm:t>
        <a:bodyPr/>
        <a:lstStyle/>
        <a:p>
          <a:endParaRPr lang="uk-UA" dirty="0"/>
        </a:p>
      </dgm:t>
    </dgm:pt>
    <dgm:pt modelId="{53065E5B-3FCF-407C-843F-AC0EEC716576}" type="parTrans" cxnId="{C8872044-FFFF-4AD8-AE23-10EA2EDBE54B}">
      <dgm:prSet/>
      <dgm:spPr/>
      <dgm:t>
        <a:bodyPr/>
        <a:lstStyle/>
        <a:p>
          <a:endParaRPr lang="uk-UA"/>
        </a:p>
      </dgm:t>
    </dgm:pt>
    <dgm:pt modelId="{D2B7859F-1978-4C87-982D-3D496FA9344F}" type="sibTrans" cxnId="{C8872044-FFFF-4AD8-AE23-10EA2EDBE54B}">
      <dgm:prSet/>
      <dgm:spPr/>
      <dgm:t>
        <a:bodyPr/>
        <a:lstStyle/>
        <a:p>
          <a:endParaRPr lang="uk-UA"/>
        </a:p>
      </dgm:t>
    </dgm:pt>
    <dgm:pt modelId="{77694D84-5DC8-4EB8-9EA0-7908A62CA030}">
      <dgm:prSet phldrT="[Текст]" phldr="1"/>
      <dgm:spPr/>
      <dgm:t>
        <a:bodyPr/>
        <a:lstStyle/>
        <a:p>
          <a:endParaRPr lang="uk-UA" dirty="0"/>
        </a:p>
      </dgm:t>
    </dgm:pt>
    <dgm:pt modelId="{54955DC8-0443-4FB3-913E-EF4DBC2A0EA5}" type="parTrans" cxnId="{EDC58422-6926-4391-83A0-A011E96D6399}">
      <dgm:prSet/>
      <dgm:spPr/>
      <dgm:t>
        <a:bodyPr/>
        <a:lstStyle/>
        <a:p>
          <a:endParaRPr lang="uk-UA"/>
        </a:p>
      </dgm:t>
    </dgm:pt>
    <dgm:pt modelId="{BF035F7F-F11C-42CE-8011-B0A7E64AEDC6}" type="sibTrans" cxnId="{EDC58422-6926-4391-83A0-A011E96D6399}">
      <dgm:prSet/>
      <dgm:spPr/>
      <dgm:t>
        <a:bodyPr/>
        <a:lstStyle/>
        <a:p>
          <a:endParaRPr lang="uk-UA"/>
        </a:p>
      </dgm:t>
    </dgm:pt>
    <dgm:pt modelId="{B1E588B1-F0B9-4CCA-9259-586F2AD2E5A7}">
      <dgm:prSet phldrT="[Текст]" phldr="1"/>
      <dgm:spPr/>
      <dgm:t>
        <a:bodyPr/>
        <a:lstStyle/>
        <a:p>
          <a:endParaRPr lang="uk-UA" dirty="0"/>
        </a:p>
      </dgm:t>
    </dgm:pt>
    <dgm:pt modelId="{B60F6AB7-67D7-4228-BCD8-D69DEFA095B9}" type="parTrans" cxnId="{79CEEAF2-8A9C-46C0-8EE0-40D6BC77BFCD}">
      <dgm:prSet/>
      <dgm:spPr/>
      <dgm:t>
        <a:bodyPr/>
        <a:lstStyle/>
        <a:p>
          <a:endParaRPr lang="uk-UA"/>
        </a:p>
      </dgm:t>
    </dgm:pt>
    <dgm:pt modelId="{81EFD027-207B-4925-A7FF-C8CC831A10C3}" type="sibTrans" cxnId="{79CEEAF2-8A9C-46C0-8EE0-40D6BC77BFCD}">
      <dgm:prSet/>
      <dgm:spPr/>
      <dgm:t>
        <a:bodyPr/>
        <a:lstStyle/>
        <a:p>
          <a:endParaRPr lang="uk-UA"/>
        </a:p>
      </dgm:t>
    </dgm:pt>
    <dgm:pt modelId="{AD6921FF-C08C-491F-8722-C70168BDE2F5}">
      <dgm:prSet phldrT="[Текст]" phldr="1"/>
      <dgm:spPr/>
      <dgm:t>
        <a:bodyPr/>
        <a:lstStyle/>
        <a:p>
          <a:endParaRPr lang="uk-UA" dirty="0"/>
        </a:p>
      </dgm:t>
    </dgm:pt>
    <dgm:pt modelId="{31F56BC9-67B5-489F-9B51-507FCB80F2BE}" type="parTrans" cxnId="{287304B4-38FC-4CEE-B191-FF7C5D3E8D49}">
      <dgm:prSet/>
      <dgm:spPr/>
      <dgm:t>
        <a:bodyPr/>
        <a:lstStyle/>
        <a:p>
          <a:endParaRPr lang="uk-UA"/>
        </a:p>
      </dgm:t>
    </dgm:pt>
    <dgm:pt modelId="{D6148DEA-6B9E-4CCD-A490-44416184589E}" type="sibTrans" cxnId="{287304B4-38FC-4CEE-B191-FF7C5D3E8D49}">
      <dgm:prSet/>
      <dgm:spPr/>
      <dgm:t>
        <a:bodyPr/>
        <a:lstStyle/>
        <a:p>
          <a:endParaRPr lang="uk-UA"/>
        </a:p>
      </dgm:t>
    </dgm:pt>
    <dgm:pt modelId="{51BA889D-DBCB-4695-BD62-CAAD108AF71E}" type="pres">
      <dgm:prSet presAssocID="{7297125C-AE23-409F-B1B5-3BE48CA6C27A}" presName="Name0" presStyleCnt="0">
        <dgm:presLayoutVars>
          <dgm:chMax val="1"/>
          <dgm:dir/>
          <dgm:animLvl val="ctr"/>
          <dgm:resizeHandles val="exact"/>
        </dgm:presLayoutVars>
      </dgm:prSet>
      <dgm:spPr/>
      <dgm:t>
        <a:bodyPr/>
        <a:lstStyle/>
        <a:p>
          <a:endParaRPr lang="uk-UA"/>
        </a:p>
      </dgm:t>
    </dgm:pt>
    <dgm:pt modelId="{7E53D4A5-D3F8-4902-BD98-D9F8AE0A2AE8}" type="pres">
      <dgm:prSet presAssocID="{F1E69E97-D3FD-4482-A0EA-2BF337385AAA}" presName="centerShape" presStyleLbl="node0" presStyleIdx="0" presStyleCnt="1"/>
      <dgm:spPr/>
      <dgm:t>
        <a:bodyPr/>
        <a:lstStyle/>
        <a:p>
          <a:endParaRPr lang="uk-UA"/>
        </a:p>
      </dgm:t>
    </dgm:pt>
    <dgm:pt modelId="{00D6BEB9-0D27-4641-BDE7-F22783CA5C19}" type="pres">
      <dgm:prSet presAssocID="{530F6DE1-0FF2-4AF7-93D6-EFC6A84E9399}" presName="parTrans" presStyleLbl="sibTrans2D1" presStyleIdx="0" presStyleCnt="8"/>
      <dgm:spPr/>
      <dgm:t>
        <a:bodyPr/>
        <a:lstStyle/>
        <a:p>
          <a:endParaRPr lang="uk-UA"/>
        </a:p>
      </dgm:t>
    </dgm:pt>
    <dgm:pt modelId="{FD41C869-B28F-4399-BDDD-456E89BF0389}" type="pres">
      <dgm:prSet presAssocID="{530F6DE1-0FF2-4AF7-93D6-EFC6A84E9399}" presName="connectorText" presStyleLbl="sibTrans2D1" presStyleIdx="0" presStyleCnt="8"/>
      <dgm:spPr/>
      <dgm:t>
        <a:bodyPr/>
        <a:lstStyle/>
        <a:p>
          <a:endParaRPr lang="uk-UA"/>
        </a:p>
      </dgm:t>
    </dgm:pt>
    <dgm:pt modelId="{434B34F4-F640-43A6-9672-70C1108738FA}" type="pres">
      <dgm:prSet presAssocID="{EAF03186-DECA-4BB8-BE43-BC14C339A2AA}" presName="node" presStyleLbl="node1" presStyleIdx="0" presStyleCnt="8" custRadScaleRad="101072" custRadScaleInc="5022">
        <dgm:presLayoutVars>
          <dgm:bulletEnabled val="1"/>
        </dgm:presLayoutVars>
      </dgm:prSet>
      <dgm:spPr/>
      <dgm:t>
        <a:bodyPr/>
        <a:lstStyle/>
        <a:p>
          <a:endParaRPr lang="uk-UA"/>
        </a:p>
      </dgm:t>
    </dgm:pt>
    <dgm:pt modelId="{30850D34-24E9-478F-972E-216E19F3212A}" type="pres">
      <dgm:prSet presAssocID="{9FF4A2E7-367E-4B10-B006-648DC96D9233}" presName="parTrans" presStyleLbl="sibTrans2D1" presStyleIdx="1" presStyleCnt="8"/>
      <dgm:spPr/>
      <dgm:t>
        <a:bodyPr/>
        <a:lstStyle/>
        <a:p>
          <a:endParaRPr lang="uk-UA"/>
        </a:p>
      </dgm:t>
    </dgm:pt>
    <dgm:pt modelId="{7F6F56B9-1D57-41D1-AE72-0AE0CEF9893F}" type="pres">
      <dgm:prSet presAssocID="{9FF4A2E7-367E-4B10-B006-648DC96D9233}" presName="connectorText" presStyleLbl="sibTrans2D1" presStyleIdx="1" presStyleCnt="8"/>
      <dgm:spPr/>
      <dgm:t>
        <a:bodyPr/>
        <a:lstStyle/>
        <a:p>
          <a:endParaRPr lang="uk-UA"/>
        </a:p>
      </dgm:t>
    </dgm:pt>
    <dgm:pt modelId="{8F4630A8-0B22-4901-8A7B-39AD84D1B2C7}" type="pres">
      <dgm:prSet presAssocID="{B20CA82E-4EBC-439A-92B0-B7CD5310556C}" presName="node" presStyleLbl="node1" presStyleIdx="1" presStyleCnt="8">
        <dgm:presLayoutVars>
          <dgm:bulletEnabled val="1"/>
        </dgm:presLayoutVars>
      </dgm:prSet>
      <dgm:spPr/>
      <dgm:t>
        <a:bodyPr/>
        <a:lstStyle/>
        <a:p>
          <a:endParaRPr lang="uk-UA"/>
        </a:p>
      </dgm:t>
    </dgm:pt>
    <dgm:pt modelId="{E8E18423-F4F5-4A93-9FC8-41A11E8C3B69}" type="pres">
      <dgm:prSet presAssocID="{EB2F8312-1E9A-4394-83FF-751000326455}" presName="parTrans" presStyleLbl="sibTrans2D1" presStyleIdx="2" presStyleCnt="8"/>
      <dgm:spPr/>
      <dgm:t>
        <a:bodyPr/>
        <a:lstStyle/>
        <a:p>
          <a:endParaRPr lang="uk-UA"/>
        </a:p>
      </dgm:t>
    </dgm:pt>
    <dgm:pt modelId="{6C78F51B-1210-49E8-8450-36415E19AB7E}" type="pres">
      <dgm:prSet presAssocID="{EB2F8312-1E9A-4394-83FF-751000326455}" presName="connectorText" presStyleLbl="sibTrans2D1" presStyleIdx="2" presStyleCnt="8"/>
      <dgm:spPr/>
      <dgm:t>
        <a:bodyPr/>
        <a:lstStyle/>
        <a:p>
          <a:endParaRPr lang="uk-UA"/>
        </a:p>
      </dgm:t>
    </dgm:pt>
    <dgm:pt modelId="{24C4F1FF-BF7E-48E7-8CD9-B01406E903E7}" type="pres">
      <dgm:prSet presAssocID="{16304DAE-0849-493D-8310-505F03415008}" presName="node" presStyleLbl="node1" presStyleIdx="2" presStyleCnt="8">
        <dgm:presLayoutVars>
          <dgm:bulletEnabled val="1"/>
        </dgm:presLayoutVars>
      </dgm:prSet>
      <dgm:spPr/>
      <dgm:t>
        <a:bodyPr/>
        <a:lstStyle/>
        <a:p>
          <a:endParaRPr lang="uk-UA"/>
        </a:p>
      </dgm:t>
    </dgm:pt>
    <dgm:pt modelId="{42273ED4-38A3-4F4A-A25C-1747311E1E4C}" type="pres">
      <dgm:prSet presAssocID="{F5119AB7-9A0C-4E34-8D06-6C5EE230E593}" presName="parTrans" presStyleLbl="sibTrans2D1" presStyleIdx="3" presStyleCnt="8"/>
      <dgm:spPr/>
      <dgm:t>
        <a:bodyPr/>
        <a:lstStyle/>
        <a:p>
          <a:endParaRPr lang="uk-UA"/>
        </a:p>
      </dgm:t>
    </dgm:pt>
    <dgm:pt modelId="{0297AC14-9026-45BB-8BE3-8FC7AA193A35}" type="pres">
      <dgm:prSet presAssocID="{F5119AB7-9A0C-4E34-8D06-6C5EE230E593}" presName="connectorText" presStyleLbl="sibTrans2D1" presStyleIdx="3" presStyleCnt="8"/>
      <dgm:spPr/>
      <dgm:t>
        <a:bodyPr/>
        <a:lstStyle/>
        <a:p>
          <a:endParaRPr lang="uk-UA"/>
        </a:p>
      </dgm:t>
    </dgm:pt>
    <dgm:pt modelId="{2A2205AE-7E0F-4ADE-B68A-58D1DD488DF1}" type="pres">
      <dgm:prSet presAssocID="{201CEC69-6CC3-47E4-AF66-31A316E9F117}" presName="node" presStyleLbl="node1" presStyleIdx="3" presStyleCnt="8">
        <dgm:presLayoutVars>
          <dgm:bulletEnabled val="1"/>
        </dgm:presLayoutVars>
      </dgm:prSet>
      <dgm:spPr/>
      <dgm:t>
        <a:bodyPr/>
        <a:lstStyle/>
        <a:p>
          <a:endParaRPr lang="uk-UA"/>
        </a:p>
      </dgm:t>
    </dgm:pt>
    <dgm:pt modelId="{BEE11C17-F333-46CA-A36B-EAFE6DFE493F}" type="pres">
      <dgm:prSet presAssocID="{39D19BCF-9178-48FC-9428-C659DF38458D}" presName="parTrans" presStyleLbl="sibTrans2D1" presStyleIdx="4" presStyleCnt="8"/>
      <dgm:spPr/>
      <dgm:t>
        <a:bodyPr/>
        <a:lstStyle/>
        <a:p>
          <a:endParaRPr lang="uk-UA"/>
        </a:p>
      </dgm:t>
    </dgm:pt>
    <dgm:pt modelId="{F9E1268E-910E-4BCA-BD1E-693D76D07C81}" type="pres">
      <dgm:prSet presAssocID="{39D19BCF-9178-48FC-9428-C659DF38458D}" presName="connectorText" presStyleLbl="sibTrans2D1" presStyleIdx="4" presStyleCnt="8"/>
      <dgm:spPr/>
      <dgm:t>
        <a:bodyPr/>
        <a:lstStyle/>
        <a:p>
          <a:endParaRPr lang="uk-UA"/>
        </a:p>
      </dgm:t>
    </dgm:pt>
    <dgm:pt modelId="{DE9162F7-27E2-4D1C-8A1B-6B5CFD7E6E5A}" type="pres">
      <dgm:prSet presAssocID="{F7424361-6EB0-4EB1-990C-83721FB83D67}" presName="node" presStyleLbl="node1" presStyleIdx="4" presStyleCnt="8">
        <dgm:presLayoutVars>
          <dgm:bulletEnabled val="1"/>
        </dgm:presLayoutVars>
      </dgm:prSet>
      <dgm:spPr/>
      <dgm:t>
        <a:bodyPr/>
        <a:lstStyle/>
        <a:p>
          <a:endParaRPr lang="uk-UA"/>
        </a:p>
      </dgm:t>
    </dgm:pt>
    <dgm:pt modelId="{8B40931D-0F37-4D72-8104-036B26571622}" type="pres">
      <dgm:prSet presAssocID="{493BB706-28F9-482F-BE70-8652951B42BD}" presName="parTrans" presStyleLbl="sibTrans2D1" presStyleIdx="5" presStyleCnt="8"/>
      <dgm:spPr/>
      <dgm:t>
        <a:bodyPr/>
        <a:lstStyle/>
        <a:p>
          <a:endParaRPr lang="uk-UA"/>
        </a:p>
      </dgm:t>
    </dgm:pt>
    <dgm:pt modelId="{DA9F99BF-48F8-452C-8B97-AF7479350F01}" type="pres">
      <dgm:prSet presAssocID="{493BB706-28F9-482F-BE70-8652951B42BD}" presName="connectorText" presStyleLbl="sibTrans2D1" presStyleIdx="5" presStyleCnt="8"/>
      <dgm:spPr/>
      <dgm:t>
        <a:bodyPr/>
        <a:lstStyle/>
        <a:p>
          <a:endParaRPr lang="uk-UA"/>
        </a:p>
      </dgm:t>
    </dgm:pt>
    <dgm:pt modelId="{5D0A0F28-F3E9-4898-A345-3CD0E6518705}" type="pres">
      <dgm:prSet presAssocID="{D31BD385-48F6-4817-9FA6-70956E62D1AD}" presName="node" presStyleLbl="node1" presStyleIdx="5" presStyleCnt="8">
        <dgm:presLayoutVars>
          <dgm:bulletEnabled val="1"/>
        </dgm:presLayoutVars>
      </dgm:prSet>
      <dgm:spPr/>
      <dgm:t>
        <a:bodyPr/>
        <a:lstStyle/>
        <a:p>
          <a:endParaRPr lang="uk-UA"/>
        </a:p>
      </dgm:t>
    </dgm:pt>
    <dgm:pt modelId="{7C6A3268-380E-4360-A973-ADFAF2FB8649}" type="pres">
      <dgm:prSet presAssocID="{CBB5D201-B6DB-434B-B217-DA918C298484}" presName="parTrans" presStyleLbl="sibTrans2D1" presStyleIdx="6" presStyleCnt="8"/>
      <dgm:spPr/>
      <dgm:t>
        <a:bodyPr/>
        <a:lstStyle/>
        <a:p>
          <a:endParaRPr lang="uk-UA"/>
        </a:p>
      </dgm:t>
    </dgm:pt>
    <dgm:pt modelId="{4873F20E-2752-42C1-8C21-518C6F12F872}" type="pres">
      <dgm:prSet presAssocID="{CBB5D201-B6DB-434B-B217-DA918C298484}" presName="connectorText" presStyleLbl="sibTrans2D1" presStyleIdx="6" presStyleCnt="8"/>
      <dgm:spPr/>
      <dgm:t>
        <a:bodyPr/>
        <a:lstStyle/>
        <a:p>
          <a:endParaRPr lang="uk-UA"/>
        </a:p>
      </dgm:t>
    </dgm:pt>
    <dgm:pt modelId="{8F9A1727-CC2F-4E88-9FA9-0F4193A21085}" type="pres">
      <dgm:prSet presAssocID="{CDCF7031-0C74-4E23-AE6C-D230753AA794}" presName="node" presStyleLbl="node1" presStyleIdx="6" presStyleCnt="8">
        <dgm:presLayoutVars>
          <dgm:bulletEnabled val="1"/>
        </dgm:presLayoutVars>
      </dgm:prSet>
      <dgm:spPr/>
      <dgm:t>
        <a:bodyPr/>
        <a:lstStyle/>
        <a:p>
          <a:endParaRPr lang="uk-UA"/>
        </a:p>
      </dgm:t>
    </dgm:pt>
    <dgm:pt modelId="{AD380A22-66EE-4054-9071-502C77CAA67C}" type="pres">
      <dgm:prSet presAssocID="{4214643C-6E38-4639-8A81-2B8778FCFC09}" presName="parTrans" presStyleLbl="sibTrans2D1" presStyleIdx="7" presStyleCnt="8"/>
      <dgm:spPr/>
      <dgm:t>
        <a:bodyPr/>
        <a:lstStyle/>
        <a:p>
          <a:endParaRPr lang="uk-UA"/>
        </a:p>
      </dgm:t>
    </dgm:pt>
    <dgm:pt modelId="{E789ECD7-24DA-45D9-8B92-652833D685B4}" type="pres">
      <dgm:prSet presAssocID="{4214643C-6E38-4639-8A81-2B8778FCFC09}" presName="connectorText" presStyleLbl="sibTrans2D1" presStyleIdx="7" presStyleCnt="8"/>
      <dgm:spPr/>
      <dgm:t>
        <a:bodyPr/>
        <a:lstStyle/>
        <a:p>
          <a:endParaRPr lang="uk-UA"/>
        </a:p>
      </dgm:t>
    </dgm:pt>
    <dgm:pt modelId="{6EDC51E9-BA86-4DC4-9AFF-71E29EBF46E4}" type="pres">
      <dgm:prSet presAssocID="{FC8BA214-E3E5-464E-90A7-2CADB742508C}" presName="node" presStyleLbl="node1" presStyleIdx="7" presStyleCnt="8">
        <dgm:presLayoutVars>
          <dgm:bulletEnabled val="1"/>
        </dgm:presLayoutVars>
      </dgm:prSet>
      <dgm:spPr/>
      <dgm:t>
        <a:bodyPr/>
        <a:lstStyle/>
        <a:p>
          <a:endParaRPr lang="uk-UA"/>
        </a:p>
      </dgm:t>
    </dgm:pt>
  </dgm:ptLst>
  <dgm:cxnLst>
    <dgm:cxn modelId="{039D3BE6-518E-480C-A445-3809812494E5}" srcId="{F1E69E97-D3FD-4482-A0EA-2BF337385AAA}" destId="{CDCF7031-0C74-4E23-AE6C-D230753AA794}" srcOrd="6" destOrd="0" parTransId="{CBB5D201-B6DB-434B-B217-DA918C298484}" sibTransId="{CD5185E9-E6DA-41AB-9BD1-7B0ACB3FC594}"/>
    <dgm:cxn modelId="{2A0D604B-FDBC-41B8-A7FF-499414E12ECC}" type="presOf" srcId="{F5119AB7-9A0C-4E34-8D06-6C5EE230E593}" destId="{0297AC14-9026-45BB-8BE3-8FC7AA193A35}" srcOrd="1" destOrd="0" presId="urn:microsoft.com/office/officeart/2005/8/layout/radial5"/>
    <dgm:cxn modelId="{C8872044-FFFF-4AD8-AE23-10EA2EDBE54B}" srcId="{7297125C-AE23-409F-B1B5-3BE48CA6C27A}" destId="{3F757007-3129-475F-86BB-19C0769F32C7}" srcOrd="1" destOrd="0" parTransId="{53065E5B-3FCF-407C-843F-AC0EEC716576}" sibTransId="{D2B7859F-1978-4C87-982D-3D496FA9344F}"/>
    <dgm:cxn modelId="{2F322ADB-9FAA-4E97-B799-235D82AA6B2F}" srcId="{F1E69E97-D3FD-4482-A0EA-2BF337385AAA}" destId="{EAF03186-DECA-4BB8-BE43-BC14C339A2AA}" srcOrd="0" destOrd="0" parTransId="{530F6DE1-0FF2-4AF7-93D6-EFC6A84E9399}" sibTransId="{CD93C075-41AF-4802-B96E-0CC09FC80282}"/>
    <dgm:cxn modelId="{EB48EFAD-233B-4C1E-9E4B-C7B0915DB9F6}" type="presOf" srcId="{CBB5D201-B6DB-434B-B217-DA918C298484}" destId="{4873F20E-2752-42C1-8C21-518C6F12F872}" srcOrd="1" destOrd="0" presId="urn:microsoft.com/office/officeart/2005/8/layout/radial5"/>
    <dgm:cxn modelId="{0FCF4B40-95DD-48AB-A1CB-9007313AD9A0}" type="presOf" srcId="{201CEC69-6CC3-47E4-AF66-31A316E9F117}" destId="{2A2205AE-7E0F-4ADE-B68A-58D1DD488DF1}" srcOrd="0" destOrd="0" presId="urn:microsoft.com/office/officeart/2005/8/layout/radial5"/>
    <dgm:cxn modelId="{485F9EDA-6FE2-444C-8285-A2BB147AA532}" type="presOf" srcId="{530F6DE1-0FF2-4AF7-93D6-EFC6A84E9399}" destId="{00D6BEB9-0D27-4641-BDE7-F22783CA5C19}" srcOrd="0" destOrd="0" presId="urn:microsoft.com/office/officeart/2005/8/layout/radial5"/>
    <dgm:cxn modelId="{FE2D436E-35B1-4148-8A46-6AAF478F6E8E}" type="presOf" srcId="{7297125C-AE23-409F-B1B5-3BE48CA6C27A}" destId="{51BA889D-DBCB-4695-BD62-CAAD108AF71E}" srcOrd="0" destOrd="0" presId="urn:microsoft.com/office/officeart/2005/8/layout/radial5"/>
    <dgm:cxn modelId="{3FFB3EBF-9E6E-4DD5-9CAD-B828D4603206}" type="presOf" srcId="{EB2F8312-1E9A-4394-83FF-751000326455}" destId="{E8E18423-F4F5-4A93-9FC8-41A11E8C3B69}" srcOrd="0" destOrd="0" presId="urn:microsoft.com/office/officeart/2005/8/layout/radial5"/>
    <dgm:cxn modelId="{F4C6B7CC-12B5-422C-B5A8-03E6F2E72708}" type="presOf" srcId="{9FF4A2E7-367E-4B10-B006-648DC96D9233}" destId="{7F6F56B9-1D57-41D1-AE72-0AE0CEF9893F}" srcOrd="1" destOrd="0" presId="urn:microsoft.com/office/officeart/2005/8/layout/radial5"/>
    <dgm:cxn modelId="{7209256C-8010-405F-B431-CDEE06EA584E}" type="presOf" srcId="{FC8BA214-E3E5-464E-90A7-2CADB742508C}" destId="{6EDC51E9-BA86-4DC4-9AFF-71E29EBF46E4}" srcOrd="0" destOrd="0" presId="urn:microsoft.com/office/officeart/2005/8/layout/radial5"/>
    <dgm:cxn modelId="{79CEEAF2-8A9C-46C0-8EE0-40D6BC77BFCD}" srcId="{7297125C-AE23-409F-B1B5-3BE48CA6C27A}" destId="{B1E588B1-F0B9-4CCA-9259-586F2AD2E5A7}" srcOrd="3" destOrd="0" parTransId="{B60F6AB7-67D7-4228-BCD8-D69DEFA095B9}" sibTransId="{81EFD027-207B-4925-A7FF-C8CC831A10C3}"/>
    <dgm:cxn modelId="{48DCC655-3B10-4B4B-90A1-70653CAF809B}" type="presOf" srcId="{EB2F8312-1E9A-4394-83FF-751000326455}" destId="{6C78F51B-1210-49E8-8450-36415E19AB7E}" srcOrd="1" destOrd="0" presId="urn:microsoft.com/office/officeart/2005/8/layout/radial5"/>
    <dgm:cxn modelId="{62BA14E4-7434-4BFA-8876-F1627564DDEE}" srcId="{F1E69E97-D3FD-4482-A0EA-2BF337385AAA}" destId="{FC8BA214-E3E5-464E-90A7-2CADB742508C}" srcOrd="7" destOrd="0" parTransId="{4214643C-6E38-4639-8A81-2B8778FCFC09}" sibTransId="{C64DAFF2-F968-4BF5-9662-7C584616EE6A}"/>
    <dgm:cxn modelId="{0B3155E8-9431-4BA8-AAAB-09C3F749DF54}" type="presOf" srcId="{F7424361-6EB0-4EB1-990C-83721FB83D67}" destId="{DE9162F7-27E2-4D1C-8A1B-6B5CFD7E6E5A}" srcOrd="0" destOrd="0" presId="urn:microsoft.com/office/officeart/2005/8/layout/radial5"/>
    <dgm:cxn modelId="{BD8DC06A-CDD1-49CA-B9F0-07C03506529E}" type="presOf" srcId="{39D19BCF-9178-48FC-9428-C659DF38458D}" destId="{F9E1268E-910E-4BCA-BD1E-693D76D07C81}" srcOrd="1" destOrd="0" presId="urn:microsoft.com/office/officeart/2005/8/layout/radial5"/>
    <dgm:cxn modelId="{EDCCA121-88C1-4490-AB9B-CB02FC86B77A}" type="presOf" srcId="{4214643C-6E38-4639-8A81-2B8778FCFC09}" destId="{E789ECD7-24DA-45D9-8B92-652833D685B4}" srcOrd="1" destOrd="0" presId="urn:microsoft.com/office/officeart/2005/8/layout/radial5"/>
    <dgm:cxn modelId="{A1757B34-F70E-4B7A-802E-9D043921E09A}" type="presOf" srcId="{493BB706-28F9-482F-BE70-8652951B42BD}" destId="{8B40931D-0F37-4D72-8104-036B26571622}" srcOrd="0" destOrd="0" presId="urn:microsoft.com/office/officeart/2005/8/layout/radial5"/>
    <dgm:cxn modelId="{162C593E-D11E-4390-8B88-5DA41D1B21BA}" type="presOf" srcId="{493BB706-28F9-482F-BE70-8652951B42BD}" destId="{DA9F99BF-48F8-452C-8B97-AF7479350F01}" srcOrd="1" destOrd="0" presId="urn:microsoft.com/office/officeart/2005/8/layout/radial5"/>
    <dgm:cxn modelId="{EDC58422-6926-4391-83A0-A011E96D6399}" srcId="{7297125C-AE23-409F-B1B5-3BE48CA6C27A}" destId="{77694D84-5DC8-4EB8-9EA0-7908A62CA030}" srcOrd="2" destOrd="0" parTransId="{54955DC8-0443-4FB3-913E-EF4DBC2A0EA5}" sibTransId="{BF035F7F-F11C-42CE-8011-B0A7E64AEDC6}"/>
    <dgm:cxn modelId="{57A7E5D1-9213-4DB8-BAFA-A9DCAA55AB87}" srcId="{F1E69E97-D3FD-4482-A0EA-2BF337385AAA}" destId="{201CEC69-6CC3-47E4-AF66-31A316E9F117}" srcOrd="3" destOrd="0" parTransId="{F5119AB7-9A0C-4E34-8D06-6C5EE230E593}" sibTransId="{2637C420-4098-4F94-9D5A-FD57638DF174}"/>
    <dgm:cxn modelId="{2B3C171C-60EA-4E17-8852-11811F6C3C9E}" type="presOf" srcId="{39D19BCF-9178-48FC-9428-C659DF38458D}" destId="{BEE11C17-F333-46CA-A36B-EAFE6DFE493F}" srcOrd="0" destOrd="0" presId="urn:microsoft.com/office/officeart/2005/8/layout/radial5"/>
    <dgm:cxn modelId="{A2BBDB9E-654C-4D69-85E8-E4B05DA3D253}" srcId="{F1E69E97-D3FD-4482-A0EA-2BF337385AAA}" destId="{16304DAE-0849-493D-8310-505F03415008}" srcOrd="2" destOrd="0" parTransId="{EB2F8312-1E9A-4394-83FF-751000326455}" sibTransId="{1E041015-AFA0-4508-A237-6FBE5908FD4D}"/>
    <dgm:cxn modelId="{60155D11-6CD9-423F-ADC0-24AD29B66B15}" srcId="{F1E69E97-D3FD-4482-A0EA-2BF337385AAA}" destId="{D31BD385-48F6-4817-9FA6-70956E62D1AD}" srcOrd="5" destOrd="0" parTransId="{493BB706-28F9-482F-BE70-8652951B42BD}" sibTransId="{9ADC91FB-30E5-45A9-A972-08A862C1B299}"/>
    <dgm:cxn modelId="{999EE7A6-A973-4A50-A7F2-65A740DBD208}" type="presOf" srcId="{CBB5D201-B6DB-434B-B217-DA918C298484}" destId="{7C6A3268-380E-4360-A973-ADFAF2FB8649}" srcOrd="0" destOrd="0" presId="urn:microsoft.com/office/officeart/2005/8/layout/radial5"/>
    <dgm:cxn modelId="{C7B6EBD0-F5E3-463B-AC63-B6099C06A912}" type="presOf" srcId="{EAF03186-DECA-4BB8-BE43-BC14C339A2AA}" destId="{434B34F4-F640-43A6-9672-70C1108738FA}" srcOrd="0" destOrd="0" presId="urn:microsoft.com/office/officeart/2005/8/layout/radial5"/>
    <dgm:cxn modelId="{26C80333-4F8A-4CD5-8703-6E610413D0C7}" type="presOf" srcId="{530F6DE1-0FF2-4AF7-93D6-EFC6A84E9399}" destId="{FD41C869-B28F-4399-BDDD-456E89BF0389}" srcOrd="1" destOrd="0" presId="urn:microsoft.com/office/officeart/2005/8/layout/radial5"/>
    <dgm:cxn modelId="{F26735F2-A6EF-4EE4-BACB-F8343DD08033}" type="presOf" srcId="{B20CA82E-4EBC-439A-92B0-B7CD5310556C}" destId="{8F4630A8-0B22-4901-8A7B-39AD84D1B2C7}" srcOrd="0" destOrd="0" presId="urn:microsoft.com/office/officeart/2005/8/layout/radial5"/>
    <dgm:cxn modelId="{733E8AC5-B1B9-4901-AF41-F24B2CCC8804}" type="presOf" srcId="{D31BD385-48F6-4817-9FA6-70956E62D1AD}" destId="{5D0A0F28-F3E9-4898-A345-3CD0E6518705}" srcOrd="0" destOrd="0" presId="urn:microsoft.com/office/officeart/2005/8/layout/radial5"/>
    <dgm:cxn modelId="{BFD3E24A-44D5-43D6-B970-34C875E942FA}" type="presOf" srcId="{CDCF7031-0C74-4E23-AE6C-D230753AA794}" destId="{8F9A1727-CC2F-4E88-9FA9-0F4193A21085}" srcOrd="0" destOrd="0" presId="urn:microsoft.com/office/officeart/2005/8/layout/radial5"/>
    <dgm:cxn modelId="{287304B4-38FC-4CEE-B191-FF7C5D3E8D49}" srcId="{7297125C-AE23-409F-B1B5-3BE48CA6C27A}" destId="{AD6921FF-C08C-491F-8722-C70168BDE2F5}" srcOrd="4" destOrd="0" parTransId="{31F56BC9-67B5-489F-9B51-507FCB80F2BE}" sibTransId="{D6148DEA-6B9E-4CCD-A490-44416184589E}"/>
    <dgm:cxn modelId="{0F79C502-E237-4019-A58E-B4A89FEF5938}" type="presOf" srcId="{16304DAE-0849-493D-8310-505F03415008}" destId="{24C4F1FF-BF7E-48E7-8CD9-B01406E903E7}" srcOrd="0" destOrd="0" presId="urn:microsoft.com/office/officeart/2005/8/layout/radial5"/>
    <dgm:cxn modelId="{C799DC99-70EB-4476-8456-B037486A67A3}" srcId="{F1E69E97-D3FD-4482-A0EA-2BF337385AAA}" destId="{B20CA82E-4EBC-439A-92B0-B7CD5310556C}" srcOrd="1" destOrd="0" parTransId="{9FF4A2E7-367E-4B10-B006-648DC96D9233}" sibTransId="{0E113B9E-B2D5-4629-B5A5-A2B9C1C4CCEF}"/>
    <dgm:cxn modelId="{293F938B-900A-401D-A26E-20A32F24653C}" type="presOf" srcId="{9FF4A2E7-367E-4B10-B006-648DC96D9233}" destId="{30850D34-24E9-478F-972E-216E19F3212A}" srcOrd="0" destOrd="0" presId="urn:microsoft.com/office/officeart/2005/8/layout/radial5"/>
    <dgm:cxn modelId="{1B0D9253-7579-4444-B851-DC364242FC8A}" type="presOf" srcId="{F5119AB7-9A0C-4E34-8D06-6C5EE230E593}" destId="{42273ED4-38A3-4F4A-A25C-1747311E1E4C}" srcOrd="0" destOrd="0" presId="urn:microsoft.com/office/officeart/2005/8/layout/radial5"/>
    <dgm:cxn modelId="{FF949A82-90EB-4113-A663-22A7B07F1405}" type="presOf" srcId="{F1E69E97-D3FD-4482-A0EA-2BF337385AAA}" destId="{7E53D4A5-D3F8-4902-BD98-D9F8AE0A2AE8}" srcOrd="0" destOrd="0" presId="urn:microsoft.com/office/officeart/2005/8/layout/radial5"/>
    <dgm:cxn modelId="{1A1702E0-9866-45D7-AED8-3E85CE0F0BA6}" srcId="{F1E69E97-D3FD-4482-A0EA-2BF337385AAA}" destId="{F7424361-6EB0-4EB1-990C-83721FB83D67}" srcOrd="4" destOrd="0" parTransId="{39D19BCF-9178-48FC-9428-C659DF38458D}" sibTransId="{52CCB45A-1BB2-4A43-BCAE-DBD194C142CB}"/>
    <dgm:cxn modelId="{D3ECEA2C-9315-4B03-A64A-568886403F10}" srcId="{7297125C-AE23-409F-B1B5-3BE48CA6C27A}" destId="{F1E69E97-D3FD-4482-A0EA-2BF337385AAA}" srcOrd="0" destOrd="0" parTransId="{846FA782-3376-4106-A58B-E2763E77FA8B}" sibTransId="{82388AEC-3130-4FD2-86D8-3C0DB124DB70}"/>
    <dgm:cxn modelId="{56ACEEED-87A1-46EB-9B98-20A2EF4AE658}" type="presOf" srcId="{4214643C-6E38-4639-8A81-2B8778FCFC09}" destId="{AD380A22-66EE-4054-9071-502C77CAA67C}" srcOrd="0" destOrd="0" presId="urn:microsoft.com/office/officeart/2005/8/layout/radial5"/>
    <dgm:cxn modelId="{26593983-0198-428F-A26D-D769587A5D8C}" type="presParOf" srcId="{51BA889D-DBCB-4695-BD62-CAAD108AF71E}" destId="{7E53D4A5-D3F8-4902-BD98-D9F8AE0A2AE8}" srcOrd="0" destOrd="0" presId="urn:microsoft.com/office/officeart/2005/8/layout/radial5"/>
    <dgm:cxn modelId="{DBD394CD-E0DC-429F-9CDB-F07F7B26A334}" type="presParOf" srcId="{51BA889D-DBCB-4695-BD62-CAAD108AF71E}" destId="{00D6BEB9-0D27-4641-BDE7-F22783CA5C19}" srcOrd="1" destOrd="0" presId="urn:microsoft.com/office/officeart/2005/8/layout/radial5"/>
    <dgm:cxn modelId="{4622F57E-1071-40AC-AFDA-EEB0F14F3265}" type="presParOf" srcId="{00D6BEB9-0D27-4641-BDE7-F22783CA5C19}" destId="{FD41C869-B28F-4399-BDDD-456E89BF0389}" srcOrd="0" destOrd="0" presId="urn:microsoft.com/office/officeart/2005/8/layout/radial5"/>
    <dgm:cxn modelId="{17DC9D82-ED51-4897-AD2E-175B3BEDBD35}" type="presParOf" srcId="{51BA889D-DBCB-4695-BD62-CAAD108AF71E}" destId="{434B34F4-F640-43A6-9672-70C1108738FA}" srcOrd="2" destOrd="0" presId="urn:microsoft.com/office/officeart/2005/8/layout/radial5"/>
    <dgm:cxn modelId="{1D891E9A-60ED-441A-BA04-4BBB360AC3AE}" type="presParOf" srcId="{51BA889D-DBCB-4695-BD62-CAAD108AF71E}" destId="{30850D34-24E9-478F-972E-216E19F3212A}" srcOrd="3" destOrd="0" presId="urn:microsoft.com/office/officeart/2005/8/layout/radial5"/>
    <dgm:cxn modelId="{24C640AD-26AD-4AC7-A5C2-0B50D79E1F03}" type="presParOf" srcId="{30850D34-24E9-478F-972E-216E19F3212A}" destId="{7F6F56B9-1D57-41D1-AE72-0AE0CEF9893F}" srcOrd="0" destOrd="0" presId="urn:microsoft.com/office/officeart/2005/8/layout/radial5"/>
    <dgm:cxn modelId="{F7BAB73B-BEFB-428C-8EFC-F977333119F3}" type="presParOf" srcId="{51BA889D-DBCB-4695-BD62-CAAD108AF71E}" destId="{8F4630A8-0B22-4901-8A7B-39AD84D1B2C7}" srcOrd="4" destOrd="0" presId="urn:microsoft.com/office/officeart/2005/8/layout/radial5"/>
    <dgm:cxn modelId="{774F3EA1-A8F5-494F-B280-F92D32385392}" type="presParOf" srcId="{51BA889D-DBCB-4695-BD62-CAAD108AF71E}" destId="{E8E18423-F4F5-4A93-9FC8-41A11E8C3B69}" srcOrd="5" destOrd="0" presId="urn:microsoft.com/office/officeart/2005/8/layout/radial5"/>
    <dgm:cxn modelId="{B9271E7A-078F-45A7-B338-54BC04E5C887}" type="presParOf" srcId="{E8E18423-F4F5-4A93-9FC8-41A11E8C3B69}" destId="{6C78F51B-1210-49E8-8450-36415E19AB7E}" srcOrd="0" destOrd="0" presId="urn:microsoft.com/office/officeart/2005/8/layout/radial5"/>
    <dgm:cxn modelId="{2C8E889A-BD85-46D2-B2DF-4BA4DD19C033}" type="presParOf" srcId="{51BA889D-DBCB-4695-BD62-CAAD108AF71E}" destId="{24C4F1FF-BF7E-48E7-8CD9-B01406E903E7}" srcOrd="6" destOrd="0" presId="urn:microsoft.com/office/officeart/2005/8/layout/radial5"/>
    <dgm:cxn modelId="{881504AB-AF63-42D0-8BB4-9ED25CFE79E0}" type="presParOf" srcId="{51BA889D-DBCB-4695-BD62-CAAD108AF71E}" destId="{42273ED4-38A3-4F4A-A25C-1747311E1E4C}" srcOrd="7" destOrd="0" presId="urn:microsoft.com/office/officeart/2005/8/layout/radial5"/>
    <dgm:cxn modelId="{B9555AD0-C021-4D76-A7D0-E0CDB359F153}" type="presParOf" srcId="{42273ED4-38A3-4F4A-A25C-1747311E1E4C}" destId="{0297AC14-9026-45BB-8BE3-8FC7AA193A35}" srcOrd="0" destOrd="0" presId="urn:microsoft.com/office/officeart/2005/8/layout/radial5"/>
    <dgm:cxn modelId="{159439ED-F7C2-4219-813F-A288948B25EC}" type="presParOf" srcId="{51BA889D-DBCB-4695-BD62-CAAD108AF71E}" destId="{2A2205AE-7E0F-4ADE-B68A-58D1DD488DF1}" srcOrd="8" destOrd="0" presId="urn:microsoft.com/office/officeart/2005/8/layout/radial5"/>
    <dgm:cxn modelId="{A18F203F-3714-4CC5-A6E4-DEE03FFE6EE8}" type="presParOf" srcId="{51BA889D-DBCB-4695-BD62-CAAD108AF71E}" destId="{BEE11C17-F333-46CA-A36B-EAFE6DFE493F}" srcOrd="9" destOrd="0" presId="urn:microsoft.com/office/officeart/2005/8/layout/radial5"/>
    <dgm:cxn modelId="{00D3444D-73FA-4D3C-989D-E65CA4D35431}" type="presParOf" srcId="{BEE11C17-F333-46CA-A36B-EAFE6DFE493F}" destId="{F9E1268E-910E-4BCA-BD1E-693D76D07C81}" srcOrd="0" destOrd="0" presId="urn:microsoft.com/office/officeart/2005/8/layout/radial5"/>
    <dgm:cxn modelId="{F350B191-E0C2-499E-A59C-065443B44064}" type="presParOf" srcId="{51BA889D-DBCB-4695-BD62-CAAD108AF71E}" destId="{DE9162F7-27E2-4D1C-8A1B-6B5CFD7E6E5A}" srcOrd="10" destOrd="0" presId="urn:microsoft.com/office/officeart/2005/8/layout/radial5"/>
    <dgm:cxn modelId="{2291B744-2113-48B9-8CE7-80DBB406D55E}" type="presParOf" srcId="{51BA889D-DBCB-4695-BD62-CAAD108AF71E}" destId="{8B40931D-0F37-4D72-8104-036B26571622}" srcOrd="11" destOrd="0" presId="urn:microsoft.com/office/officeart/2005/8/layout/radial5"/>
    <dgm:cxn modelId="{38B930CC-03F0-4A47-9293-DE56D5488267}" type="presParOf" srcId="{8B40931D-0F37-4D72-8104-036B26571622}" destId="{DA9F99BF-48F8-452C-8B97-AF7479350F01}" srcOrd="0" destOrd="0" presId="urn:microsoft.com/office/officeart/2005/8/layout/radial5"/>
    <dgm:cxn modelId="{D8FBD1E8-614E-4582-B9BC-796CE3DA5E77}" type="presParOf" srcId="{51BA889D-DBCB-4695-BD62-CAAD108AF71E}" destId="{5D0A0F28-F3E9-4898-A345-3CD0E6518705}" srcOrd="12" destOrd="0" presId="urn:microsoft.com/office/officeart/2005/8/layout/radial5"/>
    <dgm:cxn modelId="{813A33F7-3E2E-4C51-920A-6BCE7BB9EDDF}" type="presParOf" srcId="{51BA889D-DBCB-4695-BD62-CAAD108AF71E}" destId="{7C6A3268-380E-4360-A973-ADFAF2FB8649}" srcOrd="13" destOrd="0" presId="urn:microsoft.com/office/officeart/2005/8/layout/radial5"/>
    <dgm:cxn modelId="{6C420603-21E6-4C91-90EF-E283D6EFD604}" type="presParOf" srcId="{7C6A3268-380E-4360-A973-ADFAF2FB8649}" destId="{4873F20E-2752-42C1-8C21-518C6F12F872}" srcOrd="0" destOrd="0" presId="urn:microsoft.com/office/officeart/2005/8/layout/radial5"/>
    <dgm:cxn modelId="{8C6C3191-E0BA-4BB3-BFBE-7CEC04DCDE03}" type="presParOf" srcId="{51BA889D-DBCB-4695-BD62-CAAD108AF71E}" destId="{8F9A1727-CC2F-4E88-9FA9-0F4193A21085}" srcOrd="14" destOrd="0" presId="urn:microsoft.com/office/officeart/2005/8/layout/radial5"/>
    <dgm:cxn modelId="{4FF9FB47-9204-4298-89C6-92E4DAFD74AF}" type="presParOf" srcId="{51BA889D-DBCB-4695-BD62-CAAD108AF71E}" destId="{AD380A22-66EE-4054-9071-502C77CAA67C}" srcOrd="15" destOrd="0" presId="urn:microsoft.com/office/officeart/2005/8/layout/radial5"/>
    <dgm:cxn modelId="{50D3D815-7917-4D79-844A-6D29D1D760A2}" type="presParOf" srcId="{AD380A22-66EE-4054-9071-502C77CAA67C}" destId="{E789ECD7-24DA-45D9-8B92-652833D685B4}" srcOrd="0" destOrd="0" presId="urn:microsoft.com/office/officeart/2005/8/layout/radial5"/>
    <dgm:cxn modelId="{B427EE38-7C16-481C-B89C-9EFCA32D1E41}" type="presParOf" srcId="{51BA889D-DBCB-4695-BD62-CAAD108AF71E}" destId="{6EDC51E9-BA86-4DC4-9AFF-71E29EBF46E4}" srcOrd="16" destOrd="0" presId="urn:microsoft.com/office/officeart/2005/8/layout/radial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C402D7-2DBD-49FC-AD3E-1C37322345A1}"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uk-UA"/>
        </a:p>
      </dgm:t>
    </dgm:pt>
    <dgm:pt modelId="{078807A2-B054-4AD1-9E41-861E4790787D}">
      <dgm:prSet phldrT="[Текст]"/>
      <dgm:spPr/>
      <dgm:t>
        <a:bodyPr/>
        <a:lstStyle/>
        <a:p>
          <a:r>
            <a:rPr lang="uk-UA" dirty="0" smtClean="0">
              <a:solidFill>
                <a:srgbClr val="C00000"/>
              </a:solidFill>
            </a:rPr>
            <a:t>Нетрадиційні форми роботи</a:t>
          </a:r>
          <a:endParaRPr lang="uk-UA" dirty="0">
            <a:solidFill>
              <a:srgbClr val="C00000"/>
            </a:solidFill>
          </a:endParaRPr>
        </a:p>
      </dgm:t>
    </dgm:pt>
    <dgm:pt modelId="{EFFE0C05-C521-4533-8F6E-F86F9C84D7B9}" type="parTrans" cxnId="{3500748F-8C64-47C5-8EBA-206D4F86056E}">
      <dgm:prSet/>
      <dgm:spPr/>
      <dgm:t>
        <a:bodyPr/>
        <a:lstStyle/>
        <a:p>
          <a:endParaRPr lang="uk-UA"/>
        </a:p>
      </dgm:t>
    </dgm:pt>
    <dgm:pt modelId="{F6756756-AE01-441B-B8A2-9D418EC7A3D3}" type="sibTrans" cxnId="{3500748F-8C64-47C5-8EBA-206D4F86056E}">
      <dgm:prSet/>
      <dgm:spPr/>
      <dgm:t>
        <a:bodyPr/>
        <a:lstStyle/>
        <a:p>
          <a:endParaRPr lang="uk-UA"/>
        </a:p>
      </dgm:t>
    </dgm:pt>
    <dgm:pt modelId="{765B52CF-CB4D-4D4B-A26C-9E0C673C69EE}">
      <dgm:prSet phldrT="[Текст]" custT="1"/>
      <dgm:spPr/>
      <dgm:t>
        <a:bodyPr/>
        <a:lstStyle/>
        <a:p>
          <a:r>
            <a:rPr lang="uk-UA" sz="2000" dirty="0" smtClean="0">
              <a:solidFill>
                <a:srgbClr val="FF0000"/>
              </a:solidFill>
              <a:latin typeface="Times New Roman" pitchFamily="18" charset="0"/>
              <a:cs typeface="Times New Roman" pitchFamily="18" charset="0"/>
            </a:rPr>
            <a:t>Екологічні стежини</a:t>
          </a:r>
          <a:endParaRPr lang="uk-UA" sz="2000" dirty="0">
            <a:solidFill>
              <a:srgbClr val="FF0000"/>
            </a:solidFill>
            <a:latin typeface="Times New Roman" pitchFamily="18" charset="0"/>
            <a:cs typeface="Times New Roman" pitchFamily="18" charset="0"/>
          </a:endParaRPr>
        </a:p>
      </dgm:t>
    </dgm:pt>
    <dgm:pt modelId="{C62754DE-F923-4AD4-95E2-C35CD445DD56}" type="parTrans" cxnId="{B7EECC87-59DD-43A0-9FAE-4FC6239DC219}">
      <dgm:prSet/>
      <dgm:spPr/>
      <dgm:t>
        <a:bodyPr/>
        <a:lstStyle/>
        <a:p>
          <a:endParaRPr lang="uk-UA"/>
        </a:p>
      </dgm:t>
    </dgm:pt>
    <dgm:pt modelId="{CAD6AA36-45EE-4B40-ADB8-D7C36812CDC0}" type="sibTrans" cxnId="{B7EECC87-59DD-43A0-9FAE-4FC6239DC219}">
      <dgm:prSet/>
      <dgm:spPr/>
      <dgm:t>
        <a:bodyPr/>
        <a:lstStyle/>
        <a:p>
          <a:endParaRPr lang="uk-UA"/>
        </a:p>
      </dgm:t>
    </dgm:pt>
    <dgm:pt modelId="{BF12169E-3E40-4E2F-8C16-B6B5616DDDDF}">
      <dgm:prSet phldrT="[Текст]" custT="1"/>
      <dgm:spPr/>
      <dgm:t>
        <a:bodyPr/>
        <a:lstStyle/>
        <a:p>
          <a:r>
            <a:rPr lang="uk-UA" sz="2000" dirty="0" smtClean="0">
              <a:solidFill>
                <a:srgbClr val="FF0000"/>
              </a:solidFill>
              <a:latin typeface="Times New Roman" pitchFamily="18" charset="0"/>
              <a:cs typeface="Times New Roman" pitchFamily="18" charset="0"/>
            </a:rPr>
            <a:t>Екологічні акції</a:t>
          </a:r>
          <a:endParaRPr lang="uk-UA" sz="2000" dirty="0">
            <a:solidFill>
              <a:srgbClr val="FF0000"/>
            </a:solidFill>
            <a:latin typeface="Times New Roman" pitchFamily="18" charset="0"/>
            <a:cs typeface="Times New Roman" pitchFamily="18" charset="0"/>
          </a:endParaRPr>
        </a:p>
      </dgm:t>
    </dgm:pt>
    <dgm:pt modelId="{C7B3FEE4-B68D-4D16-813C-629609562F24}" type="parTrans" cxnId="{6D8E800C-E838-42A2-BCD1-8A2EB0706A8A}">
      <dgm:prSet/>
      <dgm:spPr/>
      <dgm:t>
        <a:bodyPr/>
        <a:lstStyle/>
        <a:p>
          <a:endParaRPr lang="uk-UA"/>
        </a:p>
      </dgm:t>
    </dgm:pt>
    <dgm:pt modelId="{F4AD3BD7-DFE3-483B-A20D-AB16543863EB}" type="sibTrans" cxnId="{6D8E800C-E838-42A2-BCD1-8A2EB0706A8A}">
      <dgm:prSet/>
      <dgm:spPr/>
      <dgm:t>
        <a:bodyPr/>
        <a:lstStyle/>
        <a:p>
          <a:endParaRPr lang="uk-UA"/>
        </a:p>
      </dgm:t>
    </dgm:pt>
    <dgm:pt modelId="{5889A2AC-90FA-4AE9-9602-41CC13E04268}">
      <dgm:prSet phldrT="[Текст]" custT="1"/>
      <dgm:spPr/>
      <dgm:t>
        <a:bodyPr/>
        <a:lstStyle/>
        <a:p>
          <a:r>
            <a:rPr lang="uk-UA" sz="1800" dirty="0" smtClean="0">
              <a:solidFill>
                <a:srgbClr val="FF0000"/>
              </a:solidFill>
              <a:latin typeface="Times New Roman" pitchFamily="18" charset="0"/>
              <a:cs typeface="Times New Roman" pitchFamily="18" charset="0"/>
            </a:rPr>
            <a:t>Психолого-педагогічне проектування</a:t>
          </a:r>
          <a:endParaRPr lang="uk-UA" sz="1800" dirty="0">
            <a:solidFill>
              <a:srgbClr val="FF0000"/>
            </a:solidFill>
            <a:latin typeface="Times New Roman" pitchFamily="18" charset="0"/>
            <a:cs typeface="Times New Roman" pitchFamily="18" charset="0"/>
          </a:endParaRPr>
        </a:p>
      </dgm:t>
    </dgm:pt>
    <dgm:pt modelId="{8A01BA38-8C13-4F71-98F9-C7EF28974D6E}" type="parTrans" cxnId="{A91D8678-61BF-4D0E-B950-6DF4B7D11CD0}">
      <dgm:prSet/>
      <dgm:spPr/>
      <dgm:t>
        <a:bodyPr/>
        <a:lstStyle/>
        <a:p>
          <a:endParaRPr lang="uk-UA"/>
        </a:p>
      </dgm:t>
    </dgm:pt>
    <dgm:pt modelId="{37A82363-98A4-4A9F-9856-6F24C2171286}" type="sibTrans" cxnId="{A91D8678-61BF-4D0E-B950-6DF4B7D11CD0}">
      <dgm:prSet/>
      <dgm:spPr/>
      <dgm:t>
        <a:bodyPr/>
        <a:lstStyle/>
        <a:p>
          <a:endParaRPr lang="uk-UA"/>
        </a:p>
      </dgm:t>
    </dgm:pt>
    <dgm:pt modelId="{5159A270-A57A-4D7C-A1C1-7EBC24A106F4}">
      <dgm:prSet phldrT="[Текст]" custT="1"/>
      <dgm:spPr/>
      <dgm:t>
        <a:bodyPr/>
        <a:lstStyle/>
        <a:p>
          <a:r>
            <a:rPr lang="uk-UA" sz="2000" dirty="0" err="1" smtClean="0">
              <a:solidFill>
                <a:srgbClr val="FF0000"/>
              </a:solidFill>
              <a:latin typeface="Times New Roman" pitchFamily="18" charset="0"/>
              <a:cs typeface="Times New Roman" pitchFamily="18" charset="0"/>
            </a:rPr>
            <a:t>Пошуково</a:t>
          </a:r>
          <a:r>
            <a:rPr lang="uk-UA" sz="2000" dirty="0" smtClean="0">
              <a:solidFill>
                <a:srgbClr val="FF0000"/>
              </a:solidFill>
              <a:latin typeface="Times New Roman" pitchFamily="18" charset="0"/>
              <a:cs typeface="Times New Roman" pitchFamily="18" charset="0"/>
            </a:rPr>
            <a:t> - дослідницька діяльність</a:t>
          </a:r>
          <a:endParaRPr lang="uk-UA" sz="2000" dirty="0">
            <a:solidFill>
              <a:srgbClr val="FF0000"/>
            </a:solidFill>
            <a:latin typeface="Times New Roman" pitchFamily="18" charset="0"/>
            <a:cs typeface="Times New Roman" pitchFamily="18" charset="0"/>
          </a:endParaRPr>
        </a:p>
      </dgm:t>
    </dgm:pt>
    <dgm:pt modelId="{D5DBCBFF-1F82-4E66-AE7F-8C8BBBF017CE}" type="parTrans" cxnId="{55A0EDAD-C4F3-497D-8693-4163EA711080}">
      <dgm:prSet/>
      <dgm:spPr/>
      <dgm:t>
        <a:bodyPr/>
        <a:lstStyle/>
        <a:p>
          <a:endParaRPr lang="uk-UA"/>
        </a:p>
      </dgm:t>
    </dgm:pt>
    <dgm:pt modelId="{5A958A1C-55AD-4626-AF0B-0F09014B04A3}" type="sibTrans" cxnId="{55A0EDAD-C4F3-497D-8693-4163EA711080}">
      <dgm:prSet/>
      <dgm:spPr/>
      <dgm:t>
        <a:bodyPr/>
        <a:lstStyle/>
        <a:p>
          <a:endParaRPr lang="uk-UA"/>
        </a:p>
      </dgm:t>
    </dgm:pt>
    <dgm:pt modelId="{A1FB76A1-93E4-4ACE-AF4D-DA782E1A1953}" type="pres">
      <dgm:prSet presAssocID="{68C402D7-2DBD-49FC-AD3E-1C37322345A1}" presName="composite" presStyleCnt="0">
        <dgm:presLayoutVars>
          <dgm:chMax val="1"/>
          <dgm:dir/>
          <dgm:resizeHandles val="exact"/>
        </dgm:presLayoutVars>
      </dgm:prSet>
      <dgm:spPr/>
      <dgm:t>
        <a:bodyPr/>
        <a:lstStyle/>
        <a:p>
          <a:endParaRPr lang="uk-UA"/>
        </a:p>
      </dgm:t>
    </dgm:pt>
    <dgm:pt modelId="{27E34B7F-0E5B-4661-A7D4-351AF9A757DD}" type="pres">
      <dgm:prSet presAssocID="{68C402D7-2DBD-49FC-AD3E-1C37322345A1}" presName="radial" presStyleCnt="0">
        <dgm:presLayoutVars>
          <dgm:animLvl val="ctr"/>
        </dgm:presLayoutVars>
      </dgm:prSet>
      <dgm:spPr/>
    </dgm:pt>
    <dgm:pt modelId="{C555010A-31F2-42EF-9BA1-00B0EB388989}" type="pres">
      <dgm:prSet presAssocID="{078807A2-B054-4AD1-9E41-861E4790787D}" presName="centerShape" presStyleLbl="vennNode1" presStyleIdx="0" presStyleCnt="5"/>
      <dgm:spPr/>
      <dgm:t>
        <a:bodyPr/>
        <a:lstStyle/>
        <a:p>
          <a:endParaRPr lang="uk-UA"/>
        </a:p>
      </dgm:t>
    </dgm:pt>
    <dgm:pt modelId="{A581C4FD-5169-41C8-91E6-D57BCAB8E3BB}" type="pres">
      <dgm:prSet presAssocID="{765B52CF-CB4D-4D4B-A26C-9E0C673C69EE}" presName="node" presStyleLbl="vennNode1" presStyleIdx="1" presStyleCnt="5" custScaleX="206477">
        <dgm:presLayoutVars>
          <dgm:bulletEnabled val="1"/>
        </dgm:presLayoutVars>
      </dgm:prSet>
      <dgm:spPr/>
      <dgm:t>
        <a:bodyPr/>
        <a:lstStyle/>
        <a:p>
          <a:endParaRPr lang="uk-UA"/>
        </a:p>
      </dgm:t>
    </dgm:pt>
    <dgm:pt modelId="{4217F9FC-5A6E-4877-BC39-4E4AB56AC967}" type="pres">
      <dgm:prSet presAssocID="{BF12169E-3E40-4E2F-8C16-B6B5616DDDDF}" presName="node" presStyleLbl="vennNode1" presStyleIdx="2" presStyleCnt="5" custScaleX="135691">
        <dgm:presLayoutVars>
          <dgm:bulletEnabled val="1"/>
        </dgm:presLayoutVars>
      </dgm:prSet>
      <dgm:spPr/>
      <dgm:t>
        <a:bodyPr/>
        <a:lstStyle/>
        <a:p>
          <a:endParaRPr lang="uk-UA"/>
        </a:p>
      </dgm:t>
    </dgm:pt>
    <dgm:pt modelId="{F3AC8BDD-9AD9-482E-B0DA-ED40A0F001EC}" type="pres">
      <dgm:prSet presAssocID="{5889A2AC-90FA-4AE9-9602-41CC13E04268}" presName="node" presStyleLbl="vennNode1" presStyleIdx="3" presStyleCnt="5" custScaleX="206477">
        <dgm:presLayoutVars>
          <dgm:bulletEnabled val="1"/>
        </dgm:presLayoutVars>
      </dgm:prSet>
      <dgm:spPr/>
      <dgm:t>
        <a:bodyPr/>
        <a:lstStyle/>
        <a:p>
          <a:endParaRPr lang="uk-UA"/>
        </a:p>
      </dgm:t>
    </dgm:pt>
    <dgm:pt modelId="{743734FA-AAC8-4534-A1B5-41B61BD41585}" type="pres">
      <dgm:prSet presAssocID="{5159A270-A57A-4D7C-A1C1-7EBC24A106F4}" presName="node" presStyleLbl="vennNode1" presStyleIdx="4" presStyleCnt="5" custScaleX="151709" custRadScaleRad="104232" custRadScaleInc="2112">
        <dgm:presLayoutVars>
          <dgm:bulletEnabled val="1"/>
        </dgm:presLayoutVars>
      </dgm:prSet>
      <dgm:spPr/>
      <dgm:t>
        <a:bodyPr/>
        <a:lstStyle/>
        <a:p>
          <a:endParaRPr lang="uk-UA"/>
        </a:p>
      </dgm:t>
    </dgm:pt>
  </dgm:ptLst>
  <dgm:cxnLst>
    <dgm:cxn modelId="{3DB7925B-B25B-41BE-8FFA-22B858CF1F63}" type="presOf" srcId="{68C402D7-2DBD-49FC-AD3E-1C37322345A1}" destId="{A1FB76A1-93E4-4ACE-AF4D-DA782E1A1953}" srcOrd="0" destOrd="0" presId="urn:microsoft.com/office/officeart/2005/8/layout/radial3"/>
    <dgm:cxn modelId="{86E34C8E-70FC-44EB-A7DF-B28249DD4ECD}" type="presOf" srcId="{765B52CF-CB4D-4D4B-A26C-9E0C673C69EE}" destId="{A581C4FD-5169-41C8-91E6-D57BCAB8E3BB}" srcOrd="0" destOrd="0" presId="urn:microsoft.com/office/officeart/2005/8/layout/radial3"/>
    <dgm:cxn modelId="{2EA01BD5-4366-4C40-BCFC-5F666A8DA5DE}" type="presOf" srcId="{5159A270-A57A-4D7C-A1C1-7EBC24A106F4}" destId="{743734FA-AAC8-4534-A1B5-41B61BD41585}" srcOrd="0" destOrd="0" presId="urn:microsoft.com/office/officeart/2005/8/layout/radial3"/>
    <dgm:cxn modelId="{B7EECC87-59DD-43A0-9FAE-4FC6239DC219}" srcId="{078807A2-B054-4AD1-9E41-861E4790787D}" destId="{765B52CF-CB4D-4D4B-A26C-9E0C673C69EE}" srcOrd="0" destOrd="0" parTransId="{C62754DE-F923-4AD4-95E2-C35CD445DD56}" sibTransId="{CAD6AA36-45EE-4B40-ADB8-D7C36812CDC0}"/>
    <dgm:cxn modelId="{A91D8678-61BF-4D0E-B950-6DF4B7D11CD0}" srcId="{078807A2-B054-4AD1-9E41-861E4790787D}" destId="{5889A2AC-90FA-4AE9-9602-41CC13E04268}" srcOrd="2" destOrd="0" parTransId="{8A01BA38-8C13-4F71-98F9-C7EF28974D6E}" sibTransId="{37A82363-98A4-4A9F-9856-6F24C2171286}"/>
    <dgm:cxn modelId="{0E657FE6-9B09-4AD0-B0A6-378A1279879E}" type="presOf" srcId="{BF12169E-3E40-4E2F-8C16-B6B5616DDDDF}" destId="{4217F9FC-5A6E-4877-BC39-4E4AB56AC967}" srcOrd="0" destOrd="0" presId="urn:microsoft.com/office/officeart/2005/8/layout/radial3"/>
    <dgm:cxn modelId="{3500748F-8C64-47C5-8EBA-206D4F86056E}" srcId="{68C402D7-2DBD-49FC-AD3E-1C37322345A1}" destId="{078807A2-B054-4AD1-9E41-861E4790787D}" srcOrd="0" destOrd="0" parTransId="{EFFE0C05-C521-4533-8F6E-F86F9C84D7B9}" sibTransId="{F6756756-AE01-441B-B8A2-9D418EC7A3D3}"/>
    <dgm:cxn modelId="{15A4B223-D715-4F94-BBA3-957D4FCB3AA8}" type="presOf" srcId="{078807A2-B054-4AD1-9E41-861E4790787D}" destId="{C555010A-31F2-42EF-9BA1-00B0EB388989}" srcOrd="0" destOrd="0" presId="urn:microsoft.com/office/officeart/2005/8/layout/radial3"/>
    <dgm:cxn modelId="{6D8E800C-E838-42A2-BCD1-8A2EB0706A8A}" srcId="{078807A2-B054-4AD1-9E41-861E4790787D}" destId="{BF12169E-3E40-4E2F-8C16-B6B5616DDDDF}" srcOrd="1" destOrd="0" parTransId="{C7B3FEE4-B68D-4D16-813C-629609562F24}" sibTransId="{F4AD3BD7-DFE3-483B-A20D-AB16543863EB}"/>
    <dgm:cxn modelId="{06BD24D1-8BCD-467A-B4CC-9312C0C95D33}" type="presOf" srcId="{5889A2AC-90FA-4AE9-9602-41CC13E04268}" destId="{F3AC8BDD-9AD9-482E-B0DA-ED40A0F001EC}" srcOrd="0" destOrd="0" presId="urn:microsoft.com/office/officeart/2005/8/layout/radial3"/>
    <dgm:cxn modelId="{55A0EDAD-C4F3-497D-8693-4163EA711080}" srcId="{078807A2-B054-4AD1-9E41-861E4790787D}" destId="{5159A270-A57A-4D7C-A1C1-7EBC24A106F4}" srcOrd="3" destOrd="0" parTransId="{D5DBCBFF-1F82-4E66-AE7F-8C8BBBF017CE}" sibTransId="{5A958A1C-55AD-4626-AF0B-0F09014B04A3}"/>
    <dgm:cxn modelId="{C1C4B6B9-070F-4EE4-8984-97E099AF5E37}" type="presParOf" srcId="{A1FB76A1-93E4-4ACE-AF4D-DA782E1A1953}" destId="{27E34B7F-0E5B-4661-A7D4-351AF9A757DD}" srcOrd="0" destOrd="0" presId="urn:microsoft.com/office/officeart/2005/8/layout/radial3"/>
    <dgm:cxn modelId="{CE879DFB-A5ED-4E9C-9B66-A0A6DDA76FE2}" type="presParOf" srcId="{27E34B7F-0E5B-4661-A7D4-351AF9A757DD}" destId="{C555010A-31F2-42EF-9BA1-00B0EB388989}" srcOrd="0" destOrd="0" presId="urn:microsoft.com/office/officeart/2005/8/layout/radial3"/>
    <dgm:cxn modelId="{EDB9E54C-87AE-4877-A8C6-C5B21695EE30}" type="presParOf" srcId="{27E34B7F-0E5B-4661-A7D4-351AF9A757DD}" destId="{A581C4FD-5169-41C8-91E6-D57BCAB8E3BB}" srcOrd="1" destOrd="0" presId="urn:microsoft.com/office/officeart/2005/8/layout/radial3"/>
    <dgm:cxn modelId="{0CEFE78C-6932-42E6-8D88-E8C34E7AFF75}" type="presParOf" srcId="{27E34B7F-0E5B-4661-A7D4-351AF9A757DD}" destId="{4217F9FC-5A6E-4877-BC39-4E4AB56AC967}" srcOrd="2" destOrd="0" presId="urn:microsoft.com/office/officeart/2005/8/layout/radial3"/>
    <dgm:cxn modelId="{97BD511D-BAE6-4ABB-8FAC-5EFD79E13627}" type="presParOf" srcId="{27E34B7F-0E5B-4661-A7D4-351AF9A757DD}" destId="{F3AC8BDD-9AD9-482E-B0DA-ED40A0F001EC}" srcOrd="3" destOrd="0" presId="urn:microsoft.com/office/officeart/2005/8/layout/radial3"/>
    <dgm:cxn modelId="{CCCFE1DF-7635-4844-BA4F-88611ADCCEAD}" type="presParOf" srcId="{27E34B7F-0E5B-4661-A7D4-351AF9A757DD}" destId="{743734FA-AAC8-4534-A1B5-41B61BD41585}" srcOrd="4" destOrd="0" presId="urn:microsoft.com/office/officeart/2005/8/layout/radial3"/>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E0D5C6-E843-4BFD-912F-7392623F9D63}"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uk-UA"/>
        </a:p>
      </dgm:t>
    </dgm:pt>
    <dgm:pt modelId="{AF3A214A-0467-4E68-9441-30CB03CE0827}">
      <dgm:prSet phldrT="[Текст]">
        <dgm:style>
          <a:lnRef idx="2">
            <a:schemeClr val="accent6">
              <a:shade val="50000"/>
            </a:schemeClr>
          </a:lnRef>
          <a:fillRef idx="1">
            <a:schemeClr val="accent6"/>
          </a:fillRef>
          <a:effectRef idx="0">
            <a:schemeClr val="accent6"/>
          </a:effectRef>
          <a:fontRef idx="minor">
            <a:schemeClr val="lt1"/>
          </a:fontRef>
        </dgm:style>
      </dgm:prSet>
      <dgm:spPr/>
      <dgm:t>
        <a:bodyPr/>
        <a:lstStyle/>
        <a:p>
          <a:r>
            <a:rPr lang="uk-UA" dirty="0" smtClean="0"/>
            <a:t>хвилинка роздуму</a:t>
          </a:r>
          <a:endParaRPr lang="uk-UA" dirty="0"/>
        </a:p>
      </dgm:t>
    </dgm:pt>
    <dgm:pt modelId="{22B19BCF-3361-40F4-A60B-EDB943D40469}" type="parTrans" cxnId="{71523327-C2D6-4C86-A675-1F9F3B510862}">
      <dgm:prSet/>
      <dgm:spPr/>
      <dgm:t>
        <a:bodyPr/>
        <a:lstStyle/>
        <a:p>
          <a:endParaRPr lang="uk-UA"/>
        </a:p>
      </dgm:t>
    </dgm:pt>
    <dgm:pt modelId="{3ACD10CE-F27E-4E8A-AD30-869406780236}" type="sibTrans" cxnId="{71523327-C2D6-4C86-A675-1F9F3B510862}">
      <dgm:prSet/>
      <dgm:spPr/>
      <dgm:t>
        <a:bodyPr/>
        <a:lstStyle/>
        <a:p>
          <a:endParaRPr lang="uk-UA"/>
        </a:p>
      </dgm:t>
    </dgm:pt>
    <dgm:pt modelId="{63B0FA9C-1BAF-40FE-AD14-C6EF7E5DB970}">
      <dgm:prSet phldrT="[Текст]">
        <dgm:style>
          <a:lnRef idx="1">
            <a:schemeClr val="accent4"/>
          </a:lnRef>
          <a:fillRef idx="3">
            <a:schemeClr val="accent4"/>
          </a:fillRef>
          <a:effectRef idx="2">
            <a:schemeClr val="accent4"/>
          </a:effectRef>
          <a:fontRef idx="minor">
            <a:schemeClr val="lt1"/>
          </a:fontRef>
        </dgm:style>
      </dgm:prSet>
      <dgm:spPr/>
      <dgm:t>
        <a:bodyPr/>
        <a:lstStyle/>
        <a:p>
          <a:r>
            <a:rPr lang="uk-UA" dirty="0" smtClean="0"/>
            <a:t>піраміда запитань</a:t>
          </a:r>
          <a:endParaRPr lang="uk-UA" dirty="0"/>
        </a:p>
      </dgm:t>
    </dgm:pt>
    <dgm:pt modelId="{3BCE112A-41E4-4F4C-A24D-787664E26724}" type="parTrans" cxnId="{A48DD50B-DC55-474C-BC05-8221BE88B0B9}">
      <dgm:prSet/>
      <dgm:spPr/>
      <dgm:t>
        <a:bodyPr/>
        <a:lstStyle/>
        <a:p>
          <a:endParaRPr lang="uk-UA"/>
        </a:p>
      </dgm:t>
    </dgm:pt>
    <dgm:pt modelId="{EDF60A7F-3052-48DB-8E4A-FBEB9ABF88DD}" type="sibTrans" cxnId="{A48DD50B-DC55-474C-BC05-8221BE88B0B9}">
      <dgm:prSet/>
      <dgm:spPr/>
      <dgm:t>
        <a:bodyPr/>
        <a:lstStyle/>
        <a:p>
          <a:endParaRPr lang="uk-UA"/>
        </a:p>
      </dgm:t>
    </dgm:pt>
    <dgm:pt modelId="{3F3C0ABE-F85B-45F4-ABA1-9C328DBF81B6}">
      <dgm:prSet phldrT="[Текст]">
        <dgm:style>
          <a:lnRef idx="1">
            <a:schemeClr val="accent5"/>
          </a:lnRef>
          <a:fillRef idx="2">
            <a:schemeClr val="accent5"/>
          </a:fillRef>
          <a:effectRef idx="1">
            <a:schemeClr val="accent5"/>
          </a:effectRef>
          <a:fontRef idx="minor">
            <a:schemeClr val="dk1"/>
          </a:fontRef>
        </dgm:style>
      </dgm:prSet>
      <dgm:spPr/>
      <dgm:t>
        <a:bodyPr/>
        <a:lstStyle/>
        <a:p>
          <a:r>
            <a:rPr lang="uk-UA" dirty="0" smtClean="0"/>
            <a:t>метод навмисних помилок</a:t>
          </a:r>
          <a:endParaRPr lang="uk-UA" dirty="0"/>
        </a:p>
      </dgm:t>
    </dgm:pt>
    <dgm:pt modelId="{588A4F07-11AE-4DC9-9E90-D7217E8A9887}" type="parTrans" cxnId="{87C17679-3DA6-41EF-9541-7070839E1AF2}">
      <dgm:prSet/>
      <dgm:spPr/>
      <dgm:t>
        <a:bodyPr/>
        <a:lstStyle/>
        <a:p>
          <a:endParaRPr lang="uk-UA"/>
        </a:p>
      </dgm:t>
    </dgm:pt>
    <dgm:pt modelId="{9B026CD1-B585-49B0-A0F4-862179132D64}" type="sibTrans" cxnId="{87C17679-3DA6-41EF-9541-7070839E1AF2}">
      <dgm:prSet/>
      <dgm:spPr/>
      <dgm:t>
        <a:bodyPr/>
        <a:lstStyle/>
        <a:p>
          <a:endParaRPr lang="uk-UA"/>
        </a:p>
      </dgm:t>
    </dgm:pt>
    <dgm:pt modelId="{5F8DB182-4169-43DE-8129-3B51107F85CD}">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uk-UA" dirty="0" smtClean="0"/>
            <a:t>екологічні ланцюжки</a:t>
          </a:r>
          <a:endParaRPr lang="uk-UA" dirty="0"/>
        </a:p>
      </dgm:t>
    </dgm:pt>
    <dgm:pt modelId="{6145F7F1-3CA6-4C31-BA5D-A4777FE71414}" type="parTrans" cxnId="{66651C4B-9F10-4B7C-A324-040F63C60B09}">
      <dgm:prSet/>
      <dgm:spPr/>
      <dgm:t>
        <a:bodyPr/>
        <a:lstStyle/>
        <a:p>
          <a:endParaRPr lang="uk-UA"/>
        </a:p>
      </dgm:t>
    </dgm:pt>
    <dgm:pt modelId="{F9B0E433-FEEE-43ED-A82F-38C7E289EB81}" type="sibTrans" cxnId="{66651C4B-9F10-4B7C-A324-040F63C60B09}">
      <dgm:prSet/>
      <dgm:spPr/>
      <dgm:t>
        <a:bodyPr/>
        <a:lstStyle/>
        <a:p>
          <a:endParaRPr lang="uk-UA"/>
        </a:p>
      </dgm:t>
    </dgm:pt>
    <dgm:pt modelId="{97DDE597-FF40-4C1F-91A7-CAA2E972D937}">
      <dgm:prSet phldrT="[Текст]">
        <dgm:style>
          <a:lnRef idx="1">
            <a:schemeClr val="accent3"/>
          </a:lnRef>
          <a:fillRef idx="3">
            <a:schemeClr val="accent3"/>
          </a:fillRef>
          <a:effectRef idx="2">
            <a:schemeClr val="accent3"/>
          </a:effectRef>
          <a:fontRef idx="minor">
            <a:schemeClr val="lt1"/>
          </a:fontRef>
        </dgm:style>
      </dgm:prSet>
      <dgm:spPr/>
      <dgm:t>
        <a:bodyPr/>
        <a:lstStyle/>
        <a:p>
          <a:r>
            <a:rPr lang="uk-UA" dirty="0" smtClean="0"/>
            <a:t>моделювання екологічних ситуацій</a:t>
          </a:r>
          <a:endParaRPr lang="uk-UA" dirty="0"/>
        </a:p>
      </dgm:t>
    </dgm:pt>
    <dgm:pt modelId="{B2D4EBC4-804E-423C-A39D-C7581E1BB43A}" type="parTrans" cxnId="{24A891D5-6BA5-4D46-A5CD-85AF03A91FD9}">
      <dgm:prSet/>
      <dgm:spPr/>
      <dgm:t>
        <a:bodyPr/>
        <a:lstStyle/>
        <a:p>
          <a:endParaRPr lang="uk-UA"/>
        </a:p>
      </dgm:t>
    </dgm:pt>
    <dgm:pt modelId="{6E830805-A537-4C5B-A450-9E65BC597B5C}" type="sibTrans" cxnId="{24A891D5-6BA5-4D46-A5CD-85AF03A91FD9}">
      <dgm:prSet/>
      <dgm:spPr/>
      <dgm:t>
        <a:bodyPr/>
        <a:lstStyle/>
        <a:p>
          <a:endParaRPr lang="uk-UA"/>
        </a:p>
      </dgm:t>
    </dgm:pt>
    <dgm:pt modelId="{34C941D6-B10C-45E7-A126-9F60C340CFFF}">
      <dgm:prSet phldrT="[Текст]">
        <dgm:style>
          <a:lnRef idx="1">
            <a:schemeClr val="accent3"/>
          </a:lnRef>
          <a:fillRef idx="2">
            <a:schemeClr val="accent3"/>
          </a:fillRef>
          <a:effectRef idx="1">
            <a:schemeClr val="accent3"/>
          </a:effectRef>
          <a:fontRef idx="minor">
            <a:schemeClr val="dk1"/>
          </a:fontRef>
        </dgm:style>
      </dgm:prSet>
      <dgm:spPr/>
      <dgm:t>
        <a:bodyPr/>
        <a:lstStyle/>
        <a:p>
          <a:r>
            <a:rPr lang="uk-UA" dirty="0" smtClean="0"/>
            <a:t>складання екологічних казок</a:t>
          </a:r>
          <a:endParaRPr lang="uk-UA" dirty="0"/>
        </a:p>
      </dgm:t>
    </dgm:pt>
    <dgm:pt modelId="{D02B1BA8-9757-4127-92EC-8132DD8E5BD2}" type="parTrans" cxnId="{D174B707-47FD-42D1-88BC-090AAD0580D1}">
      <dgm:prSet/>
      <dgm:spPr/>
      <dgm:t>
        <a:bodyPr/>
        <a:lstStyle/>
        <a:p>
          <a:endParaRPr lang="uk-UA"/>
        </a:p>
      </dgm:t>
    </dgm:pt>
    <dgm:pt modelId="{9754098D-3C9B-427E-8FEC-F5D86729D486}" type="sibTrans" cxnId="{D174B707-47FD-42D1-88BC-090AAD0580D1}">
      <dgm:prSet/>
      <dgm:spPr/>
      <dgm:t>
        <a:bodyPr/>
        <a:lstStyle/>
        <a:p>
          <a:endParaRPr lang="uk-UA"/>
        </a:p>
      </dgm:t>
    </dgm:pt>
    <dgm:pt modelId="{AEF9C7DB-CE80-4D1A-B69E-6A3108032B03}">
      <dgm:prSet phldrT="[Текст]">
        <dgm:style>
          <a:lnRef idx="1">
            <a:schemeClr val="accent5"/>
          </a:lnRef>
          <a:fillRef idx="3">
            <a:schemeClr val="accent5"/>
          </a:fillRef>
          <a:effectRef idx="2">
            <a:schemeClr val="accent5"/>
          </a:effectRef>
          <a:fontRef idx="minor">
            <a:schemeClr val="lt1"/>
          </a:fontRef>
        </dgm:style>
      </dgm:prSet>
      <dgm:spPr/>
      <dgm:t>
        <a:bodyPr/>
        <a:lstStyle/>
        <a:p>
          <a:r>
            <a:rPr lang="uk-UA" dirty="0" smtClean="0"/>
            <a:t>метод ТРВЗ</a:t>
          </a:r>
          <a:endParaRPr lang="uk-UA" dirty="0"/>
        </a:p>
      </dgm:t>
    </dgm:pt>
    <dgm:pt modelId="{FA96AE83-F0A3-4BA1-A365-24E17CEFFEBC}" type="parTrans" cxnId="{8754E2C1-CA56-42ED-96C9-B8AF12FFBA38}">
      <dgm:prSet/>
      <dgm:spPr/>
      <dgm:t>
        <a:bodyPr/>
        <a:lstStyle/>
        <a:p>
          <a:endParaRPr lang="uk-UA"/>
        </a:p>
      </dgm:t>
    </dgm:pt>
    <dgm:pt modelId="{F3F1ABC4-77FB-4689-9F3C-9505DCF8A1C8}" type="sibTrans" cxnId="{8754E2C1-CA56-42ED-96C9-B8AF12FFBA38}">
      <dgm:prSet/>
      <dgm:spPr/>
      <dgm:t>
        <a:bodyPr/>
        <a:lstStyle/>
        <a:p>
          <a:endParaRPr lang="uk-UA"/>
        </a:p>
      </dgm:t>
    </dgm:pt>
    <dgm:pt modelId="{8599C5F0-5A2F-4127-9758-87220B43EF9F}">
      <dgm:prSet phldrT="[Текст]">
        <dgm:style>
          <a:lnRef idx="1">
            <a:schemeClr val="accent6"/>
          </a:lnRef>
          <a:fillRef idx="3">
            <a:schemeClr val="accent6"/>
          </a:fillRef>
          <a:effectRef idx="2">
            <a:schemeClr val="accent6"/>
          </a:effectRef>
          <a:fontRef idx="minor">
            <a:schemeClr val="lt1"/>
          </a:fontRef>
        </dgm:style>
      </dgm:prSet>
      <dgm:spPr/>
      <dgm:t>
        <a:bodyPr/>
        <a:lstStyle/>
        <a:p>
          <a:r>
            <a:rPr lang="uk-UA" dirty="0" smtClean="0"/>
            <a:t>метод </a:t>
          </a:r>
          <a:r>
            <a:rPr lang="uk-UA" dirty="0" err="1" smtClean="0"/>
            <a:t>сендплей</a:t>
          </a:r>
          <a:endParaRPr lang="uk-UA" dirty="0"/>
        </a:p>
      </dgm:t>
    </dgm:pt>
    <dgm:pt modelId="{53B2C5A0-3110-4AB4-9CDF-A06D653237ED}" type="parTrans" cxnId="{E06963CB-8DD5-47AE-BD9A-AB4487038AA8}">
      <dgm:prSet/>
      <dgm:spPr/>
      <dgm:t>
        <a:bodyPr/>
        <a:lstStyle/>
        <a:p>
          <a:endParaRPr lang="uk-UA"/>
        </a:p>
      </dgm:t>
    </dgm:pt>
    <dgm:pt modelId="{6EF89124-FE8B-455A-A6CB-A3586C48C776}" type="sibTrans" cxnId="{E06963CB-8DD5-47AE-BD9A-AB4487038AA8}">
      <dgm:prSet/>
      <dgm:spPr/>
      <dgm:t>
        <a:bodyPr/>
        <a:lstStyle/>
        <a:p>
          <a:endParaRPr lang="uk-UA"/>
        </a:p>
      </dgm:t>
    </dgm:pt>
    <dgm:pt modelId="{C74E57AE-20BE-4713-B596-96477BD77CF4}">
      <dgm:prSet/>
      <dgm:spPr/>
      <dgm:t>
        <a:bodyPr/>
        <a:lstStyle/>
        <a:p>
          <a:r>
            <a:rPr lang="uk-UA" smtClean="0"/>
            <a:t>метод мікрофону</a:t>
          </a:r>
          <a:endParaRPr lang="uk-UA"/>
        </a:p>
      </dgm:t>
    </dgm:pt>
    <dgm:pt modelId="{CCE14881-B3DC-499A-9B6A-7565DB449A8D}" type="parTrans" cxnId="{08497069-2384-42CD-B7DB-D7F155A534FB}">
      <dgm:prSet/>
      <dgm:spPr/>
      <dgm:t>
        <a:bodyPr/>
        <a:lstStyle/>
        <a:p>
          <a:endParaRPr lang="uk-UA"/>
        </a:p>
      </dgm:t>
    </dgm:pt>
    <dgm:pt modelId="{F460FFCE-B8BD-4E27-8EF9-293C88A2E1A5}" type="sibTrans" cxnId="{08497069-2384-42CD-B7DB-D7F155A534FB}">
      <dgm:prSet/>
      <dgm:spPr/>
      <dgm:t>
        <a:bodyPr/>
        <a:lstStyle/>
        <a:p>
          <a:endParaRPr lang="uk-UA"/>
        </a:p>
      </dgm:t>
    </dgm:pt>
    <dgm:pt modelId="{CC1757C4-D9EF-4099-9D6B-AB02FC8DBE22}" type="pres">
      <dgm:prSet presAssocID="{6DE0D5C6-E843-4BFD-912F-7392623F9D63}" presName="Name0" presStyleCnt="0">
        <dgm:presLayoutVars>
          <dgm:dir/>
          <dgm:resizeHandles/>
        </dgm:presLayoutVars>
      </dgm:prSet>
      <dgm:spPr/>
      <dgm:t>
        <a:bodyPr/>
        <a:lstStyle/>
        <a:p>
          <a:endParaRPr lang="uk-UA"/>
        </a:p>
      </dgm:t>
    </dgm:pt>
    <dgm:pt modelId="{DED5BE73-5A71-4362-84DD-34E041BE88DE}" type="pres">
      <dgm:prSet presAssocID="{AF3A214A-0467-4E68-9441-30CB03CE0827}" presName="compNode" presStyleCnt="0"/>
      <dgm:spPr/>
    </dgm:pt>
    <dgm:pt modelId="{67D6DCF2-3C74-4A40-9A77-58674702AE23}" type="pres">
      <dgm:prSet presAssocID="{AF3A214A-0467-4E68-9441-30CB03CE0827}" presName="dummyConnPt" presStyleCnt="0"/>
      <dgm:spPr/>
    </dgm:pt>
    <dgm:pt modelId="{BF04ED44-5802-4604-B572-1E06CCFCD02B}" type="pres">
      <dgm:prSet presAssocID="{AF3A214A-0467-4E68-9441-30CB03CE0827}" presName="node" presStyleLbl="node1" presStyleIdx="0" presStyleCnt="9">
        <dgm:presLayoutVars>
          <dgm:bulletEnabled val="1"/>
        </dgm:presLayoutVars>
      </dgm:prSet>
      <dgm:spPr/>
      <dgm:t>
        <a:bodyPr/>
        <a:lstStyle/>
        <a:p>
          <a:endParaRPr lang="uk-UA"/>
        </a:p>
      </dgm:t>
    </dgm:pt>
    <dgm:pt modelId="{DED60B31-5DE8-44CA-8697-0E446DEDF784}" type="pres">
      <dgm:prSet presAssocID="{3ACD10CE-F27E-4E8A-AD30-869406780236}" presName="sibTrans" presStyleLbl="bgSibTrans2D1" presStyleIdx="0" presStyleCnt="8"/>
      <dgm:spPr/>
      <dgm:t>
        <a:bodyPr/>
        <a:lstStyle/>
        <a:p>
          <a:endParaRPr lang="uk-UA"/>
        </a:p>
      </dgm:t>
    </dgm:pt>
    <dgm:pt modelId="{9AC2E592-59E7-453F-A785-31D0F181D444}" type="pres">
      <dgm:prSet presAssocID="{C74E57AE-20BE-4713-B596-96477BD77CF4}" presName="compNode" presStyleCnt="0"/>
      <dgm:spPr/>
    </dgm:pt>
    <dgm:pt modelId="{73DA17FE-3788-4F46-B361-53E4E365FF44}" type="pres">
      <dgm:prSet presAssocID="{C74E57AE-20BE-4713-B596-96477BD77CF4}" presName="dummyConnPt" presStyleCnt="0"/>
      <dgm:spPr/>
    </dgm:pt>
    <dgm:pt modelId="{555B718F-8226-4235-9125-641CE5E52FF0}" type="pres">
      <dgm:prSet presAssocID="{C74E57AE-20BE-4713-B596-96477BD77CF4}" presName="node" presStyleLbl="node1" presStyleIdx="1" presStyleCnt="9">
        <dgm:presLayoutVars>
          <dgm:bulletEnabled val="1"/>
        </dgm:presLayoutVars>
      </dgm:prSet>
      <dgm:spPr/>
      <dgm:t>
        <a:bodyPr/>
        <a:lstStyle/>
        <a:p>
          <a:endParaRPr lang="uk-UA"/>
        </a:p>
      </dgm:t>
    </dgm:pt>
    <dgm:pt modelId="{EB2E645A-976C-48C0-A7B1-2C63D961D573}" type="pres">
      <dgm:prSet presAssocID="{F460FFCE-B8BD-4E27-8EF9-293C88A2E1A5}" presName="sibTrans" presStyleLbl="bgSibTrans2D1" presStyleIdx="1" presStyleCnt="8"/>
      <dgm:spPr/>
      <dgm:t>
        <a:bodyPr/>
        <a:lstStyle/>
        <a:p>
          <a:endParaRPr lang="uk-UA"/>
        </a:p>
      </dgm:t>
    </dgm:pt>
    <dgm:pt modelId="{E63A41F6-30B9-4B8D-9C17-36A8F7F448C9}" type="pres">
      <dgm:prSet presAssocID="{63B0FA9C-1BAF-40FE-AD14-C6EF7E5DB970}" presName="compNode" presStyleCnt="0"/>
      <dgm:spPr/>
    </dgm:pt>
    <dgm:pt modelId="{224EDC22-845B-4085-88CF-C17E9CF93CEA}" type="pres">
      <dgm:prSet presAssocID="{63B0FA9C-1BAF-40FE-AD14-C6EF7E5DB970}" presName="dummyConnPt" presStyleCnt="0"/>
      <dgm:spPr/>
    </dgm:pt>
    <dgm:pt modelId="{DBD450B3-0CFC-4FCA-8491-7AF35FEC7DBF}" type="pres">
      <dgm:prSet presAssocID="{63B0FA9C-1BAF-40FE-AD14-C6EF7E5DB970}" presName="node" presStyleLbl="node1" presStyleIdx="2" presStyleCnt="9">
        <dgm:presLayoutVars>
          <dgm:bulletEnabled val="1"/>
        </dgm:presLayoutVars>
      </dgm:prSet>
      <dgm:spPr/>
      <dgm:t>
        <a:bodyPr/>
        <a:lstStyle/>
        <a:p>
          <a:endParaRPr lang="uk-UA"/>
        </a:p>
      </dgm:t>
    </dgm:pt>
    <dgm:pt modelId="{9755CD72-D8D4-4779-AA58-AA5B8C5C792D}" type="pres">
      <dgm:prSet presAssocID="{EDF60A7F-3052-48DB-8E4A-FBEB9ABF88DD}" presName="sibTrans" presStyleLbl="bgSibTrans2D1" presStyleIdx="2" presStyleCnt="8"/>
      <dgm:spPr/>
      <dgm:t>
        <a:bodyPr/>
        <a:lstStyle/>
        <a:p>
          <a:endParaRPr lang="uk-UA"/>
        </a:p>
      </dgm:t>
    </dgm:pt>
    <dgm:pt modelId="{8EFAC8B1-57C7-4BF2-ADCA-5F3E19329023}" type="pres">
      <dgm:prSet presAssocID="{3F3C0ABE-F85B-45F4-ABA1-9C328DBF81B6}" presName="compNode" presStyleCnt="0"/>
      <dgm:spPr/>
    </dgm:pt>
    <dgm:pt modelId="{AF1A289A-FD86-4B42-AB8F-298E6B3E68C0}" type="pres">
      <dgm:prSet presAssocID="{3F3C0ABE-F85B-45F4-ABA1-9C328DBF81B6}" presName="dummyConnPt" presStyleCnt="0"/>
      <dgm:spPr/>
    </dgm:pt>
    <dgm:pt modelId="{67B5443C-9D88-42E4-B06F-0847DEA7E6FC}" type="pres">
      <dgm:prSet presAssocID="{3F3C0ABE-F85B-45F4-ABA1-9C328DBF81B6}" presName="node" presStyleLbl="node1" presStyleIdx="3" presStyleCnt="9">
        <dgm:presLayoutVars>
          <dgm:bulletEnabled val="1"/>
        </dgm:presLayoutVars>
      </dgm:prSet>
      <dgm:spPr/>
      <dgm:t>
        <a:bodyPr/>
        <a:lstStyle/>
        <a:p>
          <a:endParaRPr lang="uk-UA"/>
        </a:p>
      </dgm:t>
    </dgm:pt>
    <dgm:pt modelId="{FA504E76-5C3A-45F6-8977-81C3E858A10F}" type="pres">
      <dgm:prSet presAssocID="{9B026CD1-B585-49B0-A0F4-862179132D64}" presName="sibTrans" presStyleLbl="bgSibTrans2D1" presStyleIdx="3" presStyleCnt="8"/>
      <dgm:spPr/>
      <dgm:t>
        <a:bodyPr/>
        <a:lstStyle/>
        <a:p>
          <a:endParaRPr lang="uk-UA"/>
        </a:p>
      </dgm:t>
    </dgm:pt>
    <dgm:pt modelId="{D81B4290-3843-41A8-BB7C-C88817C6B33E}" type="pres">
      <dgm:prSet presAssocID="{5F8DB182-4169-43DE-8129-3B51107F85CD}" presName="compNode" presStyleCnt="0"/>
      <dgm:spPr/>
    </dgm:pt>
    <dgm:pt modelId="{6D74268A-DE00-497B-A0A3-AA522A2767B5}" type="pres">
      <dgm:prSet presAssocID="{5F8DB182-4169-43DE-8129-3B51107F85CD}" presName="dummyConnPt" presStyleCnt="0"/>
      <dgm:spPr/>
    </dgm:pt>
    <dgm:pt modelId="{AE43311D-9A9D-4890-BCF8-3EFC055E7B43}" type="pres">
      <dgm:prSet presAssocID="{5F8DB182-4169-43DE-8129-3B51107F85CD}" presName="node" presStyleLbl="node1" presStyleIdx="4" presStyleCnt="9">
        <dgm:presLayoutVars>
          <dgm:bulletEnabled val="1"/>
        </dgm:presLayoutVars>
      </dgm:prSet>
      <dgm:spPr/>
      <dgm:t>
        <a:bodyPr/>
        <a:lstStyle/>
        <a:p>
          <a:endParaRPr lang="uk-UA"/>
        </a:p>
      </dgm:t>
    </dgm:pt>
    <dgm:pt modelId="{C14FC441-A3A5-4BE8-8FCB-FC7C91CB6B64}" type="pres">
      <dgm:prSet presAssocID="{F9B0E433-FEEE-43ED-A82F-38C7E289EB81}" presName="sibTrans" presStyleLbl="bgSibTrans2D1" presStyleIdx="4" presStyleCnt="8"/>
      <dgm:spPr/>
      <dgm:t>
        <a:bodyPr/>
        <a:lstStyle/>
        <a:p>
          <a:endParaRPr lang="uk-UA"/>
        </a:p>
      </dgm:t>
    </dgm:pt>
    <dgm:pt modelId="{A1965D5B-291D-42E7-9EE1-C0C565D901A6}" type="pres">
      <dgm:prSet presAssocID="{97DDE597-FF40-4C1F-91A7-CAA2E972D937}" presName="compNode" presStyleCnt="0"/>
      <dgm:spPr/>
    </dgm:pt>
    <dgm:pt modelId="{679B6B43-DF5A-4D56-8B96-E60E21B2EF98}" type="pres">
      <dgm:prSet presAssocID="{97DDE597-FF40-4C1F-91A7-CAA2E972D937}" presName="dummyConnPt" presStyleCnt="0"/>
      <dgm:spPr/>
    </dgm:pt>
    <dgm:pt modelId="{424C3332-9A70-4437-883F-9ECF1AB955E5}" type="pres">
      <dgm:prSet presAssocID="{97DDE597-FF40-4C1F-91A7-CAA2E972D937}" presName="node" presStyleLbl="node1" presStyleIdx="5" presStyleCnt="9">
        <dgm:presLayoutVars>
          <dgm:bulletEnabled val="1"/>
        </dgm:presLayoutVars>
      </dgm:prSet>
      <dgm:spPr/>
      <dgm:t>
        <a:bodyPr/>
        <a:lstStyle/>
        <a:p>
          <a:endParaRPr lang="uk-UA"/>
        </a:p>
      </dgm:t>
    </dgm:pt>
    <dgm:pt modelId="{A30FB49C-2607-4091-9238-393917D8DA9A}" type="pres">
      <dgm:prSet presAssocID="{6E830805-A537-4C5B-A450-9E65BC597B5C}" presName="sibTrans" presStyleLbl="bgSibTrans2D1" presStyleIdx="5" presStyleCnt="8"/>
      <dgm:spPr/>
      <dgm:t>
        <a:bodyPr/>
        <a:lstStyle/>
        <a:p>
          <a:endParaRPr lang="uk-UA"/>
        </a:p>
      </dgm:t>
    </dgm:pt>
    <dgm:pt modelId="{9BD83D30-D2EC-490A-80A7-6A4194D69289}" type="pres">
      <dgm:prSet presAssocID="{34C941D6-B10C-45E7-A126-9F60C340CFFF}" presName="compNode" presStyleCnt="0"/>
      <dgm:spPr/>
    </dgm:pt>
    <dgm:pt modelId="{284CDC2F-DED1-4173-9AE4-57057844BD63}" type="pres">
      <dgm:prSet presAssocID="{34C941D6-B10C-45E7-A126-9F60C340CFFF}" presName="dummyConnPt" presStyleCnt="0"/>
      <dgm:spPr/>
    </dgm:pt>
    <dgm:pt modelId="{A850F741-B663-457F-80C2-EC020C6C4F27}" type="pres">
      <dgm:prSet presAssocID="{34C941D6-B10C-45E7-A126-9F60C340CFFF}" presName="node" presStyleLbl="node1" presStyleIdx="6" presStyleCnt="9">
        <dgm:presLayoutVars>
          <dgm:bulletEnabled val="1"/>
        </dgm:presLayoutVars>
      </dgm:prSet>
      <dgm:spPr/>
      <dgm:t>
        <a:bodyPr/>
        <a:lstStyle/>
        <a:p>
          <a:endParaRPr lang="uk-UA"/>
        </a:p>
      </dgm:t>
    </dgm:pt>
    <dgm:pt modelId="{026652B6-707D-4702-95F9-E59EC02016CE}" type="pres">
      <dgm:prSet presAssocID="{9754098D-3C9B-427E-8FEC-F5D86729D486}" presName="sibTrans" presStyleLbl="bgSibTrans2D1" presStyleIdx="6" presStyleCnt="8"/>
      <dgm:spPr/>
      <dgm:t>
        <a:bodyPr/>
        <a:lstStyle/>
        <a:p>
          <a:endParaRPr lang="uk-UA"/>
        </a:p>
      </dgm:t>
    </dgm:pt>
    <dgm:pt modelId="{3DC7CE05-7D40-4D9B-AA6F-B56ED0708389}" type="pres">
      <dgm:prSet presAssocID="{AEF9C7DB-CE80-4D1A-B69E-6A3108032B03}" presName="compNode" presStyleCnt="0"/>
      <dgm:spPr/>
    </dgm:pt>
    <dgm:pt modelId="{6B0947E1-C188-4DD6-94B8-36B36F453F3C}" type="pres">
      <dgm:prSet presAssocID="{AEF9C7DB-CE80-4D1A-B69E-6A3108032B03}" presName="dummyConnPt" presStyleCnt="0"/>
      <dgm:spPr/>
    </dgm:pt>
    <dgm:pt modelId="{6F060DAC-810E-42AD-AF89-C80B1EFAEEE9}" type="pres">
      <dgm:prSet presAssocID="{AEF9C7DB-CE80-4D1A-B69E-6A3108032B03}" presName="node" presStyleLbl="node1" presStyleIdx="7" presStyleCnt="9">
        <dgm:presLayoutVars>
          <dgm:bulletEnabled val="1"/>
        </dgm:presLayoutVars>
      </dgm:prSet>
      <dgm:spPr/>
      <dgm:t>
        <a:bodyPr/>
        <a:lstStyle/>
        <a:p>
          <a:endParaRPr lang="uk-UA"/>
        </a:p>
      </dgm:t>
    </dgm:pt>
    <dgm:pt modelId="{66DBEC2A-6B80-4D8D-AED8-96532B1EF394}" type="pres">
      <dgm:prSet presAssocID="{F3F1ABC4-77FB-4689-9F3C-9505DCF8A1C8}" presName="sibTrans" presStyleLbl="bgSibTrans2D1" presStyleIdx="7" presStyleCnt="8"/>
      <dgm:spPr/>
      <dgm:t>
        <a:bodyPr/>
        <a:lstStyle/>
        <a:p>
          <a:endParaRPr lang="uk-UA"/>
        </a:p>
      </dgm:t>
    </dgm:pt>
    <dgm:pt modelId="{9674BDA9-43F9-487D-B30F-377F35756C05}" type="pres">
      <dgm:prSet presAssocID="{8599C5F0-5A2F-4127-9758-87220B43EF9F}" presName="compNode" presStyleCnt="0"/>
      <dgm:spPr/>
    </dgm:pt>
    <dgm:pt modelId="{3E646779-2C43-4F38-A0EE-F7B4501FC7C9}" type="pres">
      <dgm:prSet presAssocID="{8599C5F0-5A2F-4127-9758-87220B43EF9F}" presName="dummyConnPt" presStyleCnt="0"/>
      <dgm:spPr/>
    </dgm:pt>
    <dgm:pt modelId="{0FD871AB-CA3B-45C0-A5BA-CF260ACA6CF8}" type="pres">
      <dgm:prSet presAssocID="{8599C5F0-5A2F-4127-9758-87220B43EF9F}" presName="node" presStyleLbl="node1" presStyleIdx="8" presStyleCnt="9">
        <dgm:presLayoutVars>
          <dgm:bulletEnabled val="1"/>
        </dgm:presLayoutVars>
      </dgm:prSet>
      <dgm:spPr/>
      <dgm:t>
        <a:bodyPr/>
        <a:lstStyle/>
        <a:p>
          <a:endParaRPr lang="uk-UA"/>
        </a:p>
      </dgm:t>
    </dgm:pt>
  </dgm:ptLst>
  <dgm:cxnLst>
    <dgm:cxn modelId="{7CD88539-2D1C-4F33-B546-A1C5A9BD99DF}" type="presOf" srcId="{AEF9C7DB-CE80-4D1A-B69E-6A3108032B03}" destId="{6F060DAC-810E-42AD-AF89-C80B1EFAEEE9}" srcOrd="0" destOrd="0" presId="urn:microsoft.com/office/officeart/2005/8/layout/bProcess4"/>
    <dgm:cxn modelId="{66651C4B-9F10-4B7C-A324-040F63C60B09}" srcId="{6DE0D5C6-E843-4BFD-912F-7392623F9D63}" destId="{5F8DB182-4169-43DE-8129-3B51107F85CD}" srcOrd="4" destOrd="0" parTransId="{6145F7F1-3CA6-4C31-BA5D-A4777FE71414}" sibTransId="{F9B0E433-FEEE-43ED-A82F-38C7E289EB81}"/>
    <dgm:cxn modelId="{F92C554A-F190-4EDC-B1F9-64CD3AEFFD01}" type="presOf" srcId="{3ACD10CE-F27E-4E8A-AD30-869406780236}" destId="{DED60B31-5DE8-44CA-8697-0E446DEDF784}" srcOrd="0" destOrd="0" presId="urn:microsoft.com/office/officeart/2005/8/layout/bProcess4"/>
    <dgm:cxn modelId="{24A891D5-6BA5-4D46-A5CD-85AF03A91FD9}" srcId="{6DE0D5C6-E843-4BFD-912F-7392623F9D63}" destId="{97DDE597-FF40-4C1F-91A7-CAA2E972D937}" srcOrd="5" destOrd="0" parTransId="{B2D4EBC4-804E-423C-A39D-C7581E1BB43A}" sibTransId="{6E830805-A537-4C5B-A450-9E65BC597B5C}"/>
    <dgm:cxn modelId="{88EFBF18-CEC4-4CE4-9DF8-60B0B5F247D0}" type="presOf" srcId="{63B0FA9C-1BAF-40FE-AD14-C6EF7E5DB970}" destId="{DBD450B3-0CFC-4FCA-8491-7AF35FEC7DBF}" srcOrd="0" destOrd="0" presId="urn:microsoft.com/office/officeart/2005/8/layout/bProcess4"/>
    <dgm:cxn modelId="{0F46449D-DDDB-4CA7-B5C8-59065C309CB2}" type="presOf" srcId="{F3F1ABC4-77FB-4689-9F3C-9505DCF8A1C8}" destId="{66DBEC2A-6B80-4D8D-AED8-96532B1EF394}" srcOrd="0" destOrd="0" presId="urn:microsoft.com/office/officeart/2005/8/layout/bProcess4"/>
    <dgm:cxn modelId="{EC2EB842-A7A4-4A93-A17A-EF6F1105A267}" type="presOf" srcId="{6DE0D5C6-E843-4BFD-912F-7392623F9D63}" destId="{CC1757C4-D9EF-4099-9D6B-AB02FC8DBE22}" srcOrd="0" destOrd="0" presId="urn:microsoft.com/office/officeart/2005/8/layout/bProcess4"/>
    <dgm:cxn modelId="{D6C5DCC0-290A-4FB3-AB42-2C068B32621A}" type="presOf" srcId="{97DDE597-FF40-4C1F-91A7-CAA2E972D937}" destId="{424C3332-9A70-4437-883F-9ECF1AB955E5}" srcOrd="0" destOrd="0" presId="urn:microsoft.com/office/officeart/2005/8/layout/bProcess4"/>
    <dgm:cxn modelId="{08497069-2384-42CD-B7DB-D7F155A534FB}" srcId="{6DE0D5C6-E843-4BFD-912F-7392623F9D63}" destId="{C74E57AE-20BE-4713-B596-96477BD77CF4}" srcOrd="1" destOrd="0" parTransId="{CCE14881-B3DC-499A-9B6A-7565DB449A8D}" sibTransId="{F460FFCE-B8BD-4E27-8EF9-293C88A2E1A5}"/>
    <dgm:cxn modelId="{8754E2C1-CA56-42ED-96C9-B8AF12FFBA38}" srcId="{6DE0D5C6-E843-4BFD-912F-7392623F9D63}" destId="{AEF9C7DB-CE80-4D1A-B69E-6A3108032B03}" srcOrd="7" destOrd="0" parTransId="{FA96AE83-F0A3-4BA1-A365-24E17CEFFEBC}" sibTransId="{F3F1ABC4-77FB-4689-9F3C-9505DCF8A1C8}"/>
    <dgm:cxn modelId="{7BD0E779-D0BF-44C8-87D2-E122D6660DCB}" type="presOf" srcId="{EDF60A7F-3052-48DB-8E4A-FBEB9ABF88DD}" destId="{9755CD72-D8D4-4779-AA58-AA5B8C5C792D}" srcOrd="0" destOrd="0" presId="urn:microsoft.com/office/officeart/2005/8/layout/bProcess4"/>
    <dgm:cxn modelId="{1F26FD2B-4E02-406F-9ED7-F0E079E2FFEB}" type="presOf" srcId="{3F3C0ABE-F85B-45F4-ABA1-9C328DBF81B6}" destId="{67B5443C-9D88-42E4-B06F-0847DEA7E6FC}" srcOrd="0" destOrd="0" presId="urn:microsoft.com/office/officeart/2005/8/layout/bProcess4"/>
    <dgm:cxn modelId="{E2C3A7E3-2C73-4C29-8E78-6A3DC550B6A1}" type="presOf" srcId="{6E830805-A537-4C5B-A450-9E65BC597B5C}" destId="{A30FB49C-2607-4091-9238-393917D8DA9A}" srcOrd="0" destOrd="0" presId="urn:microsoft.com/office/officeart/2005/8/layout/bProcess4"/>
    <dgm:cxn modelId="{341D5B85-49E4-45E2-807B-CF0E3DA18E73}" type="presOf" srcId="{9B026CD1-B585-49B0-A0F4-862179132D64}" destId="{FA504E76-5C3A-45F6-8977-81C3E858A10F}" srcOrd="0" destOrd="0" presId="urn:microsoft.com/office/officeart/2005/8/layout/bProcess4"/>
    <dgm:cxn modelId="{D174B707-47FD-42D1-88BC-090AAD0580D1}" srcId="{6DE0D5C6-E843-4BFD-912F-7392623F9D63}" destId="{34C941D6-B10C-45E7-A126-9F60C340CFFF}" srcOrd="6" destOrd="0" parTransId="{D02B1BA8-9757-4127-92EC-8132DD8E5BD2}" sibTransId="{9754098D-3C9B-427E-8FEC-F5D86729D486}"/>
    <dgm:cxn modelId="{72E594C0-C371-4845-A1EA-AD8A058D9FC4}" type="presOf" srcId="{8599C5F0-5A2F-4127-9758-87220B43EF9F}" destId="{0FD871AB-CA3B-45C0-A5BA-CF260ACA6CF8}" srcOrd="0" destOrd="0" presId="urn:microsoft.com/office/officeart/2005/8/layout/bProcess4"/>
    <dgm:cxn modelId="{A48DD50B-DC55-474C-BC05-8221BE88B0B9}" srcId="{6DE0D5C6-E843-4BFD-912F-7392623F9D63}" destId="{63B0FA9C-1BAF-40FE-AD14-C6EF7E5DB970}" srcOrd="2" destOrd="0" parTransId="{3BCE112A-41E4-4F4C-A24D-787664E26724}" sibTransId="{EDF60A7F-3052-48DB-8E4A-FBEB9ABF88DD}"/>
    <dgm:cxn modelId="{87C17679-3DA6-41EF-9541-7070839E1AF2}" srcId="{6DE0D5C6-E843-4BFD-912F-7392623F9D63}" destId="{3F3C0ABE-F85B-45F4-ABA1-9C328DBF81B6}" srcOrd="3" destOrd="0" parTransId="{588A4F07-11AE-4DC9-9E90-D7217E8A9887}" sibTransId="{9B026CD1-B585-49B0-A0F4-862179132D64}"/>
    <dgm:cxn modelId="{43CADC6F-7B3F-490A-AD88-55401B8E43DF}" type="presOf" srcId="{F9B0E433-FEEE-43ED-A82F-38C7E289EB81}" destId="{C14FC441-A3A5-4BE8-8FCB-FC7C91CB6B64}" srcOrd="0" destOrd="0" presId="urn:microsoft.com/office/officeart/2005/8/layout/bProcess4"/>
    <dgm:cxn modelId="{E06963CB-8DD5-47AE-BD9A-AB4487038AA8}" srcId="{6DE0D5C6-E843-4BFD-912F-7392623F9D63}" destId="{8599C5F0-5A2F-4127-9758-87220B43EF9F}" srcOrd="8" destOrd="0" parTransId="{53B2C5A0-3110-4AB4-9CDF-A06D653237ED}" sibTransId="{6EF89124-FE8B-455A-A6CB-A3586C48C776}"/>
    <dgm:cxn modelId="{67C8BC3B-D2F3-4B56-AD9A-D603CBBB4777}" type="presOf" srcId="{AF3A214A-0467-4E68-9441-30CB03CE0827}" destId="{BF04ED44-5802-4604-B572-1E06CCFCD02B}" srcOrd="0" destOrd="0" presId="urn:microsoft.com/office/officeart/2005/8/layout/bProcess4"/>
    <dgm:cxn modelId="{32335AA9-C36A-4E6C-94E5-EB0F66854C40}" type="presOf" srcId="{34C941D6-B10C-45E7-A126-9F60C340CFFF}" destId="{A850F741-B663-457F-80C2-EC020C6C4F27}" srcOrd="0" destOrd="0" presId="urn:microsoft.com/office/officeart/2005/8/layout/bProcess4"/>
    <dgm:cxn modelId="{075187DE-CB88-477F-A8FB-5B638D72CB7D}" type="presOf" srcId="{F460FFCE-B8BD-4E27-8EF9-293C88A2E1A5}" destId="{EB2E645A-976C-48C0-A7B1-2C63D961D573}" srcOrd="0" destOrd="0" presId="urn:microsoft.com/office/officeart/2005/8/layout/bProcess4"/>
    <dgm:cxn modelId="{71523327-C2D6-4C86-A675-1F9F3B510862}" srcId="{6DE0D5C6-E843-4BFD-912F-7392623F9D63}" destId="{AF3A214A-0467-4E68-9441-30CB03CE0827}" srcOrd="0" destOrd="0" parTransId="{22B19BCF-3361-40F4-A60B-EDB943D40469}" sibTransId="{3ACD10CE-F27E-4E8A-AD30-869406780236}"/>
    <dgm:cxn modelId="{D03A1CE1-4172-47C2-8C50-76BBBDE5D80E}" type="presOf" srcId="{C74E57AE-20BE-4713-B596-96477BD77CF4}" destId="{555B718F-8226-4235-9125-641CE5E52FF0}" srcOrd="0" destOrd="0" presId="urn:microsoft.com/office/officeart/2005/8/layout/bProcess4"/>
    <dgm:cxn modelId="{DF6AF65E-0740-40EB-AF9B-1A65BE207240}" type="presOf" srcId="{5F8DB182-4169-43DE-8129-3B51107F85CD}" destId="{AE43311D-9A9D-4890-BCF8-3EFC055E7B43}" srcOrd="0" destOrd="0" presId="urn:microsoft.com/office/officeart/2005/8/layout/bProcess4"/>
    <dgm:cxn modelId="{134BAA23-42B7-4F7F-8B73-49D45B9B728E}" type="presOf" srcId="{9754098D-3C9B-427E-8FEC-F5D86729D486}" destId="{026652B6-707D-4702-95F9-E59EC02016CE}" srcOrd="0" destOrd="0" presId="urn:microsoft.com/office/officeart/2005/8/layout/bProcess4"/>
    <dgm:cxn modelId="{5EC7C311-EF44-422A-AF47-22A74A934995}" type="presParOf" srcId="{CC1757C4-D9EF-4099-9D6B-AB02FC8DBE22}" destId="{DED5BE73-5A71-4362-84DD-34E041BE88DE}" srcOrd="0" destOrd="0" presId="urn:microsoft.com/office/officeart/2005/8/layout/bProcess4"/>
    <dgm:cxn modelId="{3B58F99E-FC7B-47D9-8E1D-BD6692AD7528}" type="presParOf" srcId="{DED5BE73-5A71-4362-84DD-34E041BE88DE}" destId="{67D6DCF2-3C74-4A40-9A77-58674702AE23}" srcOrd="0" destOrd="0" presId="urn:microsoft.com/office/officeart/2005/8/layout/bProcess4"/>
    <dgm:cxn modelId="{00AD1A01-26D2-460F-AF7C-BF79257C3531}" type="presParOf" srcId="{DED5BE73-5A71-4362-84DD-34E041BE88DE}" destId="{BF04ED44-5802-4604-B572-1E06CCFCD02B}" srcOrd="1" destOrd="0" presId="urn:microsoft.com/office/officeart/2005/8/layout/bProcess4"/>
    <dgm:cxn modelId="{9FF5F73E-717B-44FF-B8E9-61AB1ACB3906}" type="presParOf" srcId="{CC1757C4-D9EF-4099-9D6B-AB02FC8DBE22}" destId="{DED60B31-5DE8-44CA-8697-0E446DEDF784}" srcOrd="1" destOrd="0" presId="urn:microsoft.com/office/officeart/2005/8/layout/bProcess4"/>
    <dgm:cxn modelId="{4A8E3AD0-C0D1-4DC0-84F9-2D2883839EEE}" type="presParOf" srcId="{CC1757C4-D9EF-4099-9D6B-AB02FC8DBE22}" destId="{9AC2E592-59E7-453F-A785-31D0F181D444}" srcOrd="2" destOrd="0" presId="urn:microsoft.com/office/officeart/2005/8/layout/bProcess4"/>
    <dgm:cxn modelId="{A98A3EC2-56B3-49E2-826A-3B4B69B974BF}" type="presParOf" srcId="{9AC2E592-59E7-453F-A785-31D0F181D444}" destId="{73DA17FE-3788-4F46-B361-53E4E365FF44}" srcOrd="0" destOrd="0" presId="urn:microsoft.com/office/officeart/2005/8/layout/bProcess4"/>
    <dgm:cxn modelId="{39E2B726-EEFE-4FB0-8A08-F37C753FFE6D}" type="presParOf" srcId="{9AC2E592-59E7-453F-A785-31D0F181D444}" destId="{555B718F-8226-4235-9125-641CE5E52FF0}" srcOrd="1" destOrd="0" presId="urn:microsoft.com/office/officeart/2005/8/layout/bProcess4"/>
    <dgm:cxn modelId="{0A3D48C9-21BA-4EF5-B5DB-D720DBE9A47A}" type="presParOf" srcId="{CC1757C4-D9EF-4099-9D6B-AB02FC8DBE22}" destId="{EB2E645A-976C-48C0-A7B1-2C63D961D573}" srcOrd="3" destOrd="0" presId="urn:microsoft.com/office/officeart/2005/8/layout/bProcess4"/>
    <dgm:cxn modelId="{8F5EB38C-F6EE-4491-A1C5-8D7DC5E340B5}" type="presParOf" srcId="{CC1757C4-D9EF-4099-9D6B-AB02FC8DBE22}" destId="{E63A41F6-30B9-4B8D-9C17-36A8F7F448C9}" srcOrd="4" destOrd="0" presId="urn:microsoft.com/office/officeart/2005/8/layout/bProcess4"/>
    <dgm:cxn modelId="{9BBCCD25-A707-4F67-A045-1AF1AFB512B8}" type="presParOf" srcId="{E63A41F6-30B9-4B8D-9C17-36A8F7F448C9}" destId="{224EDC22-845B-4085-88CF-C17E9CF93CEA}" srcOrd="0" destOrd="0" presId="urn:microsoft.com/office/officeart/2005/8/layout/bProcess4"/>
    <dgm:cxn modelId="{FEFC88C0-428E-4D08-BC1B-1B1FBAFCE70C}" type="presParOf" srcId="{E63A41F6-30B9-4B8D-9C17-36A8F7F448C9}" destId="{DBD450B3-0CFC-4FCA-8491-7AF35FEC7DBF}" srcOrd="1" destOrd="0" presId="urn:microsoft.com/office/officeart/2005/8/layout/bProcess4"/>
    <dgm:cxn modelId="{4BA15DD3-822D-442B-A002-BD569A0B1965}" type="presParOf" srcId="{CC1757C4-D9EF-4099-9D6B-AB02FC8DBE22}" destId="{9755CD72-D8D4-4779-AA58-AA5B8C5C792D}" srcOrd="5" destOrd="0" presId="urn:microsoft.com/office/officeart/2005/8/layout/bProcess4"/>
    <dgm:cxn modelId="{E4E4F9F1-93DA-4B42-AB69-93A80CA5C452}" type="presParOf" srcId="{CC1757C4-D9EF-4099-9D6B-AB02FC8DBE22}" destId="{8EFAC8B1-57C7-4BF2-ADCA-5F3E19329023}" srcOrd="6" destOrd="0" presId="urn:microsoft.com/office/officeart/2005/8/layout/bProcess4"/>
    <dgm:cxn modelId="{8BA86EAD-16ED-44BB-B05D-59896B64EB91}" type="presParOf" srcId="{8EFAC8B1-57C7-4BF2-ADCA-5F3E19329023}" destId="{AF1A289A-FD86-4B42-AB8F-298E6B3E68C0}" srcOrd="0" destOrd="0" presId="urn:microsoft.com/office/officeart/2005/8/layout/bProcess4"/>
    <dgm:cxn modelId="{B0536C63-A263-4E45-A889-95355B9A9472}" type="presParOf" srcId="{8EFAC8B1-57C7-4BF2-ADCA-5F3E19329023}" destId="{67B5443C-9D88-42E4-B06F-0847DEA7E6FC}" srcOrd="1" destOrd="0" presId="urn:microsoft.com/office/officeart/2005/8/layout/bProcess4"/>
    <dgm:cxn modelId="{9E8F22B9-B892-4463-8D24-CA360767FEC8}" type="presParOf" srcId="{CC1757C4-D9EF-4099-9D6B-AB02FC8DBE22}" destId="{FA504E76-5C3A-45F6-8977-81C3E858A10F}" srcOrd="7" destOrd="0" presId="urn:microsoft.com/office/officeart/2005/8/layout/bProcess4"/>
    <dgm:cxn modelId="{BF588101-C785-4573-B3BB-CEACA323103A}" type="presParOf" srcId="{CC1757C4-D9EF-4099-9D6B-AB02FC8DBE22}" destId="{D81B4290-3843-41A8-BB7C-C88817C6B33E}" srcOrd="8" destOrd="0" presId="urn:microsoft.com/office/officeart/2005/8/layout/bProcess4"/>
    <dgm:cxn modelId="{B0EE01EE-0578-40DC-BCEC-6F55FA9D04C5}" type="presParOf" srcId="{D81B4290-3843-41A8-BB7C-C88817C6B33E}" destId="{6D74268A-DE00-497B-A0A3-AA522A2767B5}" srcOrd="0" destOrd="0" presId="urn:microsoft.com/office/officeart/2005/8/layout/bProcess4"/>
    <dgm:cxn modelId="{EC4E93D1-9F54-4016-88D5-0E54B1509E58}" type="presParOf" srcId="{D81B4290-3843-41A8-BB7C-C88817C6B33E}" destId="{AE43311D-9A9D-4890-BCF8-3EFC055E7B43}" srcOrd="1" destOrd="0" presId="urn:microsoft.com/office/officeart/2005/8/layout/bProcess4"/>
    <dgm:cxn modelId="{EA5E658A-EFD2-4AB2-8F63-E2181AB21890}" type="presParOf" srcId="{CC1757C4-D9EF-4099-9D6B-AB02FC8DBE22}" destId="{C14FC441-A3A5-4BE8-8FCB-FC7C91CB6B64}" srcOrd="9" destOrd="0" presId="urn:microsoft.com/office/officeart/2005/8/layout/bProcess4"/>
    <dgm:cxn modelId="{D21E2F96-8192-4E7A-A5D8-FCEBE5DAB071}" type="presParOf" srcId="{CC1757C4-D9EF-4099-9D6B-AB02FC8DBE22}" destId="{A1965D5B-291D-42E7-9EE1-C0C565D901A6}" srcOrd="10" destOrd="0" presId="urn:microsoft.com/office/officeart/2005/8/layout/bProcess4"/>
    <dgm:cxn modelId="{1EE714D5-FAA7-4A97-8016-E58C5838C732}" type="presParOf" srcId="{A1965D5B-291D-42E7-9EE1-C0C565D901A6}" destId="{679B6B43-DF5A-4D56-8B96-E60E21B2EF98}" srcOrd="0" destOrd="0" presId="urn:microsoft.com/office/officeart/2005/8/layout/bProcess4"/>
    <dgm:cxn modelId="{FDF8AA0D-3FD1-4576-BBAC-816900B461FC}" type="presParOf" srcId="{A1965D5B-291D-42E7-9EE1-C0C565D901A6}" destId="{424C3332-9A70-4437-883F-9ECF1AB955E5}" srcOrd="1" destOrd="0" presId="urn:microsoft.com/office/officeart/2005/8/layout/bProcess4"/>
    <dgm:cxn modelId="{AE6AE1B3-0B65-4CD5-8BC8-43921DD8BAC4}" type="presParOf" srcId="{CC1757C4-D9EF-4099-9D6B-AB02FC8DBE22}" destId="{A30FB49C-2607-4091-9238-393917D8DA9A}" srcOrd="11" destOrd="0" presId="urn:microsoft.com/office/officeart/2005/8/layout/bProcess4"/>
    <dgm:cxn modelId="{A5E8FBE1-19F5-4911-8387-850419B84330}" type="presParOf" srcId="{CC1757C4-D9EF-4099-9D6B-AB02FC8DBE22}" destId="{9BD83D30-D2EC-490A-80A7-6A4194D69289}" srcOrd="12" destOrd="0" presId="urn:microsoft.com/office/officeart/2005/8/layout/bProcess4"/>
    <dgm:cxn modelId="{C925A0C9-3578-4C41-BA30-1B56C0E6C282}" type="presParOf" srcId="{9BD83D30-D2EC-490A-80A7-6A4194D69289}" destId="{284CDC2F-DED1-4173-9AE4-57057844BD63}" srcOrd="0" destOrd="0" presId="urn:microsoft.com/office/officeart/2005/8/layout/bProcess4"/>
    <dgm:cxn modelId="{12CF0FE3-969F-4AF6-BA7A-44B3C8F61289}" type="presParOf" srcId="{9BD83D30-D2EC-490A-80A7-6A4194D69289}" destId="{A850F741-B663-457F-80C2-EC020C6C4F27}" srcOrd="1" destOrd="0" presId="urn:microsoft.com/office/officeart/2005/8/layout/bProcess4"/>
    <dgm:cxn modelId="{960CB3E8-3B3B-4B67-9CC9-E6D7239FC1DE}" type="presParOf" srcId="{CC1757C4-D9EF-4099-9D6B-AB02FC8DBE22}" destId="{026652B6-707D-4702-95F9-E59EC02016CE}" srcOrd="13" destOrd="0" presId="urn:microsoft.com/office/officeart/2005/8/layout/bProcess4"/>
    <dgm:cxn modelId="{0FE564DC-EB78-4852-B924-C30B7F2E85CE}" type="presParOf" srcId="{CC1757C4-D9EF-4099-9D6B-AB02FC8DBE22}" destId="{3DC7CE05-7D40-4D9B-AA6F-B56ED0708389}" srcOrd="14" destOrd="0" presId="urn:microsoft.com/office/officeart/2005/8/layout/bProcess4"/>
    <dgm:cxn modelId="{B3EBB201-9AAE-4F70-B2C6-A3E1A0442716}" type="presParOf" srcId="{3DC7CE05-7D40-4D9B-AA6F-B56ED0708389}" destId="{6B0947E1-C188-4DD6-94B8-36B36F453F3C}" srcOrd="0" destOrd="0" presId="urn:microsoft.com/office/officeart/2005/8/layout/bProcess4"/>
    <dgm:cxn modelId="{CF7F38BC-349D-4570-8219-EE92F490194B}" type="presParOf" srcId="{3DC7CE05-7D40-4D9B-AA6F-B56ED0708389}" destId="{6F060DAC-810E-42AD-AF89-C80B1EFAEEE9}" srcOrd="1" destOrd="0" presId="urn:microsoft.com/office/officeart/2005/8/layout/bProcess4"/>
    <dgm:cxn modelId="{7D89B441-A0FE-4E07-9AF9-9411D4BAF72C}" type="presParOf" srcId="{CC1757C4-D9EF-4099-9D6B-AB02FC8DBE22}" destId="{66DBEC2A-6B80-4D8D-AED8-96532B1EF394}" srcOrd="15" destOrd="0" presId="urn:microsoft.com/office/officeart/2005/8/layout/bProcess4"/>
    <dgm:cxn modelId="{E7F3797D-0A75-415D-9ADE-700F28299F11}" type="presParOf" srcId="{CC1757C4-D9EF-4099-9D6B-AB02FC8DBE22}" destId="{9674BDA9-43F9-487D-B30F-377F35756C05}" srcOrd="16" destOrd="0" presId="urn:microsoft.com/office/officeart/2005/8/layout/bProcess4"/>
    <dgm:cxn modelId="{210CFEC1-EE17-448B-BFF7-FCFEAFCDA765}" type="presParOf" srcId="{9674BDA9-43F9-487D-B30F-377F35756C05}" destId="{3E646779-2C43-4F38-A0EE-F7B4501FC7C9}" srcOrd="0" destOrd="0" presId="urn:microsoft.com/office/officeart/2005/8/layout/bProcess4"/>
    <dgm:cxn modelId="{2C960CB5-6DC6-4FB6-8201-37CB1D362DC2}" type="presParOf" srcId="{9674BDA9-43F9-487D-B30F-377F35756C05}" destId="{0FD871AB-CA3B-45C0-A5BA-CF260ACA6CF8}" srcOrd="1" destOrd="0" presId="urn:microsoft.com/office/officeart/2005/8/layout/b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9496F35-B4B7-4002-A7FC-975FDBC29E03}">
      <dsp:nvSpPr>
        <dsp:cNvPr id="0" name=""/>
        <dsp:cNvSpPr/>
      </dsp:nvSpPr>
      <dsp:spPr>
        <a:xfrm rot="1998706">
          <a:off x="2497108" y="4441867"/>
          <a:ext cx="976176" cy="65478"/>
        </a:xfrm>
        <a:custGeom>
          <a:avLst/>
          <a:gdLst/>
          <a:ahLst/>
          <a:cxnLst/>
          <a:rect l="0" t="0" r="0" b="0"/>
          <a:pathLst>
            <a:path>
              <a:moveTo>
                <a:pt x="0" y="32739"/>
              </a:moveTo>
              <a:lnTo>
                <a:pt x="976176" y="32739"/>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28E879D-9608-45D1-8371-5430767C7E95}">
      <dsp:nvSpPr>
        <dsp:cNvPr id="0" name=""/>
        <dsp:cNvSpPr/>
      </dsp:nvSpPr>
      <dsp:spPr>
        <a:xfrm rot="21077074">
          <a:off x="2575753" y="3209914"/>
          <a:ext cx="268518" cy="65478"/>
        </a:xfrm>
        <a:custGeom>
          <a:avLst/>
          <a:gdLst/>
          <a:ahLst/>
          <a:cxnLst/>
          <a:rect l="0" t="0" r="0" b="0"/>
          <a:pathLst>
            <a:path>
              <a:moveTo>
                <a:pt x="0" y="32739"/>
              </a:moveTo>
              <a:lnTo>
                <a:pt x="268518" y="32739"/>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F38F47B-382A-4296-8822-48F2748FC98B}">
      <dsp:nvSpPr>
        <dsp:cNvPr id="0" name=""/>
        <dsp:cNvSpPr/>
      </dsp:nvSpPr>
      <dsp:spPr>
        <a:xfrm rot="18918731">
          <a:off x="2447605" y="1941588"/>
          <a:ext cx="897411" cy="65478"/>
        </a:xfrm>
        <a:custGeom>
          <a:avLst/>
          <a:gdLst/>
          <a:ahLst/>
          <a:cxnLst/>
          <a:rect l="0" t="0" r="0" b="0"/>
          <a:pathLst>
            <a:path>
              <a:moveTo>
                <a:pt x="0" y="32739"/>
              </a:moveTo>
              <a:lnTo>
                <a:pt x="897411" y="32739"/>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4D0E3CB-F6FE-478A-A295-7E9489AC9B0B}">
      <dsp:nvSpPr>
        <dsp:cNvPr id="0" name=""/>
        <dsp:cNvSpPr/>
      </dsp:nvSpPr>
      <dsp:spPr>
        <a:xfrm>
          <a:off x="303871" y="2301807"/>
          <a:ext cx="2218448" cy="227931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1B545D0-4310-44E7-B244-3C9B7161BBB3}">
      <dsp:nvSpPr>
        <dsp:cNvPr id="0" name=""/>
        <dsp:cNvSpPr/>
      </dsp:nvSpPr>
      <dsp:spPr>
        <a:xfrm>
          <a:off x="2699788" y="620684"/>
          <a:ext cx="2009626" cy="1108224"/>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Times New Roman" pitchFamily="18" charset="0"/>
              <a:cs typeface="Times New Roman" pitchFamily="18" charset="0"/>
            </a:rPr>
            <a:t>вчити</a:t>
          </a:r>
          <a:r>
            <a:rPr lang="uk-UA" sz="2200" kern="1200" dirty="0" smtClean="0"/>
            <a:t> </a:t>
          </a:r>
          <a:endParaRPr lang="uk-UA" sz="2200" kern="1200" dirty="0"/>
        </a:p>
      </dsp:txBody>
      <dsp:txXfrm>
        <a:off x="2699788" y="620684"/>
        <a:ext cx="2009626" cy="1108224"/>
      </dsp:txXfrm>
    </dsp:sp>
    <dsp:sp modelId="{76EBD3A8-2E34-4CB1-A8D0-D47E0085CEC1}">
      <dsp:nvSpPr>
        <dsp:cNvPr id="0" name=""/>
        <dsp:cNvSpPr/>
      </dsp:nvSpPr>
      <dsp:spPr>
        <a:xfrm>
          <a:off x="5088141" y="997618"/>
          <a:ext cx="3014439" cy="1108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a:lnSpc>
              <a:spcPct val="90000"/>
            </a:lnSpc>
            <a:spcBef>
              <a:spcPct val="0"/>
            </a:spcBef>
            <a:spcAft>
              <a:spcPct val="15000"/>
            </a:spcAft>
            <a:buChar char="••"/>
          </a:pPr>
          <a:endParaRPr lang="uk-UA" sz="6500" kern="1200" dirty="0">
            <a:latin typeface="Times New Roman" pitchFamily="18" charset="0"/>
            <a:cs typeface="Times New Roman" pitchFamily="18" charset="0"/>
          </a:endParaRPr>
        </a:p>
      </dsp:txBody>
      <dsp:txXfrm>
        <a:off x="5088141" y="997618"/>
        <a:ext cx="3014439" cy="1108224"/>
      </dsp:txXfrm>
    </dsp:sp>
    <dsp:sp modelId="{AAFBAF7B-D413-42D3-B8AD-CB46052818A4}">
      <dsp:nvSpPr>
        <dsp:cNvPr id="0" name=""/>
        <dsp:cNvSpPr/>
      </dsp:nvSpPr>
      <dsp:spPr>
        <a:xfrm>
          <a:off x="2821217" y="2430374"/>
          <a:ext cx="1862092" cy="130501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Times New Roman" pitchFamily="18" charset="0"/>
              <a:cs typeface="Times New Roman" pitchFamily="18" charset="0"/>
            </a:rPr>
            <a:t>розвивати</a:t>
          </a:r>
          <a:endParaRPr lang="uk-UA" sz="2200" kern="1200" dirty="0">
            <a:latin typeface="Times New Roman" pitchFamily="18" charset="0"/>
            <a:cs typeface="Times New Roman" pitchFamily="18" charset="0"/>
          </a:endParaRPr>
        </a:p>
      </dsp:txBody>
      <dsp:txXfrm>
        <a:off x="2821217" y="2430374"/>
        <a:ext cx="1862092" cy="1305010"/>
      </dsp:txXfrm>
    </dsp:sp>
    <dsp:sp modelId="{CAEF2C8F-FF43-4849-BAEB-39588E804891}">
      <dsp:nvSpPr>
        <dsp:cNvPr id="0" name=""/>
        <dsp:cNvSpPr/>
      </dsp:nvSpPr>
      <dsp:spPr>
        <a:xfrm>
          <a:off x="5148060" y="2708915"/>
          <a:ext cx="2793139" cy="1305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latin typeface="Times New Roman" pitchFamily="18" charset="0"/>
              <a:cs typeface="Times New Roman" pitchFamily="18" charset="0"/>
            </a:rPr>
            <a:t>Розвивати естетичні відчуття світу дошкільнят.</a:t>
          </a:r>
          <a:endParaRPr lang="uk-UA"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uk-UA" sz="1800" kern="1200" dirty="0" smtClean="0">
              <a:latin typeface="Times New Roman" pitchFamily="18" charset="0"/>
              <a:cs typeface="Times New Roman" pitchFamily="18" charset="0"/>
            </a:rPr>
            <a:t>Розвивати уявлення про взаємозв'язки у природі.</a:t>
          </a:r>
          <a:endParaRPr lang="uk-UA" sz="1800" kern="1200" dirty="0">
            <a:latin typeface="Times New Roman" pitchFamily="18" charset="0"/>
            <a:cs typeface="Times New Roman" pitchFamily="18" charset="0"/>
          </a:endParaRPr>
        </a:p>
        <a:p>
          <a:pPr marL="171450" lvl="1" indent="-171450" algn="l" defTabSz="800100">
            <a:lnSpc>
              <a:spcPct val="90000"/>
            </a:lnSpc>
            <a:spcBef>
              <a:spcPct val="0"/>
            </a:spcBef>
            <a:spcAft>
              <a:spcPct val="15000"/>
            </a:spcAft>
            <a:buChar char="••"/>
          </a:pPr>
          <a:r>
            <a:rPr lang="uk-UA" sz="1800" kern="1200" dirty="0" smtClean="0">
              <a:latin typeface="Times New Roman" pitchFamily="18" charset="0"/>
              <a:cs typeface="Times New Roman" pitchFamily="18" charset="0"/>
            </a:rPr>
            <a:t>Розвивати допитливість та зацікавленість у пізнанні природи</a:t>
          </a:r>
          <a:r>
            <a:rPr lang="uk-UA" sz="1400" kern="1200" dirty="0" smtClean="0">
              <a:latin typeface="Times New Roman" pitchFamily="18" charset="0"/>
              <a:cs typeface="Times New Roman" pitchFamily="18" charset="0"/>
            </a:rPr>
            <a:t>.</a:t>
          </a:r>
          <a:r>
            <a:rPr lang="uk-UA" sz="1200" kern="1200" dirty="0" smtClean="0"/>
            <a:t/>
          </a:r>
          <a:br>
            <a:rPr lang="uk-UA" sz="1200" kern="1200" dirty="0" smtClean="0"/>
          </a:br>
          <a:endParaRPr lang="uk-UA" sz="1200" kern="1200" dirty="0">
            <a:latin typeface="Times New Roman" pitchFamily="18" charset="0"/>
            <a:cs typeface="Times New Roman" pitchFamily="18" charset="0"/>
          </a:endParaRPr>
        </a:p>
      </dsp:txBody>
      <dsp:txXfrm>
        <a:off x="5148060" y="2708915"/>
        <a:ext cx="2793139" cy="1305010"/>
      </dsp:txXfrm>
    </dsp:sp>
    <dsp:sp modelId="{3B71C126-5974-4307-B558-F95BB1F252DC}">
      <dsp:nvSpPr>
        <dsp:cNvPr id="0" name=""/>
        <dsp:cNvSpPr/>
      </dsp:nvSpPr>
      <dsp:spPr>
        <a:xfrm>
          <a:off x="3131846" y="4509122"/>
          <a:ext cx="1995785" cy="1435288"/>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uk-UA" sz="2200" kern="1200" dirty="0" smtClean="0">
              <a:latin typeface="Times New Roman" pitchFamily="18" charset="0"/>
              <a:cs typeface="Times New Roman" pitchFamily="18" charset="0"/>
            </a:rPr>
            <a:t>виховувати</a:t>
          </a:r>
          <a:endParaRPr lang="uk-UA" sz="2200" kern="1200" dirty="0">
            <a:latin typeface="Times New Roman" pitchFamily="18" charset="0"/>
            <a:cs typeface="Times New Roman" pitchFamily="18" charset="0"/>
          </a:endParaRPr>
        </a:p>
      </dsp:txBody>
      <dsp:txXfrm>
        <a:off x="3131846" y="4509122"/>
        <a:ext cx="1995785" cy="1435288"/>
      </dsp:txXfrm>
    </dsp:sp>
    <dsp:sp modelId="{6A794DDD-0C90-42FD-8D1D-10B0A9487EEC}">
      <dsp:nvSpPr>
        <dsp:cNvPr id="0" name=""/>
        <dsp:cNvSpPr/>
      </dsp:nvSpPr>
      <dsp:spPr>
        <a:xfrm>
          <a:off x="5327210" y="4509122"/>
          <a:ext cx="2993677" cy="1435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uk-UA" sz="1800" kern="1200" dirty="0" smtClean="0">
              <a:latin typeface="Times New Roman" pitchFamily="18" charset="0"/>
              <a:cs typeface="Times New Roman" pitchFamily="18" charset="0"/>
            </a:rPr>
            <a:t>Виховувати любов до природи, бажання піклуватися про</a:t>
          </a:r>
          <a:br>
            <a:rPr lang="uk-UA" sz="1800" kern="1200" dirty="0" smtClean="0">
              <a:latin typeface="Times New Roman" pitchFamily="18" charset="0"/>
              <a:cs typeface="Times New Roman" pitchFamily="18" charset="0"/>
            </a:rPr>
          </a:br>
          <a:r>
            <a:rPr lang="uk-UA" sz="1800" kern="1200" dirty="0" smtClean="0">
              <a:latin typeface="Times New Roman" pitchFamily="18" charset="0"/>
              <a:cs typeface="Times New Roman" pitchFamily="18" charset="0"/>
            </a:rPr>
            <a:t>рослин і тварин, негативне ставлення до їх знищення.</a:t>
          </a:r>
          <a:endParaRPr lang="uk-UA" sz="1800" kern="1200" dirty="0">
            <a:latin typeface="Times New Roman" pitchFamily="18" charset="0"/>
            <a:cs typeface="Times New Roman" pitchFamily="18" charset="0"/>
          </a:endParaRPr>
        </a:p>
      </dsp:txBody>
      <dsp:txXfrm>
        <a:off x="5327210" y="4509122"/>
        <a:ext cx="2993677" cy="143528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5E74C0-1C1F-4AE7-AFF8-CDDE367C7A2E}">
      <dsp:nvSpPr>
        <dsp:cNvPr id="0" name=""/>
        <dsp:cNvSpPr/>
      </dsp:nvSpPr>
      <dsp:spPr>
        <a:xfrm rot="5400000">
          <a:off x="-245635" y="246082"/>
          <a:ext cx="1637567" cy="1146297"/>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uk-UA" sz="2800" kern="1200" dirty="0"/>
        </a:p>
      </dsp:txBody>
      <dsp:txXfrm rot="5400000">
        <a:off x="-245635" y="246082"/>
        <a:ext cx="1637567" cy="1146297"/>
      </dsp:txXfrm>
    </dsp:sp>
    <dsp:sp modelId="{160BB51B-5092-4D8A-BAAE-F654C4A80A0C}">
      <dsp:nvSpPr>
        <dsp:cNvPr id="0" name=""/>
        <dsp:cNvSpPr/>
      </dsp:nvSpPr>
      <dsp:spPr>
        <a:xfrm rot="5400000">
          <a:off x="4155739" y="-3008994"/>
          <a:ext cx="1064418" cy="7083302"/>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kern="1200" dirty="0" smtClean="0"/>
            <a:t>Цілеспрямованість, систематичність і безперервність спілкування дітей із довкіллям у процесі пізнавальної, ігрової та інших видів діяльності.</a:t>
          </a:r>
          <a:endParaRPr lang="uk-UA" sz="1900" kern="1200" dirty="0"/>
        </a:p>
      </dsp:txBody>
      <dsp:txXfrm rot="5400000">
        <a:off x="4155739" y="-3008994"/>
        <a:ext cx="1064418" cy="7083302"/>
      </dsp:txXfrm>
    </dsp:sp>
    <dsp:sp modelId="{4B059FAF-71FD-4743-B6D5-9CE1F1896A45}">
      <dsp:nvSpPr>
        <dsp:cNvPr id="0" name=""/>
        <dsp:cNvSpPr/>
      </dsp:nvSpPr>
      <dsp:spPr>
        <a:xfrm rot="5400000">
          <a:off x="-245635" y="1689832"/>
          <a:ext cx="1637567" cy="1146297"/>
        </a:xfrm>
        <a:prstGeom prst="chevron">
          <a:avLst/>
        </a:prstGeom>
        <a:solidFill>
          <a:schemeClr val="accent5">
            <a:hueOff val="183903"/>
            <a:satOff val="0"/>
            <a:lumOff val="-5196"/>
            <a:alphaOff val="0"/>
          </a:schemeClr>
        </a:solidFill>
        <a:ln w="25400" cap="flat" cmpd="sng" algn="ctr">
          <a:solidFill>
            <a:schemeClr val="accent5">
              <a:hueOff val="183903"/>
              <a:satOff val="0"/>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uk-UA" sz="2800" kern="1200" dirty="0"/>
        </a:p>
      </dsp:txBody>
      <dsp:txXfrm rot="5400000">
        <a:off x="-245635" y="1689832"/>
        <a:ext cx="1637567" cy="1146297"/>
      </dsp:txXfrm>
    </dsp:sp>
    <dsp:sp modelId="{10AE3CAA-413F-4F5E-B592-F6CF98A2C91A}">
      <dsp:nvSpPr>
        <dsp:cNvPr id="0" name=""/>
        <dsp:cNvSpPr/>
      </dsp:nvSpPr>
      <dsp:spPr>
        <a:xfrm rot="5400000">
          <a:off x="4155739" y="-1565244"/>
          <a:ext cx="1064418" cy="7083302"/>
        </a:xfrm>
        <a:prstGeom prst="round2SameRect">
          <a:avLst/>
        </a:prstGeom>
        <a:solidFill>
          <a:schemeClr val="lt1">
            <a:alpha val="90000"/>
            <a:hueOff val="0"/>
            <a:satOff val="0"/>
            <a:lumOff val="0"/>
            <a:alphaOff val="0"/>
          </a:schemeClr>
        </a:solidFill>
        <a:ln w="25400" cap="flat" cmpd="sng" algn="ctr">
          <a:solidFill>
            <a:schemeClr val="accent5">
              <a:hueOff val="183903"/>
              <a:satOff val="0"/>
              <a:lumOff val="-51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uk-UA" sz="1900" kern="1200" dirty="0" smtClean="0"/>
            <a:t>Єдність інтелектуальних та емоційно-вольових здібностей при вивченні і покращенні стану довкілля.</a:t>
          </a:r>
          <a:endParaRPr lang="uk-UA" sz="1900" kern="1200" dirty="0"/>
        </a:p>
      </dsp:txBody>
      <dsp:txXfrm rot="5400000">
        <a:off x="4155739" y="-1565244"/>
        <a:ext cx="1064418" cy="7083302"/>
      </dsp:txXfrm>
    </dsp:sp>
    <dsp:sp modelId="{E35396B4-720E-4440-82D5-E9499C14CA6B}">
      <dsp:nvSpPr>
        <dsp:cNvPr id="0" name=""/>
        <dsp:cNvSpPr/>
      </dsp:nvSpPr>
      <dsp:spPr>
        <a:xfrm rot="5400000">
          <a:off x="-245635" y="3133582"/>
          <a:ext cx="1637567" cy="1146297"/>
        </a:xfrm>
        <a:prstGeom prst="chevron">
          <a:avLst/>
        </a:prstGeom>
        <a:solidFill>
          <a:schemeClr val="accent5">
            <a:hueOff val="367807"/>
            <a:satOff val="0"/>
            <a:lumOff val="-10393"/>
            <a:alphaOff val="0"/>
          </a:schemeClr>
        </a:solidFill>
        <a:ln w="25400" cap="flat" cmpd="sng" algn="ctr">
          <a:solidFill>
            <a:schemeClr val="accent5">
              <a:hueOff val="367807"/>
              <a:satOff val="0"/>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uk-UA" sz="2800" kern="1200" dirty="0"/>
        </a:p>
      </dsp:txBody>
      <dsp:txXfrm rot="5400000">
        <a:off x="-245635" y="3133582"/>
        <a:ext cx="1637567" cy="1146297"/>
      </dsp:txXfrm>
    </dsp:sp>
    <dsp:sp modelId="{19B040DF-B156-4B7A-A68A-E4AF4EC9C87F}">
      <dsp:nvSpPr>
        <dsp:cNvPr id="0" name=""/>
        <dsp:cNvSpPr/>
      </dsp:nvSpPr>
      <dsp:spPr>
        <a:xfrm rot="5400000">
          <a:off x="4155739" y="-121494"/>
          <a:ext cx="1064418" cy="7083302"/>
        </a:xfrm>
        <a:prstGeom prst="round2SameRect">
          <a:avLst/>
        </a:prstGeom>
        <a:solidFill>
          <a:schemeClr val="lt1">
            <a:alpha val="90000"/>
            <a:hueOff val="0"/>
            <a:satOff val="0"/>
            <a:lumOff val="0"/>
            <a:alphaOff val="0"/>
          </a:schemeClr>
        </a:solidFill>
        <a:ln w="25400" cap="flat" cmpd="sng" algn="ctr">
          <a:solidFill>
            <a:schemeClr val="accent5">
              <a:hueOff val="367807"/>
              <a:satOff val="0"/>
              <a:lumOff val="-1039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endParaRPr lang="uk-UA" sz="1900" kern="1200" dirty="0"/>
        </a:p>
        <a:p>
          <a:pPr marL="171450" lvl="1" indent="-171450" algn="l" defTabSz="844550">
            <a:lnSpc>
              <a:spcPct val="90000"/>
            </a:lnSpc>
            <a:spcBef>
              <a:spcPct val="0"/>
            </a:spcBef>
            <a:spcAft>
              <a:spcPct val="15000"/>
            </a:spcAft>
            <a:buChar char="••"/>
          </a:pPr>
          <a:r>
            <a:rPr lang="uk-UA" sz="1900" kern="1200" dirty="0" smtClean="0"/>
            <a:t>Прогностичність, що передбачає відповідальність за збереження природного середовища життя для майбутніх поколінь. </a:t>
          </a:r>
          <a:endParaRPr lang="uk-UA" sz="1900" kern="1200" dirty="0"/>
        </a:p>
      </dsp:txBody>
      <dsp:txXfrm rot="5400000">
        <a:off x="4155739" y="-121494"/>
        <a:ext cx="1064418" cy="708330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E53D4A5-D3F8-4902-BD98-D9F8AE0A2AE8}">
      <dsp:nvSpPr>
        <dsp:cNvPr id="0" name=""/>
        <dsp:cNvSpPr/>
      </dsp:nvSpPr>
      <dsp:spPr>
        <a:xfrm>
          <a:off x="3713694" y="2570694"/>
          <a:ext cx="1716610" cy="1716610"/>
        </a:xfrm>
        <a:prstGeom prst="ellipse">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uk-UA" sz="1900" kern="1200" dirty="0" smtClean="0"/>
            <a:t>Традиційні форми роботи</a:t>
          </a:r>
          <a:endParaRPr lang="uk-UA" sz="1900" kern="1200" dirty="0"/>
        </a:p>
      </dsp:txBody>
      <dsp:txXfrm>
        <a:off x="3713694" y="2570694"/>
        <a:ext cx="1716610" cy="1716610"/>
      </dsp:txXfrm>
    </dsp:sp>
    <dsp:sp modelId="{00D6BEB9-0D27-4641-BDE7-F22783CA5C19}">
      <dsp:nvSpPr>
        <dsp:cNvPr id="0" name=""/>
        <dsp:cNvSpPr/>
      </dsp:nvSpPr>
      <dsp:spPr>
        <a:xfrm rot="16267797">
          <a:off x="4326784" y="1781403"/>
          <a:ext cx="543913"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6267797">
        <a:off x="4326784" y="1781403"/>
        <a:ext cx="543913" cy="583647"/>
      </dsp:txXfrm>
    </dsp:sp>
    <dsp:sp modelId="{434B34F4-F640-43A6-9672-70C1108738FA}">
      <dsp:nvSpPr>
        <dsp:cNvPr id="0" name=""/>
        <dsp:cNvSpPr/>
      </dsp:nvSpPr>
      <dsp:spPr>
        <a:xfrm>
          <a:off x="3851922" y="11"/>
          <a:ext cx="1544949" cy="1544949"/>
        </a:xfrm>
        <a:prstGeom prst="ellipse">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Праця в природі</a:t>
          </a:r>
          <a:endParaRPr lang="uk-UA" sz="1200" kern="1200" dirty="0"/>
        </a:p>
      </dsp:txBody>
      <dsp:txXfrm>
        <a:off x="3851922" y="11"/>
        <a:ext cx="1544949" cy="1544949"/>
      </dsp:txXfrm>
    </dsp:sp>
    <dsp:sp modelId="{30850D34-24E9-478F-972E-216E19F3212A}">
      <dsp:nvSpPr>
        <dsp:cNvPr id="0" name=""/>
        <dsp:cNvSpPr/>
      </dsp:nvSpPr>
      <dsp:spPr>
        <a:xfrm rot="18900000">
          <a:off x="5256709" y="2187978"/>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8900000">
        <a:off x="5256709" y="2187978"/>
        <a:ext cx="528976" cy="583647"/>
      </dsp:txXfrm>
    </dsp:sp>
    <dsp:sp modelId="{8F4630A8-0B22-4901-8A7B-39AD84D1B2C7}">
      <dsp:nvSpPr>
        <dsp:cNvPr id="0" name=""/>
        <dsp:cNvSpPr/>
      </dsp:nvSpPr>
      <dsp:spPr>
        <a:xfrm>
          <a:off x="5658402" y="797647"/>
          <a:ext cx="1544949" cy="154494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Милування</a:t>
          </a:r>
          <a:endParaRPr lang="uk-UA" sz="1200" kern="1200" dirty="0"/>
        </a:p>
      </dsp:txBody>
      <dsp:txXfrm>
        <a:off x="5658402" y="797647"/>
        <a:ext cx="1544949" cy="1544949"/>
      </dsp:txXfrm>
    </dsp:sp>
    <dsp:sp modelId="{E8E18423-F4F5-4A93-9FC8-41A11E8C3B69}">
      <dsp:nvSpPr>
        <dsp:cNvPr id="0" name=""/>
        <dsp:cNvSpPr/>
      </dsp:nvSpPr>
      <dsp:spPr>
        <a:xfrm>
          <a:off x="5649880" y="3137176"/>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a:off x="5649880" y="3137176"/>
        <a:ext cx="528976" cy="583647"/>
      </dsp:txXfrm>
    </dsp:sp>
    <dsp:sp modelId="{24C4F1FF-BF7E-48E7-8CD9-B01406E903E7}">
      <dsp:nvSpPr>
        <dsp:cNvPr id="0" name=""/>
        <dsp:cNvSpPr/>
      </dsp:nvSpPr>
      <dsp:spPr>
        <a:xfrm>
          <a:off x="6428374" y="2656525"/>
          <a:ext cx="1544949" cy="1544949"/>
        </a:xfrm>
        <a:prstGeom prst="ellipse">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Дидактичні ігри та вправи</a:t>
          </a:r>
          <a:endParaRPr lang="uk-UA" sz="1200" kern="1200" dirty="0"/>
        </a:p>
      </dsp:txBody>
      <dsp:txXfrm>
        <a:off x="6428374" y="2656525"/>
        <a:ext cx="1544949" cy="1544949"/>
      </dsp:txXfrm>
    </dsp:sp>
    <dsp:sp modelId="{42273ED4-38A3-4F4A-A25C-1747311E1E4C}">
      <dsp:nvSpPr>
        <dsp:cNvPr id="0" name=""/>
        <dsp:cNvSpPr/>
      </dsp:nvSpPr>
      <dsp:spPr>
        <a:xfrm rot="2700000">
          <a:off x="5256709" y="4086374"/>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2700000">
        <a:off x="5256709" y="4086374"/>
        <a:ext cx="528976" cy="583647"/>
      </dsp:txXfrm>
    </dsp:sp>
    <dsp:sp modelId="{2A2205AE-7E0F-4ADE-B68A-58D1DD488DF1}">
      <dsp:nvSpPr>
        <dsp:cNvPr id="0" name=""/>
        <dsp:cNvSpPr/>
      </dsp:nvSpPr>
      <dsp:spPr>
        <a:xfrm>
          <a:off x="5658402" y="4515402"/>
          <a:ext cx="1544949" cy="1544949"/>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Проблемні ситуації</a:t>
          </a:r>
          <a:endParaRPr lang="uk-UA" sz="1200" kern="1200" dirty="0"/>
        </a:p>
      </dsp:txBody>
      <dsp:txXfrm>
        <a:off x="5658402" y="4515402"/>
        <a:ext cx="1544949" cy="1544949"/>
      </dsp:txXfrm>
    </dsp:sp>
    <dsp:sp modelId="{BEE11C17-F333-46CA-A36B-EAFE6DFE493F}">
      <dsp:nvSpPr>
        <dsp:cNvPr id="0" name=""/>
        <dsp:cNvSpPr/>
      </dsp:nvSpPr>
      <dsp:spPr>
        <a:xfrm rot="5400000">
          <a:off x="4307511" y="4479545"/>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5400000">
        <a:off x="4307511" y="4479545"/>
        <a:ext cx="528976" cy="583647"/>
      </dsp:txXfrm>
    </dsp:sp>
    <dsp:sp modelId="{DE9162F7-27E2-4D1C-8A1B-6B5CFD7E6E5A}">
      <dsp:nvSpPr>
        <dsp:cNvPr id="0" name=""/>
        <dsp:cNvSpPr/>
      </dsp:nvSpPr>
      <dsp:spPr>
        <a:xfrm>
          <a:off x="3799525" y="5285374"/>
          <a:ext cx="1544949" cy="154494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Екскурсії</a:t>
          </a:r>
          <a:endParaRPr lang="uk-UA" sz="1200" kern="1200" dirty="0"/>
        </a:p>
      </dsp:txBody>
      <dsp:txXfrm>
        <a:off x="3799525" y="5285374"/>
        <a:ext cx="1544949" cy="1544949"/>
      </dsp:txXfrm>
    </dsp:sp>
    <dsp:sp modelId="{8B40931D-0F37-4D72-8104-036B26571622}">
      <dsp:nvSpPr>
        <dsp:cNvPr id="0" name=""/>
        <dsp:cNvSpPr/>
      </dsp:nvSpPr>
      <dsp:spPr>
        <a:xfrm rot="8100000">
          <a:off x="3358313" y="4086374"/>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8100000">
        <a:off x="3358313" y="4086374"/>
        <a:ext cx="528976" cy="583647"/>
      </dsp:txXfrm>
    </dsp:sp>
    <dsp:sp modelId="{5D0A0F28-F3E9-4898-A345-3CD0E6518705}">
      <dsp:nvSpPr>
        <dsp:cNvPr id="0" name=""/>
        <dsp:cNvSpPr/>
      </dsp:nvSpPr>
      <dsp:spPr>
        <a:xfrm>
          <a:off x="1940647" y="4515402"/>
          <a:ext cx="1544949" cy="154494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Бесіда</a:t>
          </a:r>
          <a:endParaRPr lang="uk-UA" sz="1200" kern="1200" dirty="0"/>
        </a:p>
      </dsp:txBody>
      <dsp:txXfrm>
        <a:off x="1940647" y="4515402"/>
        <a:ext cx="1544949" cy="1544949"/>
      </dsp:txXfrm>
    </dsp:sp>
    <dsp:sp modelId="{7C6A3268-380E-4360-A973-ADFAF2FB8649}">
      <dsp:nvSpPr>
        <dsp:cNvPr id="0" name=""/>
        <dsp:cNvSpPr/>
      </dsp:nvSpPr>
      <dsp:spPr>
        <a:xfrm rot="10800000">
          <a:off x="2965142" y="3137176"/>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0800000">
        <a:off x="2965142" y="3137176"/>
        <a:ext cx="528976" cy="583647"/>
      </dsp:txXfrm>
    </dsp:sp>
    <dsp:sp modelId="{8F9A1727-CC2F-4E88-9FA9-0F4193A21085}">
      <dsp:nvSpPr>
        <dsp:cNvPr id="0" name=""/>
        <dsp:cNvSpPr/>
      </dsp:nvSpPr>
      <dsp:spPr>
        <a:xfrm>
          <a:off x="1170675" y="2656525"/>
          <a:ext cx="1544949" cy="1544949"/>
        </a:xfrm>
        <a:prstGeom prst="ellipse">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Спостереження</a:t>
          </a:r>
          <a:endParaRPr lang="uk-UA" sz="1200" kern="1200" dirty="0"/>
        </a:p>
      </dsp:txBody>
      <dsp:txXfrm>
        <a:off x="1170675" y="2656525"/>
        <a:ext cx="1544949" cy="1544949"/>
      </dsp:txXfrm>
    </dsp:sp>
    <dsp:sp modelId="{AD380A22-66EE-4054-9071-502C77CAA67C}">
      <dsp:nvSpPr>
        <dsp:cNvPr id="0" name=""/>
        <dsp:cNvSpPr/>
      </dsp:nvSpPr>
      <dsp:spPr>
        <a:xfrm rot="13500000">
          <a:off x="3358313" y="2187978"/>
          <a:ext cx="528976" cy="583647"/>
        </a:xfrm>
        <a:prstGeom prs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uk-UA" sz="1200" kern="1200"/>
        </a:p>
      </dsp:txBody>
      <dsp:txXfrm rot="13500000">
        <a:off x="3358313" y="2187978"/>
        <a:ext cx="528976" cy="583647"/>
      </dsp:txXfrm>
    </dsp:sp>
    <dsp:sp modelId="{6EDC51E9-BA86-4DC4-9AFF-71E29EBF46E4}">
      <dsp:nvSpPr>
        <dsp:cNvPr id="0" name=""/>
        <dsp:cNvSpPr/>
      </dsp:nvSpPr>
      <dsp:spPr>
        <a:xfrm>
          <a:off x="1940647" y="797647"/>
          <a:ext cx="1544949" cy="1544949"/>
        </a:xfrm>
        <a:prstGeom prst="ellipse">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uk-UA" sz="1200" kern="1200" dirty="0" smtClean="0"/>
            <a:t>Художня  література</a:t>
          </a:r>
          <a:endParaRPr lang="uk-UA" sz="1200" kern="1200" dirty="0"/>
        </a:p>
      </dsp:txBody>
      <dsp:txXfrm>
        <a:off x="1940647" y="797647"/>
        <a:ext cx="1544949" cy="1544949"/>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555010A-31F2-42EF-9BA1-00B0EB388989}">
      <dsp:nvSpPr>
        <dsp:cNvPr id="0" name=""/>
        <dsp:cNvSpPr/>
      </dsp:nvSpPr>
      <dsp:spPr>
        <a:xfrm>
          <a:off x="2527738" y="1378840"/>
          <a:ext cx="3435006" cy="3435006"/>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uk-UA" sz="3200" kern="1200" dirty="0" smtClean="0">
              <a:solidFill>
                <a:srgbClr val="C00000"/>
              </a:solidFill>
            </a:rPr>
            <a:t>Нетрадиційні форми роботи</a:t>
          </a:r>
          <a:endParaRPr lang="uk-UA" sz="3200" kern="1200" dirty="0">
            <a:solidFill>
              <a:srgbClr val="C00000"/>
            </a:solidFill>
          </a:endParaRPr>
        </a:p>
      </dsp:txBody>
      <dsp:txXfrm>
        <a:off x="2527738" y="1378840"/>
        <a:ext cx="3435006" cy="3435006"/>
      </dsp:txXfrm>
    </dsp:sp>
    <dsp:sp modelId="{A581C4FD-5169-41C8-91E6-D57BCAB8E3BB}">
      <dsp:nvSpPr>
        <dsp:cNvPr id="0" name=""/>
        <dsp:cNvSpPr/>
      </dsp:nvSpPr>
      <dsp:spPr>
        <a:xfrm>
          <a:off x="2472116" y="613"/>
          <a:ext cx="3546249" cy="1717503"/>
        </a:xfrm>
        <a:prstGeom prst="ellipse">
          <a:avLst/>
        </a:prstGeom>
        <a:solidFill>
          <a:schemeClr val="accent5">
            <a:alpha val="50000"/>
            <a:hueOff val="91952"/>
            <a:satOff val="0"/>
            <a:lumOff val="-25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smtClean="0">
              <a:solidFill>
                <a:srgbClr val="FF0000"/>
              </a:solidFill>
              <a:latin typeface="Times New Roman" pitchFamily="18" charset="0"/>
              <a:cs typeface="Times New Roman" pitchFamily="18" charset="0"/>
            </a:rPr>
            <a:t>Екологічні стежини</a:t>
          </a:r>
          <a:endParaRPr lang="uk-UA" sz="2000" kern="1200" dirty="0">
            <a:solidFill>
              <a:srgbClr val="FF0000"/>
            </a:solidFill>
            <a:latin typeface="Times New Roman" pitchFamily="18" charset="0"/>
            <a:cs typeface="Times New Roman" pitchFamily="18" charset="0"/>
          </a:endParaRPr>
        </a:p>
      </dsp:txBody>
      <dsp:txXfrm>
        <a:off x="2472116" y="613"/>
        <a:ext cx="3546249" cy="1717503"/>
      </dsp:txXfrm>
    </dsp:sp>
    <dsp:sp modelId="{4217F9FC-5A6E-4877-BC39-4E4AB56AC967}">
      <dsp:nvSpPr>
        <dsp:cNvPr id="0" name=""/>
        <dsp:cNvSpPr/>
      </dsp:nvSpPr>
      <dsp:spPr>
        <a:xfrm>
          <a:off x="5316971" y="2237592"/>
          <a:ext cx="2330497" cy="1717503"/>
        </a:xfrm>
        <a:prstGeom prst="ellipse">
          <a:avLst/>
        </a:prstGeom>
        <a:solidFill>
          <a:schemeClr val="accent5">
            <a:alpha val="50000"/>
            <a:hueOff val="183903"/>
            <a:satOff val="0"/>
            <a:lumOff val="-5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smtClean="0">
              <a:solidFill>
                <a:srgbClr val="FF0000"/>
              </a:solidFill>
              <a:latin typeface="Times New Roman" pitchFamily="18" charset="0"/>
              <a:cs typeface="Times New Roman" pitchFamily="18" charset="0"/>
            </a:rPr>
            <a:t>Екологічні акції</a:t>
          </a:r>
          <a:endParaRPr lang="uk-UA" sz="2000" kern="1200" dirty="0">
            <a:solidFill>
              <a:srgbClr val="FF0000"/>
            </a:solidFill>
            <a:latin typeface="Times New Roman" pitchFamily="18" charset="0"/>
            <a:cs typeface="Times New Roman" pitchFamily="18" charset="0"/>
          </a:endParaRPr>
        </a:p>
      </dsp:txBody>
      <dsp:txXfrm>
        <a:off x="5316971" y="2237592"/>
        <a:ext cx="2330497" cy="1717503"/>
      </dsp:txXfrm>
    </dsp:sp>
    <dsp:sp modelId="{F3AC8BDD-9AD9-482E-B0DA-ED40A0F001EC}">
      <dsp:nvSpPr>
        <dsp:cNvPr id="0" name=""/>
        <dsp:cNvSpPr/>
      </dsp:nvSpPr>
      <dsp:spPr>
        <a:xfrm>
          <a:off x="2472116" y="4474571"/>
          <a:ext cx="3546249" cy="1717503"/>
        </a:xfrm>
        <a:prstGeom prst="ellipse">
          <a:avLst/>
        </a:prstGeom>
        <a:solidFill>
          <a:schemeClr val="accent5">
            <a:alpha val="50000"/>
            <a:hueOff val="275855"/>
            <a:satOff val="0"/>
            <a:lumOff val="-77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uk-UA" sz="1800" kern="1200" dirty="0" smtClean="0">
              <a:solidFill>
                <a:srgbClr val="FF0000"/>
              </a:solidFill>
              <a:latin typeface="Times New Roman" pitchFamily="18" charset="0"/>
              <a:cs typeface="Times New Roman" pitchFamily="18" charset="0"/>
            </a:rPr>
            <a:t>Психолого-педагогічне проектування</a:t>
          </a:r>
          <a:endParaRPr lang="uk-UA" sz="1800" kern="1200" dirty="0">
            <a:solidFill>
              <a:srgbClr val="FF0000"/>
            </a:solidFill>
            <a:latin typeface="Times New Roman" pitchFamily="18" charset="0"/>
            <a:cs typeface="Times New Roman" pitchFamily="18" charset="0"/>
          </a:endParaRPr>
        </a:p>
      </dsp:txBody>
      <dsp:txXfrm>
        <a:off x="2472116" y="4474571"/>
        <a:ext cx="3546249" cy="1717503"/>
      </dsp:txXfrm>
    </dsp:sp>
    <dsp:sp modelId="{743734FA-AAC8-4534-A1B5-41B61BD41585}">
      <dsp:nvSpPr>
        <dsp:cNvPr id="0" name=""/>
        <dsp:cNvSpPr/>
      </dsp:nvSpPr>
      <dsp:spPr>
        <a:xfrm>
          <a:off x="612072" y="2160253"/>
          <a:ext cx="2605607" cy="1717503"/>
        </a:xfrm>
        <a:prstGeom prst="ellipse">
          <a:avLst/>
        </a:prstGeom>
        <a:solidFill>
          <a:schemeClr val="accent5">
            <a:alpha val="50000"/>
            <a:hueOff val="367807"/>
            <a:satOff val="0"/>
            <a:lumOff val="-103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uk-UA" sz="2000" kern="1200" dirty="0" err="1" smtClean="0">
              <a:solidFill>
                <a:srgbClr val="FF0000"/>
              </a:solidFill>
              <a:latin typeface="Times New Roman" pitchFamily="18" charset="0"/>
              <a:cs typeface="Times New Roman" pitchFamily="18" charset="0"/>
            </a:rPr>
            <a:t>Пошуково</a:t>
          </a:r>
          <a:r>
            <a:rPr lang="uk-UA" sz="2000" kern="1200" dirty="0" smtClean="0">
              <a:solidFill>
                <a:srgbClr val="FF0000"/>
              </a:solidFill>
              <a:latin typeface="Times New Roman" pitchFamily="18" charset="0"/>
              <a:cs typeface="Times New Roman" pitchFamily="18" charset="0"/>
            </a:rPr>
            <a:t> - дослідницька діяльність</a:t>
          </a:r>
          <a:endParaRPr lang="uk-UA" sz="2000" kern="1200" dirty="0">
            <a:solidFill>
              <a:srgbClr val="FF0000"/>
            </a:solidFill>
            <a:latin typeface="Times New Roman" pitchFamily="18" charset="0"/>
            <a:cs typeface="Times New Roman" pitchFamily="18" charset="0"/>
          </a:endParaRPr>
        </a:p>
      </dsp:txBody>
      <dsp:txXfrm>
        <a:off x="612072" y="2160253"/>
        <a:ext cx="2605607" cy="1717503"/>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D60B31-5DE8-44CA-8697-0E446DEDF784}">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04ED44-5802-4604-B572-1E06CCFCD02B}">
      <dsp:nvSpPr>
        <dsp:cNvPr id="0" name=""/>
        <dsp:cNvSpPr/>
      </dsp:nvSpPr>
      <dsp:spPr>
        <a:xfrm>
          <a:off x="173271" y="1448"/>
          <a:ext cx="2153840" cy="1292304"/>
        </a:xfrm>
        <a:prstGeom prst="roundRect">
          <a:avLst>
            <a:gd name="adj" fmla="val 10000"/>
          </a:avLst>
        </a:prstGeom>
        <a:solidFill>
          <a:schemeClr val="accent6"/>
        </a:solidFill>
        <a:ln w="25400" cap="flat" cmpd="sng" algn="ctr">
          <a:solidFill>
            <a:schemeClr val="accent6">
              <a:shade val="50000"/>
            </a:schemeClr>
          </a:solidFill>
          <a:prstDash val="solid"/>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хвилинка роздуму</a:t>
          </a:r>
          <a:endParaRPr lang="uk-UA" sz="2500" kern="1200" dirty="0"/>
        </a:p>
      </dsp:txBody>
      <dsp:txXfrm>
        <a:off x="173271" y="1448"/>
        <a:ext cx="2153840" cy="1292304"/>
      </dsp:txXfrm>
    </dsp:sp>
    <dsp:sp modelId="{EB2E645A-976C-48C0-A7B1-2C63D961D573}">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5B718F-8226-4235-9125-641CE5E52FF0}">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smtClean="0"/>
            <a:t>метод мікрофону</a:t>
          </a:r>
          <a:endParaRPr lang="uk-UA" sz="2500" kern="1200"/>
        </a:p>
      </dsp:txBody>
      <dsp:txXfrm>
        <a:off x="173271" y="1616829"/>
        <a:ext cx="2153840" cy="1292304"/>
      </dsp:txXfrm>
    </dsp:sp>
    <dsp:sp modelId="{9755CD72-D8D4-4779-AA58-AA5B8C5C792D}">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BD450B3-0CFC-4FCA-8491-7AF35FEC7DBF}">
      <dsp:nvSpPr>
        <dsp:cNvPr id="0" name=""/>
        <dsp:cNvSpPr/>
      </dsp:nvSpPr>
      <dsp:spPr>
        <a:xfrm>
          <a:off x="173271" y="3232209"/>
          <a:ext cx="2153840" cy="1292304"/>
        </a:xfrm>
        <a:prstGeom prst="roundRect">
          <a:avLst>
            <a:gd name="adj" fmla="val 1000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w="9525" cap="flat" cmpd="sng" algn="ctr">
          <a:solidFill>
            <a:schemeClr val="accent4">
              <a:shade val="95000"/>
              <a:satMod val="105000"/>
            </a:schemeClr>
          </a:solidFill>
          <a:prstDash val="solid"/>
        </a:ln>
        <a:effectLst>
          <a:outerShdw blurRad="40000" dist="23000" dir="5400000" rotWithShape="0">
            <a:srgbClr val="000000">
              <a:alpha val="35000"/>
            </a:srgbClr>
          </a:outerShdw>
        </a:effectLst>
      </dsp:spPr>
      <dsp:style>
        <a:lnRef idx="1">
          <a:schemeClr val="accent4"/>
        </a:lnRef>
        <a:fillRef idx="3">
          <a:schemeClr val="accent4"/>
        </a:fillRef>
        <a:effectRef idx="2">
          <a:schemeClr val="accent4"/>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піраміда запитань</a:t>
          </a:r>
          <a:endParaRPr lang="uk-UA" sz="2500" kern="1200" dirty="0"/>
        </a:p>
      </dsp:txBody>
      <dsp:txXfrm>
        <a:off x="173271" y="3232209"/>
        <a:ext cx="2153840" cy="1292304"/>
      </dsp:txXfrm>
    </dsp:sp>
    <dsp:sp modelId="{FA504E76-5C3A-45F6-8977-81C3E858A10F}">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B5443C-9D88-42E4-B06F-0847DEA7E6FC}">
      <dsp:nvSpPr>
        <dsp:cNvPr id="0" name=""/>
        <dsp:cNvSpPr/>
      </dsp:nvSpPr>
      <dsp:spPr>
        <a:xfrm>
          <a:off x="3037879" y="3232209"/>
          <a:ext cx="2153840" cy="1292304"/>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метод навмисних помилок</a:t>
          </a:r>
          <a:endParaRPr lang="uk-UA" sz="2500" kern="1200" dirty="0"/>
        </a:p>
      </dsp:txBody>
      <dsp:txXfrm>
        <a:off x="3037879" y="3232209"/>
        <a:ext cx="2153840" cy="1292304"/>
      </dsp:txXfrm>
    </dsp:sp>
    <dsp:sp modelId="{C14FC441-A3A5-4BE8-8FCB-FC7C91CB6B64}">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E43311D-9A9D-4890-BCF8-3EFC055E7B43}">
      <dsp:nvSpPr>
        <dsp:cNvPr id="0" name=""/>
        <dsp:cNvSpPr/>
      </dsp:nvSpPr>
      <dsp:spPr>
        <a:xfrm>
          <a:off x="3037879" y="1616829"/>
          <a:ext cx="2153840" cy="1292304"/>
        </a:xfrm>
        <a:prstGeom prst="roundRect">
          <a:avLst>
            <a:gd name="adj" fmla="val 10000"/>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екологічні ланцюжки</a:t>
          </a:r>
          <a:endParaRPr lang="uk-UA" sz="2500" kern="1200" dirty="0"/>
        </a:p>
      </dsp:txBody>
      <dsp:txXfrm>
        <a:off x="3037879" y="1616829"/>
        <a:ext cx="2153840" cy="1292304"/>
      </dsp:txXfrm>
    </dsp:sp>
    <dsp:sp modelId="{A30FB49C-2607-4091-9238-393917D8DA9A}">
      <dsp:nvSpPr>
        <dsp:cNvPr id="0" name=""/>
        <dsp:cNvSpPr/>
      </dsp:nvSpPr>
      <dsp:spPr>
        <a:xfrm>
          <a:off x="3478069" y="221543"/>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4C3332-9A70-4437-883F-9ECF1AB955E5}">
      <dsp:nvSpPr>
        <dsp:cNvPr id="0" name=""/>
        <dsp:cNvSpPr/>
      </dsp:nvSpPr>
      <dsp:spPr>
        <a:xfrm>
          <a:off x="3037879" y="1448"/>
          <a:ext cx="2153840" cy="1292304"/>
        </a:xfrm>
        <a:prstGeom prst="roundRect">
          <a:avLst>
            <a:gd name="adj" fmla="val 10000"/>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моделювання екологічних ситуацій</a:t>
          </a:r>
          <a:endParaRPr lang="uk-UA" sz="2500" kern="1200" dirty="0"/>
        </a:p>
      </dsp:txBody>
      <dsp:txXfrm>
        <a:off x="3037879" y="1448"/>
        <a:ext cx="2153840" cy="1292304"/>
      </dsp:txXfrm>
    </dsp:sp>
    <dsp:sp modelId="{026652B6-707D-4702-95F9-E59EC02016CE}">
      <dsp:nvSpPr>
        <dsp:cNvPr id="0" name=""/>
        <dsp:cNvSpPr/>
      </dsp:nvSpPr>
      <dsp:spPr>
        <a:xfrm rot="5400000">
          <a:off x="5534987"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50F741-B663-457F-80C2-EC020C6C4F27}">
      <dsp:nvSpPr>
        <dsp:cNvPr id="0" name=""/>
        <dsp:cNvSpPr/>
      </dsp:nvSpPr>
      <dsp:spPr>
        <a:xfrm>
          <a:off x="5902487" y="1448"/>
          <a:ext cx="2153840" cy="1292304"/>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складання екологічних казок</a:t>
          </a:r>
          <a:endParaRPr lang="uk-UA" sz="2500" kern="1200" dirty="0"/>
        </a:p>
      </dsp:txBody>
      <dsp:txXfrm>
        <a:off x="5902487" y="1448"/>
        <a:ext cx="2153840" cy="1292304"/>
      </dsp:txXfrm>
    </dsp:sp>
    <dsp:sp modelId="{66DBEC2A-6B80-4D8D-AED8-96532B1EF394}">
      <dsp:nvSpPr>
        <dsp:cNvPr id="0" name=""/>
        <dsp:cNvSpPr/>
      </dsp:nvSpPr>
      <dsp:spPr>
        <a:xfrm rot="5400000">
          <a:off x="5534987"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060DAC-810E-42AD-AF89-C80B1EFAEEE9}">
      <dsp:nvSpPr>
        <dsp:cNvPr id="0" name=""/>
        <dsp:cNvSpPr/>
      </dsp:nvSpPr>
      <dsp:spPr>
        <a:xfrm>
          <a:off x="5902487" y="1616829"/>
          <a:ext cx="2153840" cy="1292304"/>
        </a:xfrm>
        <a:prstGeom prst="roundRect">
          <a:avLst>
            <a:gd name="adj" fmla="val 10000"/>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dsp:spPr>
      <dsp:style>
        <a:lnRef idx="1">
          <a:schemeClr val="accent5"/>
        </a:lnRef>
        <a:fillRef idx="3">
          <a:schemeClr val="accent5"/>
        </a:fillRef>
        <a:effectRef idx="2">
          <a:schemeClr val="accent5"/>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метод ТРВЗ</a:t>
          </a:r>
          <a:endParaRPr lang="uk-UA" sz="2500" kern="1200" dirty="0"/>
        </a:p>
      </dsp:txBody>
      <dsp:txXfrm>
        <a:off x="5902487" y="1616829"/>
        <a:ext cx="2153840" cy="1292304"/>
      </dsp:txXfrm>
    </dsp:sp>
    <dsp:sp modelId="{0FD871AB-CA3B-45C0-A5BA-CF260ACA6CF8}">
      <dsp:nvSpPr>
        <dsp:cNvPr id="0" name=""/>
        <dsp:cNvSpPr/>
      </dsp:nvSpPr>
      <dsp:spPr>
        <a:xfrm>
          <a:off x="5902487" y="3232209"/>
          <a:ext cx="2153840" cy="1292304"/>
        </a:xfrm>
        <a:prstGeom prst="roundRect">
          <a:avLst>
            <a:gd name="adj" fmla="val 10000"/>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9525" cap="flat" cmpd="sng" algn="ctr">
          <a:solidFill>
            <a:schemeClr val="accent6">
              <a:shade val="95000"/>
              <a:satMod val="105000"/>
            </a:schemeClr>
          </a:solidFill>
          <a:prstDash val="solid"/>
        </a:ln>
        <a:effectLst>
          <a:outerShdw blurRad="40000" dist="230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uk-UA" sz="2500" kern="1200" dirty="0" smtClean="0"/>
            <a:t>метод </a:t>
          </a:r>
          <a:r>
            <a:rPr lang="uk-UA" sz="2500" kern="1200" dirty="0" err="1" smtClean="0"/>
            <a:t>сендплей</a:t>
          </a:r>
          <a:endParaRPr lang="uk-UA" sz="2500" kern="1200" dirty="0"/>
        </a:p>
      </dsp:txBody>
      <dsp:txXfrm>
        <a:off x="5902487" y="3232209"/>
        <a:ext cx="2153840" cy="129230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33" name="Picture 9" descr="http://player.myshared.ru/900456/data/images/img2.png"/>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66036" cy="686613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685800" y="2130425"/>
            <a:ext cx="7772400" cy="1470025"/>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lvl1pPr>
              <a:defRPr b="1" cap="none" spc="0">
                <a:ln/>
                <a:solidFill>
                  <a:srgbClr val="3B9616"/>
                </a:solidFill>
                <a:effectLst>
                  <a:outerShdw blurRad="50800" dist="50800" dir="5400000" algn="ctr" rotWithShape="0">
                    <a:srgbClr val="FFFF00"/>
                  </a:outerShdw>
                </a:effectLst>
              </a:defRPr>
            </a:lvl1pPr>
          </a:lstStyle>
          <a:p>
            <a:endParaRPr lang="ru-RU" dirty="0"/>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0" cap="none" spc="0" baseline="0">
                <a:ln w="10160">
                  <a:solidFill>
                    <a:srgbClr val="92D050"/>
                  </a:solidFill>
                  <a:prstDash val="solid"/>
                </a:ln>
                <a:solidFill>
                  <a:srgbClr val="FFFF66"/>
                </a:solidFill>
                <a:effectLst>
                  <a:outerShdw blurRad="38100" dist="32000" dir="5400000" algn="tl">
                    <a:srgbClr val="000000">
                      <a:alpha val="3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ru-RU" dirty="0"/>
          </a:p>
        </p:txBody>
      </p:sp>
      <p:pic>
        <p:nvPicPr>
          <p:cNvPr id="1026" name="Picture 2" descr="http://www.children.dark-energy.ru/upload/iblock/71d/71dca34580070ad5e38ec8efe454973a.jpg"/>
          <p:cNvPicPr>
            <a:picLocks noChangeAspect="1" noChangeArrowheads="1"/>
          </p:cNvPicPr>
          <p:nvPr userDrawn="1"/>
        </p:nvPicPr>
        <p:blipFill>
          <a:blip r:embed="rId3" cstate="print">
            <a:extLst>
              <a:ext uri="{BEBA8EAE-BF5A-486C-A8C5-ECC9F3942E4B}">
                <a14:imgProps xmlns:a14="http://schemas.microsoft.com/office/drawing/2010/main" xmlns="">
                  <a14:imgLayer r:embed="rId4">
                    <a14:imgEffect>
                      <a14:backgroundRemoval t="1754" b="100000" l="0" r="100000">
                        <a14:foregroundMark x1="67431" y1="52047" x2="67431" y2="52047"/>
                        <a14:foregroundMark x1="78899" y1="44444" x2="78899" y2="44444"/>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828918" y="5013176"/>
            <a:ext cx="2076450" cy="1628776"/>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2" descr="http://player.myshared.ru/457183/data/images/img4.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rot="12230198">
            <a:off x="174607" y="740281"/>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http://player.myshared.ru/457183/data/images/img4.png"/>
          <p:cNvPicPr>
            <a:picLocks noChangeAspect="1" noChangeArrowheads="1"/>
          </p:cNvPicPr>
          <p:nvPr userDrawn="1"/>
        </p:nvPicPr>
        <p:blipFill>
          <a:blip r:embed="rId5" cstate="print">
            <a:extLst>
              <a:ext uri="{28A0092B-C50C-407E-A947-70E740481C1C}">
                <a14:useLocalDpi xmlns:a14="http://schemas.microsoft.com/office/drawing/2010/main" xmlns="" val="0"/>
              </a:ext>
            </a:extLst>
          </a:blip>
          <a:srcRect/>
          <a:stretch>
            <a:fillRect/>
          </a:stretch>
        </p:blipFill>
        <p:spPr bwMode="auto">
          <a:xfrm rot="15273734">
            <a:off x="1143027" y="160453"/>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96" descr="После уроков: Апрель 2011"/>
          <p:cNvPicPr>
            <a:picLocks noChangeAspect="1" noChangeArrowheads="1"/>
          </p:cNvPicPr>
          <p:nvPr userDrawn="1"/>
        </p:nvPicPr>
        <p:blipFill>
          <a:blip r:embed="rId6" cstate="print"/>
          <a:srcRect/>
          <a:stretch>
            <a:fillRect/>
          </a:stretch>
        </p:blipFill>
        <p:spPr bwMode="auto">
          <a:xfrm>
            <a:off x="251520" y="6021288"/>
            <a:ext cx="2643206" cy="681966"/>
          </a:xfrm>
          <a:prstGeom prst="rect">
            <a:avLst/>
          </a:prstGeom>
          <a:noFill/>
        </p:spPr>
      </p:pic>
    </p:spTree>
    <p:extLst>
      <p:ext uri="{BB962C8B-B14F-4D97-AF65-F5344CB8AC3E}">
        <p14:creationId xmlns:p14="http://schemas.microsoft.com/office/powerpoint/2010/main" xmlns="" val="6524463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cap="none" spc="0">
                <a:ln w="31550" cmpd="sng">
                  <a:gradFill>
                    <a:gsLst>
                      <a:gs pos="25000">
                        <a:srgbClr val="FFC000"/>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defRPr>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marL="342900" indent="-342900">
              <a:buClr>
                <a:srgbClr val="00B050"/>
              </a:buClr>
              <a:buFontTx/>
              <a:buBlip>
                <a:blip r:embed="rId2"/>
              </a:buBlip>
              <a:defRPr>
                <a:latin typeface="Times New Roman" pitchFamily="18" charset="0"/>
                <a:cs typeface="Times New Roman" pitchFamily="18" charset="0"/>
              </a:defRPr>
            </a:lvl1pPr>
            <a:lvl2pPr marL="742950" indent="-285750">
              <a:buClr>
                <a:srgbClr val="00B050"/>
              </a:buClr>
              <a:buFont typeface="Wingdings" pitchFamily="2" charset="2"/>
              <a:buChar char="Ø"/>
              <a:defRPr>
                <a:latin typeface="Times New Roman" pitchFamily="18" charset="0"/>
                <a:cs typeface="Times New Roman" pitchFamily="18" charset="0"/>
              </a:defRPr>
            </a:lvl2pPr>
            <a:lvl3pPr>
              <a:buClr>
                <a:srgbClr val="00B050"/>
              </a:buClr>
              <a:defRPr>
                <a:latin typeface="Times New Roman" pitchFamily="18" charset="0"/>
                <a:cs typeface="Times New Roman" pitchFamily="18" charset="0"/>
              </a:defRPr>
            </a:lvl3pPr>
            <a:lvl4pPr marL="1600200" indent="-228600">
              <a:buClr>
                <a:srgbClr val="00B050"/>
              </a:buClr>
              <a:buFont typeface="Courier New" pitchFamily="49" charset="0"/>
              <a:buChar char="o"/>
              <a:defRPr>
                <a:latin typeface="Times New Roman" pitchFamily="18" charset="0"/>
                <a:cs typeface="Times New Roman" pitchFamily="18" charset="0"/>
              </a:defRPr>
            </a:lvl4pPr>
            <a:lvl5pPr>
              <a:buClr>
                <a:srgbClr val="00B050"/>
              </a:buClr>
              <a:defRPr>
                <a:latin typeface="Times New Roman" pitchFamily="18" charset="0"/>
                <a:cs typeface="Times New Roman" pitchFamily="18" charset="0"/>
              </a:defRPr>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2050"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82578" y="188640"/>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843141">
            <a:off x="8092219" y="620688"/>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Рисунок 7"/>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0800000">
            <a:off x="0" y="4327668"/>
            <a:ext cx="9169657" cy="2530332"/>
          </a:xfrm>
          <a:prstGeom prst="rect">
            <a:avLst/>
          </a:prstGeom>
        </p:spPr>
      </p:pic>
      <p:pic>
        <p:nvPicPr>
          <p:cNvPr id="11"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8210274">
            <a:off x="574182" y="4687766"/>
            <a:ext cx="864096"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812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cap="none" spc="0">
                <a:ln w="31550" cmpd="sng">
                  <a:gradFill>
                    <a:gsLst>
                      <a:gs pos="25000">
                        <a:srgbClr val="FFC000"/>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defRPr>
            </a:lvl1pPr>
          </a:lstStyle>
          <a:p>
            <a:r>
              <a:rPr lang="ru-RU" dirty="0" smtClean="0"/>
              <a:t>Образец заголовка</a:t>
            </a:r>
            <a:endParaRPr lang="ru-RU" dirty="0"/>
          </a:p>
        </p:txBody>
      </p:sp>
      <p:sp>
        <p:nvSpPr>
          <p:cNvPr id="3" name="Объект 2"/>
          <p:cNvSpPr>
            <a:spLocks noGrp="1"/>
          </p:cNvSpPr>
          <p:nvPr>
            <p:ph sz="half" idx="1"/>
          </p:nvPr>
        </p:nvSpPr>
        <p:spPr>
          <a:xfrm>
            <a:off x="457200" y="1600200"/>
            <a:ext cx="4038600" cy="4525963"/>
          </a:xfrm>
        </p:spPr>
        <p:txBody>
          <a:bodyPr/>
          <a:lstStyle>
            <a:lvl1pPr marL="342900" indent="-342900">
              <a:buClr>
                <a:srgbClr val="00B050"/>
              </a:buClr>
              <a:buFontTx/>
              <a:buBlip>
                <a:blip r:embed="rId2"/>
              </a:buBlip>
              <a:defRPr sz="2800">
                <a:latin typeface="Times New Roman" pitchFamily="18" charset="0"/>
                <a:cs typeface="Times New Roman" pitchFamily="18" charset="0"/>
              </a:defRPr>
            </a:lvl1pPr>
            <a:lvl2pPr marL="742950" indent="-285750">
              <a:buClr>
                <a:srgbClr val="00B050"/>
              </a:buClr>
              <a:buFont typeface="Wingdings" pitchFamily="2" charset="2"/>
              <a:buChar char="Ø"/>
              <a:defRPr sz="2400">
                <a:latin typeface="Times New Roman" pitchFamily="18" charset="0"/>
                <a:cs typeface="Times New Roman" pitchFamily="18" charset="0"/>
              </a:defRPr>
            </a:lvl2pPr>
            <a:lvl3pPr>
              <a:buClr>
                <a:srgbClr val="00B050"/>
              </a:buClr>
              <a:defRPr sz="2000">
                <a:latin typeface="Times New Roman" pitchFamily="18" charset="0"/>
                <a:cs typeface="Times New Roman" pitchFamily="18" charset="0"/>
              </a:defRPr>
            </a:lvl3pPr>
            <a:lvl4pPr marL="1600200" indent="-228600">
              <a:buClr>
                <a:srgbClr val="00B050"/>
              </a:buClr>
              <a:buFont typeface="Courier New" pitchFamily="49" charset="0"/>
              <a:buChar char="o"/>
              <a:defRPr sz="1800">
                <a:latin typeface="Times New Roman" pitchFamily="18" charset="0"/>
                <a:cs typeface="Times New Roman" pitchFamily="18" charset="0"/>
              </a:defRPr>
            </a:lvl4pPr>
            <a:lvl5pPr>
              <a:buClr>
                <a:srgbClr val="00B050"/>
              </a:buCl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Объект 3"/>
          <p:cNvSpPr>
            <a:spLocks noGrp="1"/>
          </p:cNvSpPr>
          <p:nvPr>
            <p:ph sz="half" idx="2"/>
          </p:nvPr>
        </p:nvSpPr>
        <p:spPr>
          <a:xfrm>
            <a:off x="4648200" y="1600200"/>
            <a:ext cx="4038600" cy="4525963"/>
          </a:xfrm>
        </p:spPr>
        <p:txBody>
          <a:bodyPr/>
          <a:lstStyle>
            <a:lvl1pPr marL="342900" indent="-342900">
              <a:buClr>
                <a:srgbClr val="00B050"/>
              </a:buClr>
              <a:buFontTx/>
              <a:buBlip>
                <a:blip r:embed="rId2"/>
              </a:buBlip>
              <a:defRPr sz="2800">
                <a:latin typeface="Times New Roman" pitchFamily="18" charset="0"/>
                <a:cs typeface="Times New Roman" pitchFamily="18" charset="0"/>
              </a:defRPr>
            </a:lvl1pPr>
            <a:lvl2pPr marL="742950" indent="-285750">
              <a:buClr>
                <a:srgbClr val="00B050"/>
              </a:buClr>
              <a:buFont typeface="Wingdings" pitchFamily="2" charset="2"/>
              <a:buChar char="Ø"/>
              <a:defRPr sz="2400">
                <a:latin typeface="Times New Roman" pitchFamily="18" charset="0"/>
                <a:cs typeface="Times New Roman" pitchFamily="18" charset="0"/>
              </a:defRPr>
            </a:lvl2pPr>
            <a:lvl3pPr>
              <a:buClr>
                <a:srgbClr val="00B050"/>
              </a:buClr>
              <a:defRPr sz="2000">
                <a:latin typeface="Times New Roman" pitchFamily="18" charset="0"/>
                <a:cs typeface="Times New Roman" pitchFamily="18" charset="0"/>
              </a:defRPr>
            </a:lvl3pPr>
            <a:lvl4pPr marL="1600200" indent="-228600">
              <a:buClr>
                <a:srgbClr val="00B050"/>
              </a:buClr>
              <a:buFont typeface="Courier New" pitchFamily="49" charset="0"/>
              <a:buChar char="o"/>
              <a:defRPr sz="1800">
                <a:latin typeface="Times New Roman" pitchFamily="18" charset="0"/>
                <a:cs typeface="Times New Roman" pitchFamily="18" charset="0"/>
              </a:defRPr>
            </a:lvl4pPr>
            <a:lvl5pPr>
              <a:buClr>
                <a:srgbClr val="00B050"/>
              </a:buClr>
              <a:defRPr sz="1800">
                <a:latin typeface="Times New Roman" pitchFamily="18" charset="0"/>
                <a:cs typeface="Times New Roman" pitchFamily="18" charset="0"/>
              </a:defRPr>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pic>
        <p:nvPicPr>
          <p:cNvPr id="8"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82578" y="188640"/>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843141">
            <a:off x="8092219" y="620688"/>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Рисунок 11"/>
          <p:cNvPicPr>
            <a:picLocks noChangeAspect="1"/>
          </p:cNvPicPr>
          <p:nvPr userDrawn="1"/>
        </p:nvPicPr>
        <p:blipFill>
          <a:blip r:embed="rId4" cstate="print">
            <a:extLst>
              <a:ext uri="{28A0092B-C50C-407E-A947-70E740481C1C}">
                <a14:useLocalDpi xmlns:a14="http://schemas.microsoft.com/office/drawing/2010/main" xmlns="" val="0"/>
              </a:ext>
            </a:extLst>
          </a:blip>
          <a:stretch>
            <a:fillRect/>
          </a:stretch>
        </p:blipFill>
        <p:spPr>
          <a:xfrm rot="10800000">
            <a:off x="0" y="4327668"/>
            <a:ext cx="9169657" cy="2530332"/>
          </a:xfrm>
          <a:prstGeom prst="rect">
            <a:avLst/>
          </a:prstGeom>
        </p:spPr>
      </p:pic>
      <p:pic>
        <p:nvPicPr>
          <p:cNvPr id="13"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8210274">
            <a:off x="574182" y="4687766"/>
            <a:ext cx="864096"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023454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1" cap="none" spc="0">
                <a:ln w="31550" cmpd="sng">
                  <a:gradFill>
                    <a:gsLst>
                      <a:gs pos="25000">
                        <a:srgbClr val="FFC000"/>
                      </a:gs>
                      <a:gs pos="80000">
                        <a:schemeClr val="accent1">
                          <a:tint val="75000"/>
                          <a:satMod val="190000"/>
                        </a:schemeClr>
                      </a:gs>
                    </a:gsLst>
                    <a:lin ang="5400000"/>
                  </a:gradFill>
                  <a:prstDash val="solid"/>
                </a:ln>
                <a:solidFill>
                  <a:srgbClr val="FFFF00"/>
                </a:solidFill>
                <a:effectLst>
                  <a:outerShdw blurRad="41275" dist="12700" dir="12000000" algn="tl" rotWithShape="0">
                    <a:srgbClr val="000000">
                      <a:alpha val="40000"/>
                    </a:srgbClr>
                  </a:outerShdw>
                </a:effectLst>
              </a:defRPr>
            </a:lvl1pPr>
          </a:lstStyle>
          <a:p>
            <a:r>
              <a:rPr lang="ru-RU" dirty="0" smtClean="0"/>
              <a:t>Образец заголовка</a:t>
            </a:r>
            <a:endParaRPr lang="ru-RU" dirty="0"/>
          </a:p>
        </p:txBody>
      </p:sp>
      <p:pic>
        <p:nvPicPr>
          <p:cNvPr id="5" name="Рисунок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rot="10800000">
            <a:off x="0" y="4327668"/>
            <a:ext cx="9169657" cy="2530332"/>
          </a:xfrm>
          <a:prstGeom prst="rect">
            <a:avLst/>
          </a:prstGeom>
        </p:spPr>
      </p:pic>
      <p:pic>
        <p:nvPicPr>
          <p:cNvPr id="9"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8210274">
            <a:off x="574182" y="4687766"/>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7382578" y="188640"/>
            <a:ext cx="864096" cy="864096"/>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2" descr="http://player.myshared.ru/457183/data/images/img4.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rot="1843141">
            <a:off x="8092219" y="620688"/>
            <a:ext cx="864096" cy="864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384387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t="-17000" b="-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F0B386-E0E9-4F67-B7AA-70E5FF3FE7CD}" type="datetimeFigureOut">
              <a:rPr lang="ru-RU" smtClean="0"/>
              <a:pPr/>
              <a:t>08.02.2016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539257-3892-4965-9465-25F88323B7B4}" type="slidenum">
              <a:rPr lang="ru-RU" smtClean="0"/>
              <a:pPr/>
              <a:t>‹#›</a:t>
            </a:fld>
            <a:endParaRPr lang="ru-RU"/>
          </a:p>
        </p:txBody>
      </p:sp>
    </p:spTree>
    <p:extLst>
      <p:ext uri="{BB962C8B-B14F-4D97-AF65-F5344CB8AC3E}">
        <p14:creationId xmlns:p14="http://schemas.microsoft.com/office/powerpoint/2010/main" xmlns="" val="1356609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0.jpeg"/><Relationship Id="rId7" Type="http://schemas.openxmlformats.org/officeDocument/2006/relationships/diagramLayout" Target="../diagrams/layout3.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12.jpeg"/><Relationship Id="rId10" Type="http://schemas.microsoft.com/office/2007/relationships/diagramDrawing" Target="../diagrams/drawing3.xml"/><Relationship Id="rId4" Type="http://schemas.openxmlformats.org/officeDocument/2006/relationships/image" Target="../media/image11.jpe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4.jpeg"/><Relationship Id="rId7" Type="http://schemas.openxmlformats.org/officeDocument/2006/relationships/diagramLayout" Target="../diagrams/layout4.xml"/><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diagramData" Target="../diagrams/data4.xml"/><Relationship Id="rId5" Type="http://schemas.openxmlformats.org/officeDocument/2006/relationships/image" Target="../media/image16.jpeg"/><Relationship Id="rId10" Type="http://schemas.microsoft.com/office/2007/relationships/diagramDrawing" Target="../diagrams/drawing4.xml"/><Relationship Id="rId4" Type="http://schemas.openxmlformats.org/officeDocument/2006/relationships/image" Target="../media/image15.jpe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z6ek6IQJf9Y.jpg"/>
          <p:cNvPicPr>
            <a:picLocks noChangeAspect="1"/>
          </p:cNvPicPr>
          <p:nvPr/>
        </p:nvPicPr>
        <p:blipFill>
          <a:blip r:embed="rId2" cstate="print"/>
          <a:stretch>
            <a:fillRect/>
          </a:stretch>
        </p:blipFill>
        <p:spPr>
          <a:xfrm>
            <a:off x="467544" y="548680"/>
            <a:ext cx="7812360" cy="5256584"/>
          </a:xfrm>
          <a:prstGeom prst="ellipse">
            <a:avLst/>
          </a:prstGeom>
          <a:ln>
            <a:noFill/>
          </a:ln>
          <a:effectLst>
            <a:softEdge rad="112500"/>
          </a:effectLst>
        </p:spPr>
      </p:pic>
      <p:sp>
        <p:nvSpPr>
          <p:cNvPr id="2" name="Заголовок 1"/>
          <p:cNvSpPr>
            <a:spLocks noGrp="1"/>
          </p:cNvSpPr>
          <p:nvPr>
            <p:ph type="ctrTitle"/>
          </p:nvPr>
        </p:nvSpPr>
        <p:spPr>
          <a:xfrm>
            <a:off x="685800" y="1"/>
            <a:ext cx="7772400" cy="764703"/>
          </a:xfrm>
        </p:spPr>
        <p:txBody>
          <a:bodyPr>
            <a:normAutofit fontScale="90000"/>
          </a:bodyPr>
          <a:lstStyle/>
          <a:p>
            <a:r>
              <a:rPr lang="uk-UA" sz="3600" dirty="0" smtClean="0">
                <a:ln>
                  <a:solidFill>
                    <a:srgbClr val="00B050"/>
                  </a:solidFill>
                </a:ln>
                <a:solidFill>
                  <a:srgbClr val="FFFF00"/>
                </a:solidFill>
              </a:rPr>
              <a:t>Дошкільний навчальний заклад №21</a:t>
            </a:r>
            <a:endParaRPr lang="ru-RU" sz="3600" dirty="0">
              <a:ln>
                <a:solidFill>
                  <a:srgbClr val="00B050"/>
                </a:solidFill>
              </a:ln>
              <a:solidFill>
                <a:srgbClr val="FFFF00"/>
              </a:solidFill>
            </a:endParaRPr>
          </a:p>
        </p:txBody>
      </p:sp>
      <p:sp>
        <p:nvSpPr>
          <p:cNvPr id="3" name="Подзаголовок 2"/>
          <p:cNvSpPr>
            <a:spLocks noGrp="1"/>
          </p:cNvSpPr>
          <p:nvPr>
            <p:ph type="subTitle" idx="1"/>
          </p:nvPr>
        </p:nvSpPr>
        <p:spPr/>
        <p:txBody>
          <a:bodyPr>
            <a:normAutofit fontScale="70000" lnSpcReduction="20000"/>
          </a:bodyPr>
          <a:lstStyle/>
          <a:p>
            <a:endParaRPr lang="ru-RU" dirty="0" smtClean="0"/>
          </a:p>
          <a:p>
            <a:r>
              <a:rPr lang="ru-RU" b="1" dirty="0" err="1" smtClean="0">
                <a:solidFill>
                  <a:srgbClr val="FFFF00"/>
                </a:solidFill>
              </a:rPr>
              <a:t>Підготувала</a:t>
            </a:r>
            <a:r>
              <a:rPr lang="ru-RU" b="1" dirty="0" smtClean="0">
                <a:solidFill>
                  <a:srgbClr val="FFFF00"/>
                </a:solidFill>
              </a:rPr>
              <a:t> </a:t>
            </a:r>
            <a:r>
              <a:rPr lang="ru-RU" b="1" dirty="0" err="1" smtClean="0">
                <a:solidFill>
                  <a:srgbClr val="FFFF00"/>
                </a:solidFill>
              </a:rPr>
              <a:t>Михайлюк</a:t>
            </a:r>
            <a:r>
              <a:rPr lang="ru-RU" b="1" dirty="0" smtClean="0">
                <a:solidFill>
                  <a:srgbClr val="FFFF00"/>
                </a:solidFill>
              </a:rPr>
              <a:t> Оксана </a:t>
            </a:r>
            <a:r>
              <a:rPr lang="ru-RU" b="1" dirty="0" err="1" smtClean="0">
                <a:solidFill>
                  <a:srgbClr val="FFFF00"/>
                </a:solidFill>
              </a:rPr>
              <a:t>Вікторівна</a:t>
            </a:r>
            <a:r>
              <a:rPr lang="ru-RU" b="1" dirty="0" smtClean="0">
                <a:solidFill>
                  <a:srgbClr val="FFFF00"/>
                </a:solidFill>
              </a:rPr>
              <a:t>,</a:t>
            </a:r>
          </a:p>
          <a:p>
            <a:r>
              <a:rPr lang="ru-RU" b="1" dirty="0" err="1" smtClean="0">
                <a:solidFill>
                  <a:srgbClr val="FFFF00"/>
                </a:solidFill>
              </a:rPr>
              <a:t>вихователь</a:t>
            </a:r>
            <a:r>
              <a:rPr lang="ru-RU" b="1" dirty="0" smtClean="0">
                <a:solidFill>
                  <a:srgbClr val="FFFF00"/>
                </a:solidFill>
              </a:rPr>
              <a:t> ДНЗ №21</a:t>
            </a:r>
          </a:p>
          <a:p>
            <a:r>
              <a:rPr lang="ru-RU" b="1" dirty="0" err="1" smtClean="0">
                <a:solidFill>
                  <a:srgbClr val="FFFF00"/>
                </a:solidFill>
              </a:rPr>
              <a:t>м.Тернопіль</a:t>
            </a:r>
            <a:endParaRPr lang="ru-RU" b="1" dirty="0" smtClean="0">
              <a:solidFill>
                <a:srgbClr val="FFFF00"/>
              </a:solidFill>
            </a:endParaRPr>
          </a:p>
        </p:txBody>
      </p:sp>
    </p:spTree>
    <p:extLst>
      <p:ext uri="{BB962C8B-B14F-4D97-AF65-F5344CB8AC3E}">
        <p14:creationId xmlns:p14="http://schemas.microsoft.com/office/powerpoint/2010/main" xmlns="" val="3391392770"/>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down)">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764704"/>
            <a:ext cx="9144000" cy="6093296"/>
          </a:xfrm>
        </p:spPr>
        <p:txBody>
          <a:bodyPr>
            <a:normAutofit fontScale="90000"/>
          </a:bodyPr>
          <a:lstStyle/>
          <a:p>
            <a:r>
              <a:rPr lang="uk-UA" sz="4900" dirty="0" smtClean="0">
                <a:solidFill>
                  <a:srgbClr val="FFFF66"/>
                </a:solidFill>
                <a:latin typeface="Monotype Corsiva" pitchFamily="66" charset="0"/>
              </a:rPr>
              <a:t>Природа стає могутнім виховним фактором лише тоді, коли маленька людина після</a:t>
            </a:r>
            <a:br>
              <a:rPr lang="uk-UA" sz="4900" dirty="0" smtClean="0">
                <a:solidFill>
                  <a:srgbClr val="FFFF66"/>
                </a:solidFill>
                <a:latin typeface="Monotype Corsiva" pitchFamily="66" charset="0"/>
              </a:rPr>
            </a:br>
            <a:r>
              <a:rPr lang="uk-UA" sz="4900" dirty="0" smtClean="0">
                <a:solidFill>
                  <a:srgbClr val="FFFF66"/>
                </a:solidFill>
                <a:latin typeface="Monotype Corsiva" pitchFamily="66" charset="0"/>
              </a:rPr>
              <a:t>3-4 х років навчання в школі з подивом приходить до думки: світ навколо мене став</a:t>
            </a:r>
            <a:br>
              <a:rPr lang="uk-UA" sz="4900" dirty="0" smtClean="0">
                <a:solidFill>
                  <a:srgbClr val="FFFF66"/>
                </a:solidFill>
                <a:latin typeface="Monotype Corsiva" pitchFamily="66" charset="0"/>
              </a:rPr>
            </a:br>
            <a:r>
              <a:rPr lang="uk-UA" sz="4900" dirty="0" smtClean="0">
                <a:solidFill>
                  <a:srgbClr val="FFFF66"/>
                </a:solidFill>
                <a:latin typeface="Monotype Corsiva" pitchFamily="66" charset="0"/>
              </a:rPr>
              <a:t>багатшим, красивішим,  ця зміна світу - моя праця, це я.</a:t>
            </a:r>
            <a:br>
              <a:rPr lang="uk-UA" sz="4900" dirty="0" smtClean="0">
                <a:solidFill>
                  <a:srgbClr val="FFFF66"/>
                </a:solidFill>
                <a:latin typeface="Monotype Corsiva" pitchFamily="66" charset="0"/>
              </a:rPr>
            </a:br>
            <a:r>
              <a:rPr lang="uk-UA" sz="4900" dirty="0" smtClean="0">
                <a:solidFill>
                  <a:srgbClr val="FFFF66"/>
                </a:solidFill>
                <a:latin typeface="Monotype Corsiva" pitchFamily="66" charset="0"/>
              </a:rPr>
              <a:t>В.Сухомлинський</a:t>
            </a:r>
            <a:r>
              <a:rPr lang="uk-UA" sz="4900" dirty="0" smtClean="0">
                <a:latin typeface="Monotype Corsiva" pitchFamily="66" charset="0"/>
              </a:rPr>
              <a:t/>
            </a:r>
            <a:br>
              <a:rPr lang="uk-UA" sz="4900" dirty="0" smtClean="0">
                <a:latin typeface="Monotype Corsiva" pitchFamily="66" charset="0"/>
              </a:rPr>
            </a:br>
            <a:r>
              <a:rPr lang="uk-UA" sz="4900" dirty="0" smtClean="0">
                <a:latin typeface="Monotype Corsiva" pitchFamily="66" charset="0"/>
              </a:rPr>
              <a:t> </a:t>
            </a:r>
            <a:r>
              <a:rPr lang="uk-UA" dirty="0" smtClean="0"/>
              <a:t/>
            </a:r>
            <a:br>
              <a:rPr lang="uk-UA" dirty="0" smtClean="0"/>
            </a:br>
            <a:endParaRPr lang="uk-UA" dirty="0"/>
          </a:p>
        </p:txBody>
      </p:sp>
      <p:sp>
        <p:nvSpPr>
          <p:cNvPr id="3" name="Содержимое 2"/>
          <p:cNvSpPr>
            <a:spLocks noGrp="1"/>
          </p:cNvSpPr>
          <p:nvPr>
            <p:ph idx="1"/>
          </p:nvPr>
        </p:nvSpPr>
        <p:spPr/>
        <p:txBody>
          <a:bodyPr/>
          <a:lstStyle/>
          <a:p>
            <a:endParaRPr lang="uk-UA"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uk-UA" sz="8800" dirty="0" smtClean="0"/>
              <a:t>Дякую за увагу!</a:t>
            </a:r>
            <a:endParaRPr lang="uk-UA" sz="8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solidFill>
                  <a:srgbClr val="3B9616"/>
                </a:solidFill>
              </a:rPr>
              <a:t>Тема</a:t>
            </a:r>
            <a:r>
              <a:rPr lang="ru-RU" dirty="0" smtClean="0"/>
              <a:t>: </a:t>
            </a:r>
            <a:r>
              <a:rPr lang="ru-RU" dirty="0" err="1" smtClean="0"/>
              <a:t>Жити</a:t>
            </a:r>
            <a:r>
              <a:rPr lang="ru-RU" dirty="0" smtClean="0"/>
              <a:t> в </a:t>
            </a:r>
            <a:r>
              <a:rPr lang="ru-RU" dirty="0" err="1" smtClean="0"/>
              <a:t>єдності</a:t>
            </a:r>
            <a:r>
              <a:rPr lang="ru-RU" dirty="0" smtClean="0"/>
              <a:t> </a:t>
            </a:r>
            <a:r>
              <a:rPr lang="ru-RU" dirty="0" err="1" smtClean="0"/>
              <a:t>з</a:t>
            </a:r>
            <a:r>
              <a:rPr lang="ru-RU" dirty="0" smtClean="0"/>
              <a:t> природою.</a:t>
            </a:r>
            <a:endParaRPr lang="ru-RU" dirty="0"/>
          </a:p>
        </p:txBody>
      </p:sp>
      <p:sp>
        <p:nvSpPr>
          <p:cNvPr id="3" name="Объект 2"/>
          <p:cNvSpPr>
            <a:spLocks noGrp="1"/>
          </p:cNvSpPr>
          <p:nvPr>
            <p:ph sz="half" idx="1"/>
          </p:nvPr>
        </p:nvSpPr>
        <p:spPr/>
        <p:txBody>
          <a:bodyPr>
            <a:normAutofit fontScale="92500" lnSpcReduction="20000"/>
          </a:bodyPr>
          <a:lstStyle/>
          <a:p>
            <a:r>
              <a:rPr lang="ru-RU" sz="3200" u="sng" dirty="0" smtClean="0">
                <a:solidFill>
                  <a:srgbClr val="C00000"/>
                </a:solidFill>
              </a:rPr>
              <a:t>Мета</a:t>
            </a:r>
            <a:r>
              <a:rPr lang="ru-RU" sz="3200" dirty="0" smtClean="0"/>
              <a:t>: </a:t>
            </a:r>
            <a:r>
              <a:rPr lang="ru-RU" sz="3200" dirty="0" err="1" smtClean="0"/>
              <a:t>виховання</a:t>
            </a:r>
            <a:r>
              <a:rPr lang="ru-RU" sz="3200" dirty="0" smtClean="0"/>
              <a:t> у </a:t>
            </a:r>
            <a:r>
              <a:rPr lang="ru-RU" sz="3200" dirty="0" err="1" smtClean="0"/>
              <a:t>дітей</a:t>
            </a:r>
            <a:r>
              <a:rPr lang="ru-RU" sz="3200" dirty="0" smtClean="0"/>
              <a:t> </a:t>
            </a:r>
            <a:r>
              <a:rPr lang="ru-RU" sz="3200" dirty="0" err="1" smtClean="0"/>
              <a:t>відповідального</a:t>
            </a:r>
            <a:r>
              <a:rPr lang="ru-RU" sz="3200" dirty="0" smtClean="0"/>
              <a:t> </a:t>
            </a:r>
            <a:r>
              <a:rPr lang="ru-RU" sz="3200" dirty="0" err="1" smtClean="0"/>
              <a:t>і</a:t>
            </a:r>
            <a:r>
              <a:rPr lang="ru-RU" sz="3200" dirty="0" smtClean="0"/>
              <a:t> </a:t>
            </a:r>
            <a:r>
              <a:rPr lang="ru-RU" sz="3200" dirty="0" err="1" smtClean="0"/>
              <a:t>дбайливого</a:t>
            </a:r>
            <a:r>
              <a:rPr lang="ru-RU" sz="3200" dirty="0" smtClean="0"/>
              <a:t> </a:t>
            </a:r>
            <a:r>
              <a:rPr lang="ru-RU" sz="3200" dirty="0" err="1" smtClean="0"/>
              <a:t>ставленя</a:t>
            </a:r>
            <a:r>
              <a:rPr lang="ru-RU" sz="3200" dirty="0" smtClean="0"/>
              <a:t> до </a:t>
            </a:r>
            <a:r>
              <a:rPr lang="ru-RU" sz="3200" dirty="0" err="1" smtClean="0"/>
              <a:t>природи</a:t>
            </a:r>
            <a:r>
              <a:rPr lang="ru-RU" sz="3200" dirty="0" smtClean="0"/>
              <a:t>, </a:t>
            </a:r>
            <a:r>
              <a:rPr lang="ru-RU" sz="3200" dirty="0" err="1" smtClean="0"/>
              <a:t>що</a:t>
            </a:r>
            <a:r>
              <a:rPr lang="ru-RU" sz="3200" dirty="0" smtClean="0"/>
              <a:t> </a:t>
            </a:r>
            <a:r>
              <a:rPr lang="ru-RU" sz="3200" dirty="0" err="1" smtClean="0"/>
              <a:t>базується</a:t>
            </a:r>
            <a:r>
              <a:rPr lang="ru-RU" sz="3200" dirty="0" smtClean="0"/>
              <a:t> на </a:t>
            </a:r>
            <a:r>
              <a:rPr lang="ru-RU" sz="3200" dirty="0" err="1" smtClean="0"/>
              <a:t>екологічній</a:t>
            </a:r>
            <a:r>
              <a:rPr lang="ru-RU" sz="3200" dirty="0" smtClean="0"/>
              <a:t> </a:t>
            </a:r>
            <a:r>
              <a:rPr lang="ru-RU" sz="3200" dirty="0" err="1" smtClean="0"/>
              <a:t>свідомості</a:t>
            </a:r>
            <a:r>
              <a:rPr lang="ru-RU" sz="3200" dirty="0" smtClean="0"/>
              <a:t>.</a:t>
            </a:r>
            <a:endParaRPr lang="ru-RU" sz="3200" dirty="0"/>
          </a:p>
        </p:txBody>
      </p:sp>
      <p:sp>
        <p:nvSpPr>
          <p:cNvPr id="5" name="Объект 4"/>
          <p:cNvSpPr>
            <a:spLocks noGrp="1"/>
          </p:cNvSpPr>
          <p:nvPr>
            <p:ph sz="half" idx="2"/>
          </p:nvPr>
        </p:nvSpPr>
        <p:spPr/>
        <p:txBody>
          <a:bodyPr>
            <a:normAutofit fontScale="92500" lnSpcReduction="20000"/>
          </a:bodyPr>
          <a:lstStyle/>
          <a:p>
            <a:r>
              <a:rPr lang="ru-RU" u="sng" dirty="0" err="1" smtClean="0">
                <a:solidFill>
                  <a:srgbClr val="C00000"/>
                </a:solidFill>
              </a:rPr>
              <a:t>Екологічна</a:t>
            </a:r>
            <a:r>
              <a:rPr lang="ru-RU" u="sng" dirty="0" smtClean="0">
                <a:solidFill>
                  <a:srgbClr val="C00000"/>
                </a:solidFill>
              </a:rPr>
              <a:t> </a:t>
            </a:r>
            <a:r>
              <a:rPr lang="ru-RU" u="sng" dirty="0" err="1" smtClean="0">
                <a:solidFill>
                  <a:srgbClr val="C00000"/>
                </a:solidFill>
              </a:rPr>
              <a:t>свідомість</a:t>
            </a:r>
            <a:r>
              <a:rPr lang="ru-RU" u="sng" dirty="0" smtClean="0">
                <a:solidFill>
                  <a:srgbClr val="C00000"/>
                </a:solidFill>
              </a:rPr>
              <a:t> </a:t>
            </a:r>
            <a:r>
              <a:rPr lang="ru-RU" dirty="0" smtClean="0"/>
              <a:t>- </a:t>
            </a:r>
            <a:r>
              <a:rPr lang="ru-RU" dirty="0" err="1" smtClean="0"/>
              <a:t>це</a:t>
            </a:r>
            <a:r>
              <a:rPr lang="ru-RU" dirty="0" smtClean="0"/>
              <a:t> </a:t>
            </a:r>
            <a:r>
              <a:rPr lang="ru-RU" dirty="0" err="1" smtClean="0"/>
              <a:t>глибоке</a:t>
            </a:r>
            <a:r>
              <a:rPr lang="ru-RU" dirty="0" smtClean="0"/>
              <a:t> </a:t>
            </a:r>
            <a:r>
              <a:rPr lang="ru-RU" dirty="0" err="1" smtClean="0"/>
              <a:t>розуміння</a:t>
            </a:r>
            <a:r>
              <a:rPr lang="ru-RU" dirty="0" smtClean="0"/>
              <a:t> </a:t>
            </a:r>
            <a:r>
              <a:rPr lang="ru-RU" dirty="0" err="1" smtClean="0"/>
              <a:t>нерозривного</a:t>
            </a:r>
            <a:r>
              <a:rPr lang="ru-RU" dirty="0" smtClean="0"/>
              <a:t> </a:t>
            </a:r>
            <a:r>
              <a:rPr lang="ru-RU" dirty="0" err="1" smtClean="0"/>
              <a:t>зв</a:t>
            </a:r>
            <a:r>
              <a:rPr lang="en-US" dirty="0" smtClean="0"/>
              <a:t>’</a:t>
            </a:r>
            <a:r>
              <a:rPr lang="uk-UA" dirty="0" err="1" smtClean="0"/>
              <a:t>язку</a:t>
            </a:r>
            <a:r>
              <a:rPr lang="uk-UA" dirty="0" smtClean="0"/>
              <a:t> людини з природою. Екологічно свідома людина дотримується правил раціонального природокористування</a:t>
            </a:r>
            <a:r>
              <a:rPr lang="en-US" dirty="0" smtClean="0"/>
              <a:t>, </a:t>
            </a:r>
            <a:r>
              <a:rPr lang="uk-UA" dirty="0" smtClean="0"/>
              <a:t>піклується про поліпшення стану довкілля, бореться проти його забруднення й руйнування.</a:t>
            </a:r>
            <a:endParaRPr lang="ru-RU" dirty="0"/>
          </a:p>
        </p:txBody>
      </p:sp>
    </p:spTree>
    <p:extLst>
      <p:ext uri="{BB962C8B-B14F-4D97-AF65-F5344CB8AC3E}">
        <p14:creationId xmlns:p14="http://schemas.microsoft.com/office/powerpoint/2010/main" xmlns="" val="2497893619"/>
      </p:ext>
    </p:extLst>
  </p:cSld>
  <p:clrMapOvr>
    <a:masterClrMapping/>
  </p:clrMapOvr>
  <p:transition>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buFont typeface="Arial" pitchFamily="34" charset="0"/>
              <a:buChar char="•"/>
            </a:pPr>
            <a:endParaRPr lang="ru-RU" dirty="0">
              <a:solidFill>
                <a:schemeClr val="tx1"/>
              </a:solidFill>
            </a:endParaRPr>
          </a:p>
        </p:txBody>
      </p:sp>
      <p:sp>
        <p:nvSpPr>
          <p:cNvPr id="8" name="Объект 7"/>
          <p:cNvSpPr>
            <a:spLocks noGrp="1"/>
          </p:cNvSpPr>
          <p:nvPr>
            <p:ph idx="1"/>
          </p:nvPr>
        </p:nvSpPr>
        <p:spPr/>
        <p:txBody>
          <a:bodyPr>
            <a:normAutofit/>
          </a:bodyPr>
          <a:lstStyle/>
          <a:p>
            <a:r>
              <a:rPr lang="ru-RU" dirty="0" smtClean="0"/>
              <a:t> </a:t>
            </a:r>
          </a:p>
          <a:p>
            <a:pPr marL="0" indent="0">
              <a:buNone/>
            </a:pPr>
            <a:endParaRPr lang="ru-RU" dirty="0"/>
          </a:p>
          <a:p>
            <a:pPr marL="0" indent="0">
              <a:buNone/>
            </a:pPr>
            <a:endParaRPr lang="ru-RU" dirty="0" smtClean="0"/>
          </a:p>
          <a:p>
            <a:pPr marL="0" indent="0">
              <a:buNone/>
            </a:pPr>
            <a:endParaRPr lang="ru-RU" dirty="0"/>
          </a:p>
          <a:p>
            <a:pPr marL="0" indent="0">
              <a:buNone/>
            </a:pPr>
            <a:endParaRPr lang="ru-RU" dirty="0" smtClean="0"/>
          </a:p>
          <a:p>
            <a:pPr marL="0" indent="0">
              <a:buNone/>
            </a:pPr>
            <a:endParaRPr lang="ru-RU" dirty="0"/>
          </a:p>
          <a:p>
            <a:endParaRPr lang="ru-RU" dirty="0"/>
          </a:p>
          <a:p>
            <a:endParaRPr lang="ru-RU" dirty="0"/>
          </a:p>
        </p:txBody>
      </p:sp>
      <p:graphicFrame>
        <p:nvGraphicFramePr>
          <p:cNvPr id="11" name="Схема 10"/>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p:cNvSpPr txBox="1"/>
          <p:nvPr/>
        </p:nvSpPr>
        <p:spPr>
          <a:xfrm>
            <a:off x="323528" y="2564904"/>
            <a:ext cx="2304256" cy="1815882"/>
          </a:xfrm>
          <a:prstGeom prst="rect">
            <a:avLst/>
          </a:prstGeom>
          <a:noFill/>
        </p:spPr>
        <p:txBody>
          <a:bodyPr wrap="square" rtlCol="0">
            <a:spAutoFit/>
          </a:bodyPr>
          <a:lstStyle/>
          <a:p>
            <a:pPr algn="ctr"/>
            <a:r>
              <a:rPr lang="uk-UA" sz="2800" dirty="0" smtClean="0">
                <a:solidFill>
                  <a:srgbClr val="FFFF00"/>
                </a:solidFill>
              </a:rPr>
              <a:t>Основні завдання екологічної освіти</a:t>
            </a:r>
            <a:endParaRPr lang="uk-UA" sz="2800" dirty="0">
              <a:solidFill>
                <a:srgbClr val="FFFF00"/>
              </a:solidFill>
            </a:endParaRPr>
          </a:p>
        </p:txBody>
      </p:sp>
      <p:sp>
        <p:nvSpPr>
          <p:cNvPr id="14" name="TextBox 13"/>
          <p:cNvSpPr txBox="1"/>
          <p:nvPr/>
        </p:nvSpPr>
        <p:spPr>
          <a:xfrm>
            <a:off x="4716016" y="0"/>
            <a:ext cx="4427984" cy="2862322"/>
          </a:xfrm>
          <a:prstGeom prst="rect">
            <a:avLst/>
          </a:prstGeom>
          <a:noFill/>
        </p:spPr>
        <p:txBody>
          <a:bodyPr wrap="square" rtlCol="0">
            <a:spAutoFit/>
          </a:bodyPr>
          <a:lstStyle/>
          <a:p>
            <a:pPr>
              <a:buFont typeface="Arial" pitchFamily="34" charset="0"/>
              <a:buChar char="•"/>
            </a:pPr>
            <a:r>
              <a:rPr lang="uk-UA" dirty="0" smtClean="0"/>
              <a:t> </a:t>
            </a:r>
            <a:r>
              <a:rPr lang="uk-UA" dirty="0" smtClean="0">
                <a:latin typeface="Times New Roman" pitchFamily="18" charset="0"/>
                <a:cs typeface="Times New Roman" pitchFamily="18" charset="0"/>
              </a:rPr>
              <a:t>Вчити засвоювати елементи екологічної культури.</a:t>
            </a:r>
          </a:p>
          <a:p>
            <a:pPr>
              <a:buFont typeface="Arial" pitchFamily="34" charset="0"/>
              <a:buChar char="•"/>
            </a:pPr>
            <a:r>
              <a:rPr lang="uk-UA" dirty="0" smtClean="0">
                <a:latin typeface="Times New Roman" pitchFamily="18" charset="0"/>
                <a:cs typeface="Times New Roman" pitchFamily="18" charset="0"/>
              </a:rPr>
              <a:t>Вчити засвоювати навички культурної поведінки у довкіллі.</a:t>
            </a:r>
          </a:p>
          <a:p>
            <a:pPr>
              <a:buFont typeface="Arial" pitchFamily="34" charset="0"/>
              <a:buChar char="•"/>
            </a:pPr>
            <a:r>
              <a:rPr lang="uk-UA" dirty="0" smtClean="0">
                <a:latin typeface="Times New Roman" pitchFamily="18" charset="0"/>
                <a:cs typeface="Times New Roman" pitchFamily="18" charset="0"/>
              </a:rPr>
              <a:t>Вчити засвоювати перлини народної мудрості про дбайливе ставлення до</a:t>
            </a:r>
            <a:br>
              <a:rPr lang="uk-UA" dirty="0" smtClean="0">
                <a:latin typeface="Times New Roman" pitchFamily="18" charset="0"/>
                <a:cs typeface="Times New Roman" pitchFamily="18" charset="0"/>
              </a:rPr>
            </a:br>
            <a:r>
              <a:rPr lang="uk-UA" dirty="0" smtClean="0">
                <a:latin typeface="Times New Roman" pitchFamily="18" charset="0"/>
                <a:cs typeface="Times New Roman" pitchFamily="18" charset="0"/>
              </a:rPr>
              <a:t>природного оточення.</a:t>
            </a:r>
            <a:r>
              <a:rPr lang="uk-UA" dirty="0" smtClean="0"/>
              <a:t/>
            </a:r>
            <a:br>
              <a:rPr lang="uk-UA" dirty="0" smtClean="0"/>
            </a:br>
            <a:r>
              <a:rPr lang="uk-UA" dirty="0" smtClean="0">
                <a:latin typeface="Times New Roman" pitchFamily="18" charset="0"/>
                <a:cs typeface="Times New Roman" pitchFamily="18" charset="0"/>
              </a:rPr>
              <a:t/>
            </a:r>
            <a:br>
              <a:rPr lang="uk-UA" dirty="0" smtClean="0">
                <a:latin typeface="Times New Roman" pitchFamily="18" charset="0"/>
                <a:cs typeface="Times New Roman" pitchFamily="18" charset="0"/>
              </a:rPr>
            </a:br>
            <a:endParaRPr lang="uk-UA" dirty="0" smtClean="0">
              <a:latin typeface="Times New Roman" pitchFamily="18" charset="0"/>
              <a:cs typeface="Times New Roman" pitchFamily="18" charset="0"/>
            </a:endParaRPr>
          </a:p>
          <a:p>
            <a:pPr>
              <a:buFont typeface="Arial" pitchFamily="34" charset="0"/>
              <a:buChar char="•"/>
            </a:pPr>
            <a:endParaRPr lang="uk-UA" dirty="0"/>
          </a:p>
        </p:txBody>
      </p:sp>
    </p:spTree>
    <p:extLst>
      <p:ext uri="{BB962C8B-B14F-4D97-AF65-F5344CB8AC3E}">
        <p14:creationId xmlns:p14="http://schemas.microsoft.com/office/powerpoint/2010/main" xmlns="" val="174072446"/>
      </p:ext>
    </p:extLst>
  </p:cSld>
  <p:clrMapOvr>
    <a:masterClrMapping/>
  </p:clrMapOvr>
  <p:transition>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solidFill>
                  <a:srgbClr val="FF0000"/>
                </a:solidFill>
                <a:effectLst>
                  <a:outerShdw blurRad="38100" dist="38100" dir="2700000" algn="tl">
                    <a:srgbClr val="000000">
                      <a:alpha val="43137"/>
                    </a:srgbClr>
                  </a:outerShdw>
                </a:effectLst>
              </a:rPr>
              <a:t>Принципи екологічного виховання: </a:t>
            </a:r>
            <a:endParaRPr lang="uk-UA" dirty="0">
              <a:solidFill>
                <a:srgbClr val="FF0000"/>
              </a:solidFill>
              <a:effectLst>
                <a:outerShdw blurRad="38100" dist="38100" dir="2700000" algn="tl">
                  <a:srgbClr val="000000">
                    <a:alpha val="43137"/>
                  </a:srgbClr>
                </a:outerShdw>
              </a:effectLst>
            </a:endParaRPr>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дети-на-парке-осени-26265022.jpg"/>
          <p:cNvPicPr>
            <a:picLocks noChangeAspect="1"/>
          </p:cNvPicPr>
          <p:nvPr/>
        </p:nvPicPr>
        <p:blipFill>
          <a:blip r:embed="rId2" cstate="print"/>
          <a:srcRect b="7330"/>
          <a:stretch>
            <a:fillRect/>
          </a:stretch>
        </p:blipFill>
        <p:spPr>
          <a:xfrm>
            <a:off x="179512" y="3761656"/>
            <a:ext cx="3996000" cy="3096344"/>
          </a:xfrm>
          <a:prstGeom prst="ellipse">
            <a:avLst/>
          </a:prstGeom>
          <a:ln>
            <a:noFill/>
          </a:ln>
          <a:effectLst>
            <a:softEdge rad="112500"/>
          </a:effectLst>
        </p:spPr>
      </p:pic>
      <p:pic>
        <p:nvPicPr>
          <p:cNvPr id="5" name="Рисунок 4" descr="gqx65-YfM4o.jpg"/>
          <p:cNvPicPr>
            <a:picLocks noChangeAspect="1"/>
          </p:cNvPicPr>
          <p:nvPr/>
        </p:nvPicPr>
        <p:blipFill>
          <a:blip r:embed="rId3" cstate="print"/>
          <a:stretch>
            <a:fillRect/>
          </a:stretch>
        </p:blipFill>
        <p:spPr>
          <a:xfrm>
            <a:off x="0" y="0"/>
            <a:ext cx="4248472" cy="3186354"/>
          </a:xfrm>
          <a:prstGeom prst="ellipse">
            <a:avLst/>
          </a:prstGeom>
          <a:ln>
            <a:noFill/>
          </a:ln>
          <a:effectLst>
            <a:softEdge rad="112500"/>
          </a:effectLst>
        </p:spPr>
      </p:pic>
      <p:pic>
        <p:nvPicPr>
          <p:cNvPr id="7" name="Содержимое 3" descr="9XEKaPBCp-M.jpg"/>
          <p:cNvPicPr>
            <a:picLocks noChangeAspect="1"/>
          </p:cNvPicPr>
          <p:nvPr/>
        </p:nvPicPr>
        <p:blipFill>
          <a:blip r:embed="rId4" cstate="print"/>
          <a:stretch>
            <a:fillRect/>
          </a:stretch>
        </p:blipFill>
        <p:spPr>
          <a:xfrm rot="718917">
            <a:off x="6037484" y="21891"/>
            <a:ext cx="2978240" cy="4025049"/>
          </a:xfrm>
          <a:prstGeom prst="ellipse">
            <a:avLst/>
          </a:prstGeom>
          <a:ln>
            <a:noFill/>
          </a:ln>
          <a:effectLst>
            <a:softEdge rad="112500"/>
          </a:effectLst>
        </p:spPr>
      </p:pic>
      <p:pic>
        <p:nvPicPr>
          <p:cNvPr id="8" name="Рисунок 7" descr="usersfotoyxkkdx.jpg"/>
          <p:cNvPicPr>
            <a:picLocks noChangeAspect="1"/>
          </p:cNvPicPr>
          <p:nvPr/>
        </p:nvPicPr>
        <p:blipFill>
          <a:blip r:embed="rId5" cstate="print"/>
          <a:stretch>
            <a:fillRect/>
          </a:stretch>
        </p:blipFill>
        <p:spPr>
          <a:xfrm>
            <a:off x="5148064" y="3789041"/>
            <a:ext cx="3995936" cy="3068960"/>
          </a:xfrm>
          <a:prstGeom prst="ellipse">
            <a:avLst/>
          </a:prstGeom>
          <a:ln>
            <a:noFill/>
          </a:ln>
          <a:effectLst>
            <a:softEdge rad="112500"/>
          </a:effectLst>
        </p:spPr>
      </p:pic>
      <p:sp>
        <p:nvSpPr>
          <p:cNvPr id="2" name="Заголовок 1"/>
          <p:cNvSpPr>
            <a:spLocks noGrp="1"/>
          </p:cNvSpPr>
          <p:nvPr>
            <p:ph type="title"/>
          </p:nvPr>
        </p:nvSpPr>
        <p:spPr/>
        <p:txBody>
          <a:bodyPr/>
          <a:lstStyle/>
          <a:p>
            <a:r>
              <a:rPr lang="en-US" dirty="0" smtClean="0"/>
              <a:t>   </a:t>
            </a:r>
            <a:endParaRPr lang="uk-UA" dirty="0"/>
          </a:p>
        </p:txBody>
      </p:sp>
      <p:graphicFrame>
        <p:nvGraphicFramePr>
          <p:cNvPr id="4" name="Содержимое 3"/>
          <p:cNvGraphicFramePr>
            <a:graphicFrameLocks noGrp="1"/>
          </p:cNvGraphicFramePr>
          <p:nvPr>
            <p:ph idx="1"/>
          </p:nvPr>
        </p:nvGraphicFramePr>
        <p:xfrm>
          <a:off x="0" y="171400"/>
          <a:ext cx="9144000" cy="685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DSC01109.jpg"/>
          <p:cNvPicPr>
            <a:picLocks noChangeAspect="1"/>
          </p:cNvPicPr>
          <p:nvPr/>
        </p:nvPicPr>
        <p:blipFill>
          <a:blip r:embed="rId2" cstate="print"/>
          <a:srcRect t="-15343" r="-5035"/>
          <a:stretch>
            <a:fillRect/>
          </a:stretch>
        </p:blipFill>
        <p:spPr>
          <a:xfrm rot="782597">
            <a:off x="-11143" y="3338373"/>
            <a:ext cx="4680520" cy="3312368"/>
          </a:xfrm>
          <a:prstGeom prst="ellipse">
            <a:avLst/>
          </a:prstGeom>
          <a:ln>
            <a:noFill/>
          </a:ln>
          <a:effectLst>
            <a:softEdge rad="112500"/>
          </a:effectLst>
        </p:spPr>
      </p:pic>
      <p:pic>
        <p:nvPicPr>
          <p:cNvPr id="7" name="Рисунок 6" descr="IMG_4327.JPG"/>
          <p:cNvPicPr>
            <a:picLocks noChangeAspect="1"/>
          </p:cNvPicPr>
          <p:nvPr/>
        </p:nvPicPr>
        <p:blipFill>
          <a:blip r:embed="rId3" cstate="print"/>
          <a:stretch>
            <a:fillRect/>
          </a:stretch>
        </p:blipFill>
        <p:spPr>
          <a:xfrm rot="20653122">
            <a:off x="-132430" y="-40638"/>
            <a:ext cx="4644008" cy="3645024"/>
          </a:xfrm>
          <a:prstGeom prst="ellipse">
            <a:avLst/>
          </a:prstGeom>
          <a:ln>
            <a:noFill/>
          </a:ln>
          <a:effectLst>
            <a:softEdge rad="112500"/>
          </a:effectLst>
        </p:spPr>
      </p:pic>
      <p:pic>
        <p:nvPicPr>
          <p:cNvPr id="4" name="Рисунок 3" descr="mx5wrINXY8Y.jpg"/>
          <p:cNvPicPr>
            <a:picLocks noChangeAspect="1"/>
          </p:cNvPicPr>
          <p:nvPr/>
        </p:nvPicPr>
        <p:blipFill>
          <a:blip r:embed="rId4" cstate="print"/>
          <a:srcRect t="-19730" r="-2927"/>
          <a:stretch>
            <a:fillRect/>
          </a:stretch>
        </p:blipFill>
        <p:spPr>
          <a:xfrm rot="1162944">
            <a:off x="5232375" y="-136528"/>
            <a:ext cx="3816424" cy="3329608"/>
          </a:xfrm>
          <a:prstGeom prst="ellipse">
            <a:avLst/>
          </a:prstGeom>
          <a:ln>
            <a:noFill/>
          </a:ln>
          <a:effectLst>
            <a:softEdge rad="112500"/>
          </a:effectLst>
        </p:spPr>
      </p:pic>
      <p:pic>
        <p:nvPicPr>
          <p:cNvPr id="6" name="Рисунок 5" descr="Безымянный.jpg"/>
          <p:cNvPicPr>
            <a:picLocks noChangeAspect="1"/>
          </p:cNvPicPr>
          <p:nvPr/>
        </p:nvPicPr>
        <p:blipFill>
          <a:blip r:embed="rId5" cstate="print"/>
          <a:srcRect l="-8952" t="-22312" r="23040" b="22061"/>
          <a:stretch>
            <a:fillRect/>
          </a:stretch>
        </p:blipFill>
        <p:spPr>
          <a:xfrm rot="20715012">
            <a:off x="3891561" y="3015685"/>
            <a:ext cx="5148064" cy="3240360"/>
          </a:xfrm>
          <a:prstGeom prst="ellipse">
            <a:avLst/>
          </a:prstGeom>
          <a:ln>
            <a:noFill/>
          </a:ln>
          <a:effectLst>
            <a:softEdge rad="112500"/>
          </a:effectLst>
        </p:spPr>
      </p:pic>
      <p:sp>
        <p:nvSpPr>
          <p:cNvPr id="2" name="Заголовок 1"/>
          <p:cNvSpPr>
            <a:spLocks noGrp="1"/>
          </p:cNvSpPr>
          <p:nvPr>
            <p:ph type="title"/>
          </p:nvPr>
        </p:nvSpPr>
        <p:spPr/>
        <p:txBody>
          <a:bodyPr/>
          <a:lstStyle/>
          <a:p>
            <a:endParaRPr lang="uk-UA"/>
          </a:p>
        </p:txBody>
      </p:sp>
      <p:graphicFrame>
        <p:nvGraphicFramePr>
          <p:cNvPr id="3" name="Схема 2"/>
          <p:cNvGraphicFramePr/>
          <p:nvPr/>
        </p:nvGraphicFramePr>
        <p:xfrm>
          <a:off x="467544" y="332656"/>
          <a:ext cx="8352928" cy="61926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ransition>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Інтерактивні методи і прийоми:</a:t>
            </a:r>
            <a:endParaRPr lang="uk-UA"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IMG_2246.JPG"/>
          <p:cNvPicPr>
            <a:picLocks noChangeAspect="1"/>
          </p:cNvPicPr>
          <p:nvPr/>
        </p:nvPicPr>
        <p:blipFill>
          <a:blip r:embed="rId2" cstate="print"/>
          <a:stretch>
            <a:fillRect/>
          </a:stretch>
        </p:blipFill>
        <p:spPr>
          <a:xfrm rot="19505400">
            <a:off x="496589" y="-106260"/>
            <a:ext cx="3384376" cy="4437112"/>
          </a:xfrm>
          <a:prstGeom prst="ellipse">
            <a:avLst/>
          </a:prstGeom>
          <a:ln>
            <a:noFill/>
          </a:ln>
          <a:effectLst>
            <a:softEdge rad="112500"/>
          </a:effectLst>
        </p:spPr>
      </p:pic>
      <p:pic>
        <p:nvPicPr>
          <p:cNvPr id="4" name="Рисунок 3" descr="-20.jpg"/>
          <p:cNvPicPr>
            <a:picLocks noChangeAspect="1"/>
          </p:cNvPicPr>
          <p:nvPr/>
        </p:nvPicPr>
        <p:blipFill>
          <a:blip r:embed="rId3" cstate="print"/>
          <a:stretch>
            <a:fillRect/>
          </a:stretch>
        </p:blipFill>
        <p:spPr>
          <a:xfrm rot="1804701">
            <a:off x="4437198" y="3633416"/>
            <a:ext cx="4795943" cy="3049461"/>
          </a:xfrm>
          <a:prstGeom prst="ellipse">
            <a:avLst/>
          </a:prstGeom>
          <a:ln>
            <a:noFill/>
          </a:ln>
          <a:effectLst>
            <a:softEdge rad="112500"/>
          </a:effectLst>
        </p:spPr>
      </p:pic>
      <p:pic>
        <p:nvPicPr>
          <p:cNvPr id="5" name="Рисунок 4" descr="podelki-iz-prirodnogo-materiala-kartinki-1.jpeg"/>
          <p:cNvPicPr>
            <a:picLocks noChangeAspect="1"/>
          </p:cNvPicPr>
          <p:nvPr/>
        </p:nvPicPr>
        <p:blipFill>
          <a:blip r:embed="rId4" cstate="print"/>
          <a:stretch>
            <a:fillRect/>
          </a:stretch>
        </p:blipFill>
        <p:spPr>
          <a:xfrm rot="20783081">
            <a:off x="707560" y="3867965"/>
            <a:ext cx="4104456" cy="3140968"/>
          </a:xfrm>
          <a:prstGeom prst="ellipse">
            <a:avLst/>
          </a:prstGeom>
          <a:ln>
            <a:noFill/>
          </a:ln>
          <a:effectLst>
            <a:softEdge rad="112500"/>
          </a:effectLst>
        </p:spPr>
      </p:pic>
      <p:pic>
        <p:nvPicPr>
          <p:cNvPr id="6" name="Рисунок 5" descr="DSCF4529.jpg"/>
          <p:cNvPicPr>
            <a:picLocks noChangeAspect="1"/>
          </p:cNvPicPr>
          <p:nvPr/>
        </p:nvPicPr>
        <p:blipFill>
          <a:blip r:embed="rId5" cstate="print"/>
          <a:stretch>
            <a:fillRect/>
          </a:stretch>
        </p:blipFill>
        <p:spPr>
          <a:xfrm rot="1875651">
            <a:off x="5068728" y="-226833"/>
            <a:ext cx="3200400" cy="4267200"/>
          </a:xfrm>
          <a:prstGeom prst="ellipse">
            <a:avLst/>
          </a:prstGeom>
          <a:ln>
            <a:noFill/>
          </a:ln>
          <a:effectLst>
            <a:softEdge rad="112500"/>
          </a:effectLst>
        </p:spPr>
      </p:pic>
      <p:sp>
        <p:nvSpPr>
          <p:cNvPr id="2" name="Заголовок 1"/>
          <p:cNvSpPr>
            <a:spLocks noGrp="1"/>
          </p:cNvSpPr>
          <p:nvPr>
            <p:ph type="title"/>
          </p:nvPr>
        </p:nvSpPr>
        <p:spPr>
          <a:xfrm>
            <a:off x="457200" y="1052736"/>
            <a:ext cx="8229600" cy="2664296"/>
          </a:xfrm>
        </p:spPr>
        <p:txBody>
          <a:bodyPr>
            <a:normAutofit/>
          </a:bodyPr>
          <a:lstStyle/>
          <a:p>
            <a:r>
              <a:rPr lang="uk-UA" dirty="0" smtClean="0">
                <a:solidFill>
                  <a:srgbClr val="FF0000"/>
                </a:solidFill>
              </a:rPr>
              <a:t>Природа – є безмежним джерелом для розвитку креативності дитини.</a:t>
            </a:r>
            <a:endParaRPr lang="uk-UA" dirty="0">
              <a:solidFill>
                <a:srgbClr val="FF0000"/>
              </a:solidFill>
            </a:endParaRPr>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858000"/>
          </a:xfrm>
        </p:spPr>
        <p:txBody>
          <a:bodyPr>
            <a:normAutofit/>
          </a:bodyPr>
          <a:lstStyle/>
          <a:p>
            <a:r>
              <a:rPr lang="uk-UA" sz="2700" b="0" i="1" dirty="0" smtClean="0">
                <a:effectLst>
                  <a:outerShdw blurRad="38100" dist="38100" dir="2700000" algn="tl">
                    <a:srgbClr val="000000">
                      <a:alpha val="43137"/>
                    </a:srgbClr>
                  </a:outerShdw>
                </a:effectLst>
                <a:latin typeface="Times New Roman" pitchFamily="18" charset="0"/>
                <a:cs typeface="Times New Roman" pitchFamily="18" charset="0"/>
              </a:rPr>
              <a:t>На протязі всього мого робочого досвіду я спостерігаю зміни у особистостях моїх вихованців. Коли вони потрапляють до садочку, вони часто боязкі, сковані у вираженні своїх емоцій і вражень. Адже дітки 2-3років маленькі «</a:t>
            </a:r>
            <a:r>
              <a:rPr lang="uk-UA" sz="2700" b="0" i="1" dirty="0" err="1" smtClean="0">
                <a:effectLst>
                  <a:outerShdw blurRad="38100" dist="38100" dir="2700000" algn="tl">
                    <a:srgbClr val="000000">
                      <a:alpha val="43137"/>
                    </a:srgbClr>
                  </a:outerShdw>
                </a:effectLst>
                <a:latin typeface="Times New Roman" pitchFamily="18" charset="0"/>
                <a:cs typeface="Times New Roman" pitchFamily="18" charset="0"/>
              </a:rPr>
              <a:t>чомучки</a:t>
            </a:r>
            <a:r>
              <a:rPr lang="uk-UA" sz="2700" b="0" i="1" dirty="0" smtClean="0">
                <a:effectLst>
                  <a:outerShdw blurRad="38100" dist="38100" dir="2700000" algn="tl">
                    <a:srgbClr val="000000">
                      <a:alpha val="43137"/>
                    </a:srgbClr>
                  </a:outerShdw>
                </a:effectLst>
                <a:latin typeface="Times New Roman" pitchFamily="18" charset="0"/>
                <a:cs typeface="Times New Roman" pitchFamily="18" charset="0"/>
              </a:rPr>
              <a:t>».  Я роблю все можливе для того, щоб  пояснити їм явища природи,дати уявлення про життя рослин і тварин,про причинно-наслідкові </a:t>
            </a:r>
            <a:r>
              <a:rPr lang="uk-UA" sz="2700" b="0" i="1" dirty="0" err="1" smtClean="0">
                <a:effectLst>
                  <a:outerShdw blurRad="38100" dist="38100" dir="2700000" algn="tl">
                    <a:srgbClr val="000000">
                      <a:alpha val="43137"/>
                    </a:srgbClr>
                  </a:outerShdw>
                </a:effectLst>
                <a:latin typeface="Times New Roman" pitchFamily="18" charset="0"/>
                <a:cs typeface="Times New Roman" pitchFamily="18" charset="0"/>
              </a:rPr>
              <a:t>зв’</a:t>
            </a:r>
            <a:r>
              <a:rPr lang="ru-RU" sz="2700" b="0" i="1" dirty="0" err="1" smtClean="0">
                <a:effectLst>
                  <a:outerShdw blurRad="38100" dist="38100" dir="2700000" algn="tl">
                    <a:srgbClr val="000000">
                      <a:alpha val="43137"/>
                    </a:srgbClr>
                  </a:outerShdw>
                </a:effectLst>
                <a:latin typeface="Times New Roman" pitchFamily="18" charset="0"/>
                <a:cs typeface="Times New Roman" pitchFamily="18" charset="0"/>
              </a:rPr>
              <a:t>язки</a:t>
            </a:r>
            <a:r>
              <a:rPr lang="ru-RU" sz="2700" b="0" i="1" dirty="0" smtClean="0">
                <a:effectLst>
                  <a:outerShdw blurRad="38100" dist="38100" dir="2700000" algn="tl">
                    <a:srgbClr val="000000">
                      <a:alpha val="43137"/>
                    </a:srgbClr>
                  </a:outerShdw>
                </a:effectLst>
                <a:latin typeface="Times New Roman" pitchFamily="18" charset="0"/>
                <a:cs typeface="Times New Roman" pitchFamily="18" charset="0"/>
              </a:rPr>
              <a:t> в </a:t>
            </a:r>
            <a:r>
              <a:rPr lang="ru-RU" sz="2700" b="0" i="1" dirty="0" err="1" smtClean="0">
                <a:effectLst>
                  <a:outerShdw blurRad="38100" dist="38100" dir="2700000" algn="tl">
                    <a:srgbClr val="000000">
                      <a:alpha val="43137"/>
                    </a:srgbClr>
                  </a:outerShdw>
                </a:effectLst>
                <a:latin typeface="Times New Roman" pitchFamily="18" charset="0"/>
                <a:cs typeface="Times New Roman" pitchFamily="18" charset="0"/>
              </a:rPr>
              <a:t>природі</a:t>
            </a:r>
            <a:r>
              <a:rPr lang="ru-RU" sz="2700" b="0" i="1" dirty="0" smtClean="0">
                <a:effectLst>
                  <a:outerShdw blurRad="38100" dist="38100" dir="2700000" algn="tl">
                    <a:srgbClr val="000000">
                      <a:alpha val="43137"/>
                    </a:srgbClr>
                  </a:outerShdw>
                </a:effectLst>
                <a:latin typeface="Times New Roman" pitchFamily="18" charset="0"/>
                <a:cs typeface="Times New Roman" pitchFamily="18" charset="0"/>
              </a:rPr>
              <a:t>.</a:t>
            </a:r>
            <a:r>
              <a:rPr lang="uk-UA" sz="2700" b="0" dirty="0" smtClean="0">
                <a:effectLst>
                  <a:outerShdw blurRad="38100" dist="38100" dir="2700000" algn="tl">
                    <a:srgbClr val="000000">
                      <a:alpha val="43137"/>
                    </a:srgbClr>
                  </a:outerShdw>
                </a:effectLst>
                <a:latin typeface="Times New Roman" pitchFamily="18" charset="0"/>
                <a:cs typeface="Times New Roman" pitchFamily="18" charset="0"/>
              </a:rPr>
              <a:t/>
            </a:r>
            <a:br>
              <a:rPr lang="uk-UA" sz="2700" b="0" dirty="0" smtClean="0">
                <a:effectLst>
                  <a:outerShdw blurRad="38100" dist="38100" dir="2700000" algn="tl">
                    <a:srgbClr val="000000">
                      <a:alpha val="43137"/>
                    </a:srgbClr>
                  </a:outerShdw>
                </a:effectLst>
                <a:latin typeface="Times New Roman" pitchFamily="18" charset="0"/>
                <a:cs typeface="Times New Roman" pitchFamily="18" charset="0"/>
              </a:rPr>
            </a:br>
            <a:r>
              <a:rPr lang="uk-UA" sz="2700" b="0" i="1" dirty="0" smtClean="0">
                <a:effectLst>
                  <a:outerShdw blurRad="38100" dist="38100" dir="2700000" algn="tl">
                    <a:srgbClr val="000000">
                      <a:alpha val="43137"/>
                    </a:srgbClr>
                  </a:outerShdw>
                </a:effectLst>
                <a:latin typeface="Times New Roman" pitchFamily="18" charset="0"/>
                <a:cs typeface="Times New Roman" pitchFamily="18" charset="0"/>
              </a:rPr>
              <a:t>Екологічна освіта позитивно впливає на розвиток особисті дитини. Крім освітніх знань та вмінь, розвиває та виховує естетичні та етичні якості особистості дошкільника, виховує почуття відповідальності за рідну природу, край, почуття громадянськості та патріотичності, виховує гуманну особистість, морально та фізично здорову.</a:t>
            </a:r>
            <a:r>
              <a:rPr lang="uk-UA" b="0" dirty="0" smtClean="0">
                <a:effectLst>
                  <a:outerShdw blurRad="38100" dist="38100" dir="2700000" algn="tl">
                    <a:srgbClr val="000000">
                      <a:alpha val="43137"/>
                    </a:srgbClr>
                  </a:outerShdw>
                </a:effectLst>
              </a:rPr>
              <a:t/>
            </a:r>
            <a:br>
              <a:rPr lang="uk-UA" b="0" dirty="0" smtClean="0">
                <a:effectLst>
                  <a:outerShdw blurRad="38100" dist="38100" dir="2700000" algn="tl">
                    <a:srgbClr val="000000">
                      <a:alpha val="43137"/>
                    </a:srgbClr>
                  </a:outerShdw>
                </a:effectLst>
              </a:rPr>
            </a:br>
            <a:r>
              <a:rPr lang="uk-UA" b="0" i="1" dirty="0" smtClean="0">
                <a:effectLst>
                  <a:outerShdw blurRad="38100" dist="38100" dir="2700000" algn="tl">
                    <a:srgbClr val="000000">
                      <a:alpha val="43137"/>
                    </a:srgbClr>
                  </a:outerShdw>
                </a:effectLst>
              </a:rPr>
              <a:t> </a:t>
            </a:r>
            <a:r>
              <a:rPr lang="uk-UA" dirty="0" smtClean="0"/>
              <a:t/>
            </a:r>
            <a:br>
              <a:rPr lang="uk-UA" dirty="0" smtClean="0"/>
            </a:br>
            <a:endParaRPr lang="uk-UA" dirty="0"/>
          </a:p>
        </p:txBody>
      </p:sp>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333</Words>
  <Application>Microsoft Office PowerPoint</Application>
  <PresentationFormat>Экран (4:3)</PresentationFormat>
  <Paragraphs>58</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Дошкільний навчальний заклад №21</vt:lpstr>
      <vt:lpstr>Тема: Жити в єдності з природою.</vt:lpstr>
      <vt:lpstr>Слайд 3</vt:lpstr>
      <vt:lpstr>Принципи екологічного виховання: </vt:lpstr>
      <vt:lpstr>   </vt:lpstr>
      <vt:lpstr>Слайд 6</vt:lpstr>
      <vt:lpstr>Інтерактивні методи і прийоми:</vt:lpstr>
      <vt:lpstr>Природа – є безмежним джерелом для розвитку креативності дитини.</vt:lpstr>
      <vt:lpstr>На протязі всього мого робочого досвіду я спостерігаю зміни у особистостях моїх вихованців. Коли вони потрапляють до садочку, вони часто боязкі, сковані у вираженні своїх емоцій і вражень. Адже дітки 2-3років маленькі «чомучки».  Я роблю все можливе для того, щоб  пояснити їм явища природи,дати уявлення про життя рослин і тварин,про причинно-наслідкові зв’язки в природі. Екологічна освіта позитивно впливає на розвиток особисті дитини. Крім освітніх знань та вмінь, розвиває та виховує естетичні та етичні якості особистості дошкільника, виховує почуття відповідальності за рідну природу, край, почуття громадянськості та патріотичності, виховує гуманну особистість, морально та фізично здорову.   </vt:lpstr>
      <vt:lpstr>Природа стає могутнім виховним фактором лише тоді, коли маленька людина після 3-4 х років навчання в школі з подивом приходить до думки: світ навколо мене став багатшим, красивішим,  ця зміна світу - моя праця, це я. В.Сухомлинський   </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оксана</dc:creator>
  <cp:lastModifiedBy>vip</cp:lastModifiedBy>
  <cp:revision>65</cp:revision>
  <dcterms:created xsi:type="dcterms:W3CDTF">2015-11-05T08:05:29Z</dcterms:created>
  <dcterms:modified xsi:type="dcterms:W3CDTF">2016-02-08T20:11:06Z</dcterms:modified>
</cp:coreProperties>
</file>