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34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8" r:id="rId32"/>
    <p:sldId id="287" r:id="rId33"/>
  </p:sldIdLst>
  <p:sldSz cx="9144000" cy="6858000" type="screen4x3"/>
  <p:notesSz cx="6858000" cy="9144000"/>
  <p:defaultTextStyle>
    <a:defPPr>
      <a:defRPr lang="uk-U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D40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26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8F37632-DC45-4984-8BD1-DE0E7DA02413}" type="datetimeFigureOut">
              <a:rPr lang="uk-UA"/>
              <a:pPr>
                <a:defRPr/>
              </a:pPr>
              <a:t>07.02.2016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uk-UA" noProof="0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 noProof="0" smtClean="0"/>
              <a:t>Зразок тексту</a:t>
            </a:r>
          </a:p>
          <a:p>
            <a:pPr lvl="1"/>
            <a:r>
              <a:rPr lang="uk-UA" noProof="0" smtClean="0"/>
              <a:t>Другий рівень</a:t>
            </a:r>
          </a:p>
          <a:p>
            <a:pPr lvl="2"/>
            <a:r>
              <a:rPr lang="uk-UA" noProof="0" smtClean="0"/>
              <a:t>Третій рівень</a:t>
            </a:r>
          </a:p>
          <a:p>
            <a:pPr lvl="3"/>
            <a:r>
              <a:rPr lang="uk-UA" noProof="0" smtClean="0"/>
              <a:t>Четвертий рівень</a:t>
            </a:r>
          </a:p>
          <a:p>
            <a:pPr lvl="4"/>
            <a:r>
              <a:rPr lang="uk-UA" noProof="0" smtClean="0"/>
              <a:t>П'ятий рівень</a:t>
            </a:r>
            <a:endParaRPr lang="uk-UA" noProof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F3AE12B-559F-494E-B126-20D258B37FCE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Місце для зображення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Місце для нотаток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4579" name="Місце для номера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3BDDAA5-764F-4830-A4A7-804B6086B223}" type="slidenum">
              <a:rPr lang="uk-UA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CF725D-665F-44D0-8847-C80E028772B5}" type="datetimeFigureOut">
              <a:rPr lang="uk-UA"/>
              <a:pPr>
                <a:defRPr/>
              </a:pPr>
              <a:t>07.02.2016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64F35B-C84E-462F-B1F5-28B54B6DC4DB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D7D99A-44F7-455A-9F88-A227F5BA81A6}" type="datetimeFigureOut">
              <a:rPr lang="uk-UA"/>
              <a:pPr>
                <a:defRPr/>
              </a:pPr>
              <a:t>07.02.2016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F18F9B-58B7-478B-B48B-E9B4FCC615AD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58472E-723F-4739-9760-7F50798FE307}" type="datetimeFigureOut">
              <a:rPr lang="uk-UA"/>
              <a:pPr>
                <a:defRPr/>
              </a:pPr>
              <a:t>07.02.2016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8CFC4B-2915-4180-A275-AF913C981C4A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25CCE9-5B51-45CA-9E34-31F1579A504C}" type="datetimeFigureOut">
              <a:rPr lang="uk-UA"/>
              <a:pPr>
                <a:defRPr/>
              </a:pPr>
              <a:t>07.02.2016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3A39BF-1705-44B0-9BB0-13FD8CDD47A8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96F994-C605-4D81-B873-2B4FBD664719}" type="datetimeFigureOut">
              <a:rPr lang="uk-UA"/>
              <a:pPr>
                <a:defRPr/>
              </a:pPr>
              <a:t>07.02.2016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ACDB5B-3E25-4EFC-96BE-67F88A654438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4B6C81-CFDD-40AE-8D58-8AE62F83A816}" type="datetimeFigureOut">
              <a:rPr lang="uk-UA"/>
              <a:pPr>
                <a:defRPr/>
              </a:pPr>
              <a:t>07.02.2016</a:t>
            </a:fld>
            <a:endParaRPr lang="uk-UA"/>
          </a:p>
        </p:txBody>
      </p:sp>
      <p:sp>
        <p:nvSpPr>
          <p:cNvPr id="6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42D17A-A7EB-4A53-A3DB-A2A3C99A8DAF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7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DD8A73-BC35-401D-9049-1A96C3889C88}" type="datetimeFigureOut">
              <a:rPr lang="uk-UA"/>
              <a:pPr>
                <a:defRPr/>
              </a:pPr>
              <a:t>07.02.2016</a:t>
            </a:fld>
            <a:endParaRPr lang="uk-UA"/>
          </a:p>
        </p:txBody>
      </p:sp>
      <p:sp>
        <p:nvSpPr>
          <p:cNvPr id="8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9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26E38C-FBC4-4CA4-84B1-3EF7F7565EB8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14D4B6-FC37-458C-B958-E73F50DE21DB}" type="datetimeFigureOut">
              <a:rPr lang="uk-UA"/>
              <a:pPr>
                <a:defRPr/>
              </a:pPr>
              <a:t>07.02.2016</a:t>
            </a:fld>
            <a:endParaRPr lang="uk-UA"/>
          </a:p>
        </p:txBody>
      </p:sp>
      <p:sp>
        <p:nvSpPr>
          <p:cNvPr id="4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DABFD5-AFF2-4928-940D-5D141462AD5E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A0981B-F860-4784-B61E-E43C4D08F63C}" type="datetimeFigureOut">
              <a:rPr lang="uk-UA"/>
              <a:pPr>
                <a:defRPr/>
              </a:pPr>
              <a:t>07.02.2016</a:t>
            </a:fld>
            <a:endParaRPr lang="uk-UA"/>
          </a:p>
        </p:txBody>
      </p:sp>
      <p:sp>
        <p:nvSpPr>
          <p:cNvPr id="3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C12505-510A-40F8-A607-0451B13D0310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AAAE37-2861-4098-99C1-E07B64604E4B}" type="datetimeFigureOut">
              <a:rPr lang="uk-UA"/>
              <a:pPr>
                <a:defRPr/>
              </a:pPr>
              <a:t>07.02.2016</a:t>
            </a:fld>
            <a:endParaRPr lang="uk-UA"/>
          </a:p>
        </p:txBody>
      </p:sp>
      <p:sp>
        <p:nvSpPr>
          <p:cNvPr id="6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97448B-8D0A-40E4-BA49-6DC0F4B5E21B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uk-UA" noProof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F535ED-A1E5-450C-A427-97096697AFDA}" type="datetimeFigureOut">
              <a:rPr lang="uk-UA"/>
              <a:pPr>
                <a:defRPr/>
              </a:pPr>
              <a:t>07.02.2016</a:t>
            </a:fld>
            <a:endParaRPr lang="uk-UA"/>
          </a:p>
        </p:txBody>
      </p:sp>
      <p:sp>
        <p:nvSpPr>
          <p:cNvPr id="6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BED390-EB31-4316-BDE9-63642A6ABF92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D40A">
            <a:alpha val="68626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Місце для заголовка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Зразок заголовка</a:t>
            </a:r>
          </a:p>
        </p:txBody>
      </p:sp>
      <p:sp>
        <p:nvSpPr>
          <p:cNvPr id="1027" name="Місце для тексту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BF320AD-1CE9-4369-A8A9-CC99669F1895}" type="datetimeFigureOut">
              <a:rPr lang="uk-UA"/>
              <a:pPr>
                <a:defRPr/>
              </a:pPr>
              <a:t>07.02.2016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7986BEC-2282-4163-A58F-9AFCD7A32683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0" r:id="rId2"/>
    <p:sldLayoutId id="2147483729" r:id="rId3"/>
    <p:sldLayoutId id="2147483728" r:id="rId4"/>
    <p:sldLayoutId id="2147483727" r:id="rId5"/>
    <p:sldLayoutId id="2147483726" r:id="rId6"/>
    <p:sldLayoutId id="2147483725" r:id="rId7"/>
    <p:sldLayoutId id="2147483724" r:id="rId8"/>
    <p:sldLayoutId id="2147483723" r:id="rId9"/>
    <p:sldLayoutId id="2147483722" r:id="rId10"/>
    <p:sldLayoutId id="214748372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3.gif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3.gif"/><Relationship Id="rId7" Type="http://schemas.openxmlformats.org/officeDocument/2006/relationships/image" Target="../media/image17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2.jpeg"/><Relationship Id="rId9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7" Type="http://schemas.openxmlformats.org/officeDocument/2006/relationships/image" Target="../media/image60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4" descr="C:\Program Files\Microsoft Office\MEDIA\CAGCAT10\j0298897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513" y="3500438"/>
            <a:ext cx="1806575" cy="157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Picture 5" descr="C:\Program Files\Microsoft Office\MEDIA\CAGCAT10\j0298897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10553936">
            <a:off x="15875" y="1643063"/>
            <a:ext cx="1806575" cy="157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6" descr="C:\Program Files\Microsoft Office\MEDIA\CAGCAT10\j0298897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-17463" y="5084763"/>
            <a:ext cx="1806576" cy="157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552621" y="133801"/>
            <a:ext cx="7841616" cy="280076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Взаємозв</a:t>
            </a:r>
            <a:r>
              <a:rPr lang="en-US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’</a:t>
            </a:r>
            <a:r>
              <a:rPr lang="uk-UA" sz="4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язки</a:t>
            </a:r>
            <a:r>
              <a:rPr lang="uk-UA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 між неживою природою, рослинами і тваринами восени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330575" y="3292475"/>
            <a:ext cx="4275138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Природознавство 2 клас</a:t>
            </a:r>
          </a:p>
        </p:txBody>
      </p:sp>
      <p:sp>
        <p:nvSpPr>
          <p:cNvPr id="15" name="Rectangle 6"/>
          <p:cNvSpPr txBox="1">
            <a:spLocks noChangeArrowheads="1"/>
          </p:cNvSpPr>
          <p:nvPr/>
        </p:nvSpPr>
        <p:spPr>
          <a:xfrm>
            <a:off x="3419475" y="3933825"/>
            <a:ext cx="5232400" cy="2363788"/>
          </a:xfrm>
          <a:prstGeom prst="rect">
            <a:avLst/>
          </a:prstGeom>
          <a:noFill/>
          <a:ln/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uk-UA" sz="3600" dirty="0" smtClean="0">
                <a:solidFill>
                  <a:schemeClr val="accent6">
                    <a:lumMod val="50000"/>
                  </a:schemeClr>
                </a:solidFill>
              </a:rPr>
              <a:t>Презентацію підготувала вчитель вищої категорії старший вчитель </a:t>
            </a:r>
            <a:r>
              <a:rPr lang="uk-UA" sz="3600" dirty="0" err="1" smtClean="0">
                <a:solidFill>
                  <a:schemeClr val="accent6">
                    <a:lumMod val="50000"/>
                  </a:schemeClr>
                </a:solidFill>
              </a:rPr>
              <a:t>Голінщак</a:t>
            </a:r>
            <a:r>
              <a:rPr lang="uk-UA" sz="3600" dirty="0" smtClean="0">
                <a:solidFill>
                  <a:schemeClr val="accent6">
                    <a:lumMod val="50000"/>
                  </a:schemeClr>
                </a:solidFill>
              </a:rPr>
              <a:t> Ж.А.</a:t>
            </a:r>
            <a:endParaRPr lang="ru-RU" sz="3600" dirty="0">
              <a:solidFill>
                <a:schemeClr val="accent6">
                  <a:lumMod val="50000"/>
                </a:schemeClr>
              </a:solidFill>
            </a:endParaRPr>
          </a:p>
        </p:txBody>
      </p:sp>
      <p:grpSp>
        <p:nvGrpSpPr>
          <p:cNvPr id="14343" name="Group 13"/>
          <p:cNvGrpSpPr>
            <a:grpSpLocks noChangeAspect="1"/>
          </p:cNvGrpSpPr>
          <p:nvPr/>
        </p:nvGrpSpPr>
        <p:grpSpPr bwMode="auto">
          <a:xfrm>
            <a:off x="92075" y="19050"/>
            <a:ext cx="1806575" cy="1577975"/>
            <a:chOff x="58" y="12"/>
            <a:chExt cx="1138" cy="994"/>
          </a:xfrm>
        </p:grpSpPr>
        <p:sp>
          <p:nvSpPr>
            <p:cNvPr id="14344" name="AutoShape 12"/>
            <p:cNvSpPr>
              <a:spLocks noChangeAspect="1" noChangeArrowheads="1" noTextEdit="1"/>
            </p:cNvSpPr>
            <p:nvPr/>
          </p:nvSpPr>
          <p:spPr bwMode="auto">
            <a:xfrm>
              <a:off x="58" y="12"/>
              <a:ext cx="1138" cy="9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45" name="Freeform 14"/>
            <p:cNvSpPr>
              <a:spLocks/>
            </p:cNvSpPr>
            <p:nvPr/>
          </p:nvSpPr>
          <p:spPr bwMode="auto">
            <a:xfrm>
              <a:off x="75" y="15"/>
              <a:ext cx="1119" cy="910"/>
            </a:xfrm>
            <a:custGeom>
              <a:avLst/>
              <a:gdLst>
                <a:gd name="T0" fmla="*/ 254 w 2238"/>
                <a:gd name="T1" fmla="*/ 38 h 1819"/>
                <a:gd name="T2" fmla="*/ 264 w 2238"/>
                <a:gd name="T3" fmla="*/ 42 h 1819"/>
                <a:gd name="T4" fmla="*/ 271 w 2238"/>
                <a:gd name="T5" fmla="*/ 47 h 1819"/>
                <a:gd name="T6" fmla="*/ 276 w 2238"/>
                <a:gd name="T7" fmla="*/ 52 h 1819"/>
                <a:gd name="T8" fmla="*/ 280 w 2238"/>
                <a:gd name="T9" fmla="*/ 66 h 1819"/>
                <a:gd name="T10" fmla="*/ 279 w 2238"/>
                <a:gd name="T11" fmla="*/ 95 h 1819"/>
                <a:gd name="T12" fmla="*/ 276 w 2238"/>
                <a:gd name="T13" fmla="*/ 118 h 1819"/>
                <a:gd name="T14" fmla="*/ 271 w 2238"/>
                <a:gd name="T15" fmla="*/ 138 h 1819"/>
                <a:gd name="T16" fmla="*/ 265 w 2238"/>
                <a:gd name="T17" fmla="*/ 161 h 1819"/>
                <a:gd name="T18" fmla="*/ 258 w 2238"/>
                <a:gd name="T19" fmla="*/ 183 h 1819"/>
                <a:gd name="T20" fmla="*/ 251 w 2238"/>
                <a:gd name="T21" fmla="*/ 199 h 1819"/>
                <a:gd name="T22" fmla="*/ 245 w 2238"/>
                <a:gd name="T23" fmla="*/ 211 h 1819"/>
                <a:gd name="T24" fmla="*/ 239 w 2238"/>
                <a:gd name="T25" fmla="*/ 220 h 1819"/>
                <a:gd name="T26" fmla="*/ 233 w 2238"/>
                <a:gd name="T27" fmla="*/ 226 h 1819"/>
                <a:gd name="T28" fmla="*/ 225 w 2238"/>
                <a:gd name="T29" fmla="*/ 228 h 1819"/>
                <a:gd name="T30" fmla="*/ 217 w 2238"/>
                <a:gd name="T31" fmla="*/ 227 h 1819"/>
                <a:gd name="T32" fmla="*/ 210 w 2238"/>
                <a:gd name="T33" fmla="*/ 225 h 1819"/>
                <a:gd name="T34" fmla="*/ 201 w 2238"/>
                <a:gd name="T35" fmla="*/ 222 h 1819"/>
                <a:gd name="T36" fmla="*/ 192 w 2238"/>
                <a:gd name="T37" fmla="*/ 219 h 1819"/>
                <a:gd name="T38" fmla="*/ 183 w 2238"/>
                <a:gd name="T39" fmla="*/ 217 h 1819"/>
                <a:gd name="T40" fmla="*/ 171 w 2238"/>
                <a:gd name="T41" fmla="*/ 215 h 1819"/>
                <a:gd name="T42" fmla="*/ 158 w 2238"/>
                <a:gd name="T43" fmla="*/ 215 h 1819"/>
                <a:gd name="T44" fmla="*/ 136 w 2238"/>
                <a:gd name="T45" fmla="*/ 215 h 1819"/>
                <a:gd name="T46" fmla="*/ 115 w 2238"/>
                <a:gd name="T47" fmla="*/ 217 h 1819"/>
                <a:gd name="T48" fmla="*/ 98 w 2238"/>
                <a:gd name="T49" fmla="*/ 218 h 1819"/>
                <a:gd name="T50" fmla="*/ 84 w 2238"/>
                <a:gd name="T51" fmla="*/ 220 h 1819"/>
                <a:gd name="T52" fmla="*/ 72 w 2238"/>
                <a:gd name="T53" fmla="*/ 221 h 1819"/>
                <a:gd name="T54" fmla="*/ 62 w 2238"/>
                <a:gd name="T55" fmla="*/ 222 h 1819"/>
                <a:gd name="T56" fmla="*/ 54 w 2238"/>
                <a:gd name="T57" fmla="*/ 222 h 1819"/>
                <a:gd name="T58" fmla="*/ 45 w 2238"/>
                <a:gd name="T59" fmla="*/ 221 h 1819"/>
                <a:gd name="T60" fmla="*/ 38 w 2238"/>
                <a:gd name="T61" fmla="*/ 219 h 1819"/>
                <a:gd name="T62" fmla="*/ 33 w 2238"/>
                <a:gd name="T63" fmla="*/ 216 h 1819"/>
                <a:gd name="T64" fmla="*/ 25 w 2238"/>
                <a:gd name="T65" fmla="*/ 213 h 1819"/>
                <a:gd name="T66" fmla="*/ 17 w 2238"/>
                <a:gd name="T67" fmla="*/ 209 h 1819"/>
                <a:gd name="T68" fmla="*/ 9 w 2238"/>
                <a:gd name="T69" fmla="*/ 202 h 1819"/>
                <a:gd name="T70" fmla="*/ 3 w 2238"/>
                <a:gd name="T71" fmla="*/ 192 h 1819"/>
                <a:gd name="T72" fmla="*/ 0 w 2238"/>
                <a:gd name="T73" fmla="*/ 163 h 1819"/>
                <a:gd name="T74" fmla="*/ 1 w 2238"/>
                <a:gd name="T75" fmla="*/ 136 h 1819"/>
                <a:gd name="T76" fmla="*/ 4 w 2238"/>
                <a:gd name="T77" fmla="*/ 113 h 1819"/>
                <a:gd name="T78" fmla="*/ 9 w 2238"/>
                <a:gd name="T79" fmla="*/ 83 h 1819"/>
                <a:gd name="T80" fmla="*/ 14 w 2238"/>
                <a:gd name="T81" fmla="*/ 59 h 1819"/>
                <a:gd name="T82" fmla="*/ 17 w 2238"/>
                <a:gd name="T83" fmla="*/ 42 h 1819"/>
                <a:gd name="T84" fmla="*/ 21 w 2238"/>
                <a:gd name="T85" fmla="*/ 27 h 1819"/>
                <a:gd name="T86" fmla="*/ 28 w 2238"/>
                <a:gd name="T87" fmla="*/ 14 h 1819"/>
                <a:gd name="T88" fmla="*/ 40 w 2238"/>
                <a:gd name="T89" fmla="*/ 6 h 1819"/>
                <a:gd name="T90" fmla="*/ 50 w 2238"/>
                <a:gd name="T91" fmla="*/ 2 h 1819"/>
                <a:gd name="T92" fmla="*/ 58 w 2238"/>
                <a:gd name="T93" fmla="*/ 1 h 1819"/>
                <a:gd name="T94" fmla="*/ 69 w 2238"/>
                <a:gd name="T95" fmla="*/ 0 h 1819"/>
                <a:gd name="T96" fmla="*/ 80 w 2238"/>
                <a:gd name="T97" fmla="*/ 1 h 1819"/>
                <a:gd name="T98" fmla="*/ 91 w 2238"/>
                <a:gd name="T99" fmla="*/ 2 h 1819"/>
                <a:gd name="T100" fmla="*/ 102 w 2238"/>
                <a:gd name="T101" fmla="*/ 4 h 1819"/>
                <a:gd name="T102" fmla="*/ 115 w 2238"/>
                <a:gd name="T103" fmla="*/ 6 h 1819"/>
                <a:gd name="T104" fmla="*/ 130 w 2238"/>
                <a:gd name="T105" fmla="*/ 10 h 1819"/>
                <a:gd name="T106" fmla="*/ 138 w 2238"/>
                <a:gd name="T107" fmla="*/ 12 h 1819"/>
                <a:gd name="T108" fmla="*/ 146 w 2238"/>
                <a:gd name="T109" fmla="*/ 13 h 1819"/>
                <a:gd name="T110" fmla="*/ 159 w 2238"/>
                <a:gd name="T111" fmla="*/ 15 h 1819"/>
                <a:gd name="T112" fmla="*/ 174 w 2238"/>
                <a:gd name="T113" fmla="*/ 18 h 1819"/>
                <a:gd name="T114" fmla="*/ 192 w 2238"/>
                <a:gd name="T115" fmla="*/ 21 h 1819"/>
                <a:gd name="T116" fmla="*/ 209 w 2238"/>
                <a:gd name="T117" fmla="*/ 24 h 1819"/>
                <a:gd name="T118" fmla="*/ 227 w 2238"/>
                <a:gd name="T119" fmla="*/ 29 h 1819"/>
                <a:gd name="T120" fmla="*/ 243 w 2238"/>
                <a:gd name="T121" fmla="*/ 34 h 181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238"/>
                <a:gd name="T184" fmla="*/ 0 h 1819"/>
                <a:gd name="T185" fmla="*/ 2238 w 2238"/>
                <a:gd name="T186" fmla="*/ 1819 h 181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238" h="1819">
                  <a:moveTo>
                    <a:pt x="1978" y="276"/>
                  </a:moveTo>
                  <a:lnTo>
                    <a:pt x="1999" y="284"/>
                  </a:lnTo>
                  <a:lnTo>
                    <a:pt x="2020" y="292"/>
                  </a:lnTo>
                  <a:lnTo>
                    <a:pt x="2039" y="301"/>
                  </a:lnTo>
                  <a:lnTo>
                    <a:pt x="2058" y="309"/>
                  </a:lnTo>
                  <a:lnTo>
                    <a:pt x="2076" y="318"/>
                  </a:lnTo>
                  <a:lnTo>
                    <a:pt x="2094" y="326"/>
                  </a:lnTo>
                  <a:lnTo>
                    <a:pt x="2110" y="335"/>
                  </a:lnTo>
                  <a:lnTo>
                    <a:pt x="2125" y="344"/>
                  </a:lnTo>
                  <a:lnTo>
                    <a:pt x="2140" y="354"/>
                  </a:lnTo>
                  <a:lnTo>
                    <a:pt x="2152" y="363"/>
                  </a:lnTo>
                  <a:lnTo>
                    <a:pt x="2165" y="373"/>
                  </a:lnTo>
                  <a:lnTo>
                    <a:pt x="2175" y="382"/>
                  </a:lnTo>
                  <a:lnTo>
                    <a:pt x="2186" y="393"/>
                  </a:lnTo>
                  <a:lnTo>
                    <a:pt x="2194" y="403"/>
                  </a:lnTo>
                  <a:lnTo>
                    <a:pt x="2202" y="413"/>
                  </a:lnTo>
                  <a:lnTo>
                    <a:pt x="2208" y="424"/>
                  </a:lnTo>
                  <a:lnTo>
                    <a:pt x="2219" y="451"/>
                  </a:lnTo>
                  <a:lnTo>
                    <a:pt x="2227" y="484"/>
                  </a:lnTo>
                  <a:lnTo>
                    <a:pt x="2233" y="521"/>
                  </a:lnTo>
                  <a:lnTo>
                    <a:pt x="2236" y="562"/>
                  </a:lnTo>
                  <a:lnTo>
                    <a:pt x="2238" y="621"/>
                  </a:lnTo>
                  <a:lnTo>
                    <a:pt x="2236" y="684"/>
                  </a:lnTo>
                  <a:lnTo>
                    <a:pt x="2231" y="753"/>
                  </a:lnTo>
                  <a:lnTo>
                    <a:pt x="2221" y="825"/>
                  </a:lnTo>
                  <a:lnTo>
                    <a:pt x="2216" y="863"/>
                  </a:lnTo>
                  <a:lnTo>
                    <a:pt x="2210" y="902"/>
                  </a:lnTo>
                  <a:lnTo>
                    <a:pt x="2203" y="941"/>
                  </a:lnTo>
                  <a:lnTo>
                    <a:pt x="2195" y="981"/>
                  </a:lnTo>
                  <a:lnTo>
                    <a:pt x="2187" y="1022"/>
                  </a:lnTo>
                  <a:lnTo>
                    <a:pt x="2178" y="1062"/>
                  </a:lnTo>
                  <a:lnTo>
                    <a:pt x="2168" y="1102"/>
                  </a:lnTo>
                  <a:lnTo>
                    <a:pt x="2159" y="1142"/>
                  </a:lnTo>
                  <a:lnTo>
                    <a:pt x="2147" y="1190"/>
                  </a:lnTo>
                  <a:lnTo>
                    <a:pt x="2134" y="1237"/>
                  </a:lnTo>
                  <a:lnTo>
                    <a:pt x="2120" y="1284"/>
                  </a:lnTo>
                  <a:lnTo>
                    <a:pt x="2106" y="1330"/>
                  </a:lnTo>
                  <a:lnTo>
                    <a:pt x="2091" y="1374"/>
                  </a:lnTo>
                  <a:lnTo>
                    <a:pt x="2077" y="1418"/>
                  </a:lnTo>
                  <a:lnTo>
                    <a:pt x="2061" y="1460"/>
                  </a:lnTo>
                  <a:lnTo>
                    <a:pt x="2046" y="1501"/>
                  </a:lnTo>
                  <a:lnTo>
                    <a:pt x="2035" y="1531"/>
                  </a:lnTo>
                  <a:lnTo>
                    <a:pt x="2022" y="1559"/>
                  </a:lnTo>
                  <a:lnTo>
                    <a:pt x="2011" y="1588"/>
                  </a:lnTo>
                  <a:lnTo>
                    <a:pt x="1998" y="1615"/>
                  </a:lnTo>
                  <a:lnTo>
                    <a:pt x="1985" y="1640"/>
                  </a:lnTo>
                  <a:lnTo>
                    <a:pt x="1973" y="1664"/>
                  </a:lnTo>
                  <a:lnTo>
                    <a:pt x="1961" y="1686"/>
                  </a:lnTo>
                  <a:lnTo>
                    <a:pt x="1948" y="1707"/>
                  </a:lnTo>
                  <a:lnTo>
                    <a:pt x="1936" y="1726"/>
                  </a:lnTo>
                  <a:lnTo>
                    <a:pt x="1924" y="1744"/>
                  </a:lnTo>
                  <a:lnTo>
                    <a:pt x="1912" y="1759"/>
                  </a:lnTo>
                  <a:lnTo>
                    <a:pt x="1899" y="1773"/>
                  </a:lnTo>
                  <a:lnTo>
                    <a:pt x="1887" y="1784"/>
                  </a:lnTo>
                  <a:lnTo>
                    <a:pt x="1876" y="1793"/>
                  </a:lnTo>
                  <a:lnTo>
                    <a:pt x="1864" y="1801"/>
                  </a:lnTo>
                  <a:lnTo>
                    <a:pt x="1853" y="1806"/>
                  </a:lnTo>
                  <a:lnTo>
                    <a:pt x="1837" y="1812"/>
                  </a:lnTo>
                  <a:lnTo>
                    <a:pt x="1821" y="1815"/>
                  </a:lnTo>
                  <a:lnTo>
                    <a:pt x="1804" y="1817"/>
                  </a:lnTo>
                  <a:lnTo>
                    <a:pt x="1789" y="1819"/>
                  </a:lnTo>
                  <a:lnTo>
                    <a:pt x="1775" y="1819"/>
                  </a:lnTo>
                  <a:lnTo>
                    <a:pt x="1760" y="1817"/>
                  </a:lnTo>
                  <a:lnTo>
                    <a:pt x="1743" y="1815"/>
                  </a:lnTo>
                  <a:lnTo>
                    <a:pt x="1728" y="1813"/>
                  </a:lnTo>
                  <a:lnTo>
                    <a:pt x="1713" y="1808"/>
                  </a:lnTo>
                  <a:lnTo>
                    <a:pt x="1697" y="1804"/>
                  </a:lnTo>
                  <a:lnTo>
                    <a:pt x="1681" y="1799"/>
                  </a:lnTo>
                  <a:lnTo>
                    <a:pt x="1664" y="1793"/>
                  </a:lnTo>
                  <a:lnTo>
                    <a:pt x="1648" y="1787"/>
                  </a:lnTo>
                  <a:lnTo>
                    <a:pt x="1629" y="1781"/>
                  </a:lnTo>
                  <a:lnTo>
                    <a:pt x="1611" y="1775"/>
                  </a:lnTo>
                  <a:lnTo>
                    <a:pt x="1591" y="1768"/>
                  </a:lnTo>
                  <a:lnTo>
                    <a:pt x="1575" y="1762"/>
                  </a:lnTo>
                  <a:lnTo>
                    <a:pt x="1559" y="1758"/>
                  </a:lnTo>
                  <a:lnTo>
                    <a:pt x="1542" y="1752"/>
                  </a:lnTo>
                  <a:lnTo>
                    <a:pt x="1523" y="1747"/>
                  </a:lnTo>
                  <a:lnTo>
                    <a:pt x="1505" y="1741"/>
                  </a:lnTo>
                  <a:lnTo>
                    <a:pt x="1485" y="1737"/>
                  </a:lnTo>
                  <a:lnTo>
                    <a:pt x="1465" y="1733"/>
                  </a:lnTo>
                  <a:lnTo>
                    <a:pt x="1444" y="1729"/>
                  </a:lnTo>
                  <a:lnTo>
                    <a:pt x="1422" y="1725"/>
                  </a:lnTo>
                  <a:lnTo>
                    <a:pt x="1398" y="1722"/>
                  </a:lnTo>
                  <a:lnTo>
                    <a:pt x="1374" y="1720"/>
                  </a:lnTo>
                  <a:lnTo>
                    <a:pt x="1348" y="1717"/>
                  </a:lnTo>
                  <a:lnTo>
                    <a:pt x="1323" y="1716"/>
                  </a:lnTo>
                  <a:lnTo>
                    <a:pt x="1295" y="1715"/>
                  </a:lnTo>
                  <a:lnTo>
                    <a:pt x="1267" y="1715"/>
                  </a:lnTo>
                  <a:lnTo>
                    <a:pt x="1237" y="1715"/>
                  </a:lnTo>
                  <a:lnTo>
                    <a:pt x="1185" y="1716"/>
                  </a:lnTo>
                  <a:lnTo>
                    <a:pt x="1135" y="1718"/>
                  </a:lnTo>
                  <a:lnTo>
                    <a:pt x="1087" y="1720"/>
                  </a:lnTo>
                  <a:lnTo>
                    <a:pt x="1042" y="1722"/>
                  </a:lnTo>
                  <a:lnTo>
                    <a:pt x="999" y="1725"/>
                  </a:lnTo>
                  <a:lnTo>
                    <a:pt x="959" y="1728"/>
                  </a:lnTo>
                  <a:lnTo>
                    <a:pt x="920" y="1731"/>
                  </a:lnTo>
                  <a:lnTo>
                    <a:pt x="883" y="1733"/>
                  </a:lnTo>
                  <a:lnTo>
                    <a:pt x="848" y="1737"/>
                  </a:lnTo>
                  <a:lnTo>
                    <a:pt x="815" y="1740"/>
                  </a:lnTo>
                  <a:lnTo>
                    <a:pt x="784" y="1743"/>
                  </a:lnTo>
                  <a:lnTo>
                    <a:pt x="754" y="1746"/>
                  </a:lnTo>
                  <a:lnTo>
                    <a:pt x="726" y="1749"/>
                  </a:lnTo>
                  <a:lnTo>
                    <a:pt x="699" y="1753"/>
                  </a:lnTo>
                  <a:lnTo>
                    <a:pt x="673" y="1755"/>
                  </a:lnTo>
                  <a:lnTo>
                    <a:pt x="649" y="1759"/>
                  </a:lnTo>
                  <a:lnTo>
                    <a:pt x="625" y="1761"/>
                  </a:lnTo>
                  <a:lnTo>
                    <a:pt x="603" y="1763"/>
                  </a:lnTo>
                  <a:lnTo>
                    <a:pt x="581" y="1766"/>
                  </a:lnTo>
                  <a:lnTo>
                    <a:pt x="560" y="1768"/>
                  </a:lnTo>
                  <a:lnTo>
                    <a:pt x="541" y="1769"/>
                  </a:lnTo>
                  <a:lnTo>
                    <a:pt x="522" y="1770"/>
                  </a:lnTo>
                  <a:lnTo>
                    <a:pt x="503" y="1771"/>
                  </a:lnTo>
                  <a:lnTo>
                    <a:pt x="486" y="1773"/>
                  </a:lnTo>
                  <a:lnTo>
                    <a:pt x="467" y="1773"/>
                  </a:lnTo>
                  <a:lnTo>
                    <a:pt x="450" y="1771"/>
                  </a:lnTo>
                  <a:lnTo>
                    <a:pt x="433" y="1770"/>
                  </a:lnTo>
                  <a:lnTo>
                    <a:pt x="417" y="1769"/>
                  </a:lnTo>
                  <a:lnTo>
                    <a:pt x="399" y="1767"/>
                  </a:lnTo>
                  <a:lnTo>
                    <a:pt x="382" y="1764"/>
                  </a:lnTo>
                  <a:lnTo>
                    <a:pt x="365" y="1761"/>
                  </a:lnTo>
                  <a:lnTo>
                    <a:pt x="347" y="1756"/>
                  </a:lnTo>
                  <a:lnTo>
                    <a:pt x="335" y="1753"/>
                  </a:lnTo>
                  <a:lnTo>
                    <a:pt x="323" y="1749"/>
                  </a:lnTo>
                  <a:lnTo>
                    <a:pt x="311" y="1746"/>
                  </a:lnTo>
                  <a:lnTo>
                    <a:pt x="298" y="1741"/>
                  </a:lnTo>
                  <a:lnTo>
                    <a:pt x="285" y="1737"/>
                  </a:lnTo>
                  <a:lnTo>
                    <a:pt x="271" y="1732"/>
                  </a:lnTo>
                  <a:lnTo>
                    <a:pt x="258" y="1726"/>
                  </a:lnTo>
                  <a:lnTo>
                    <a:pt x="244" y="1721"/>
                  </a:lnTo>
                  <a:lnTo>
                    <a:pt x="230" y="1714"/>
                  </a:lnTo>
                  <a:lnTo>
                    <a:pt x="215" y="1707"/>
                  </a:lnTo>
                  <a:lnTo>
                    <a:pt x="200" y="1700"/>
                  </a:lnTo>
                  <a:lnTo>
                    <a:pt x="184" y="1692"/>
                  </a:lnTo>
                  <a:lnTo>
                    <a:pt x="168" y="1684"/>
                  </a:lnTo>
                  <a:lnTo>
                    <a:pt x="152" y="1676"/>
                  </a:lnTo>
                  <a:lnTo>
                    <a:pt x="134" y="1667"/>
                  </a:lnTo>
                  <a:lnTo>
                    <a:pt x="117" y="1657"/>
                  </a:lnTo>
                  <a:lnTo>
                    <a:pt x="100" y="1646"/>
                  </a:lnTo>
                  <a:lnTo>
                    <a:pt x="84" y="1632"/>
                  </a:lnTo>
                  <a:lnTo>
                    <a:pt x="70" y="1616"/>
                  </a:lnTo>
                  <a:lnTo>
                    <a:pt x="57" y="1597"/>
                  </a:lnTo>
                  <a:lnTo>
                    <a:pt x="46" y="1577"/>
                  </a:lnTo>
                  <a:lnTo>
                    <a:pt x="36" y="1554"/>
                  </a:lnTo>
                  <a:lnTo>
                    <a:pt x="27" y="1529"/>
                  </a:lnTo>
                  <a:lnTo>
                    <a:pt x="20" y="1503"/>
                  </a:lnTo>
                  <a:lnTo>
                    <a:pt x="9" y="1442"/>
                  </a:lnTo>
                  <a:lnTo>
                    <a:pt x="2" y="1373"/>
                  </a:lnTo>
                  <a:lnTo>
                    <a:pt x="0" y="1300"/>
                  </a:lnTo>
                  <a:lnTo>
                    <a:pt x="2" y="1223"/>
                  </a:lnTo>
                  <a:lnTo>
                    <a:pt x="4" y="1177"/>
                  </a:lnTo>
                  <a:lnTo>
                    <a:pt x="8" y="1131"/>
                  </a:lnTo>
                  <a:lnTo>
                    <a:pt x="12" y="1085"/>
                  </a:lnTo>
                  <a:lnTo>
                    <a:pt x="17" y="1038"/>
                  </a:lnTo>
                  <a:lnTo>
                    <a:pt x="23" y="990"/>
                  </a:lnTo>
                  <a:lnTo>
                    <a:pt x="30" y="944"/>
                  </a:lnTo>
                  <a:lnTo>
                    <a:pt x="36" y="898"/>
                  </a:lnTo>
                  <a:lnTo>
                    <a:pt x="43" y="852"/>
                  </a:lnTo>
                  <a:lnTo>
                    <a:pt x="55" y="784"/>
                  </a:lnTo>
                  <a:lnTo>
                    <a:pt x="66" y="720"/>
                  </a:lnTo>
                  <a:lnTo>
                    <a:pt x="78" y="659"/>
                  </a:lnTo>
                  <a:lnTo>
                    <a:pt x="88" y="602"/>
                  </a:lnTo>
                  <a:lnTo>
                    <a:pt x="97" y="550"/>
                  </a:lnTo>
                  <a:lnTo>
                    <a:pt x="106" y="506"/>
                  </a:lnTo>
                  <a:lnTo>
                    <a:pt x="112" y="466"/>
                  </a:lnTo>
                  <a:lnTo>
                    <a:pt x="117" y="435"/>
                  </a:lnTo>
                  <a:lnTo>
                    <a:pt x="122" y="400"/>
                  </a:lnTo>
                  <a:lnTo>
                    <a:pt x="127" y="365"/>
                  </a:lnTo>
                  <a:lnTo>
                    <a:pt x="134" y="332"/>
                  </a:lnTo>
                  <a:lnTo>
                    <a:pt x="141" y="298"/>
                  </a:lnTo>
                  <a:lnTo>
                    <a:pt x="150" y="268"/>
                  </a:lnTo>
                  <a:lnTo>
                    <a:pt x="160" y="238"/>
                  </a:lnTo>
                  <a:lnTo>
                    <a:pt x="170" y="210"/>
                  </a:lnTo>
                  <a:lnTo>
                    <a:pt x="183" y="183"/>
                  </a:lnTo>
                  <a:lnTo>
                    <a:pt x="197" y="158"/>
                  </a:lnTo>
                  <a:lnTo>
                    <a:pt x="213" y="134"/>
                  </a:lnTo>
                  <a:lnTo>
                    <a:pt x="231" y="112"/>
                  </a:lnTo>
                  <a:lnTo>
                    <a:pt x="251" y="92"/>
                  </a:lnTo>
                  <a:lnTo>
                    <a:pt x="274" y="74"/>
                  </a:lnTo>
                  <a:lnTo>
                    <a:pt x="298" y="58"/>
                  </a:lnTo>
                  <a:lnTo>
                    <a:pt x="326" y="43"/>
                  </a:lnTo>
                  <a:lnTo>
                    <a:pt x="355" y="30"/>
                  </a:lnTo>
                  <a:lnTo>
                    <a:pt x="369" y="25"/>
                  </a:lnTo>
                  <a:lnTo>
                    <a:pt x="384" y="21"/>
                  </a:lnTo>
                  <a:lnTo>
                    <a:pt x="400" y="16"/>
                  </a:lnTo>
                  <a:lnTo>
                    <a:pt x="417" y="13"/>
                  </a:lnTo>
                  <a:lnTo>
                    <a:pt x="434" y="9"/>
                  </a:lnTo>
                  <a:lnTo>
                    <a:pt x="451" y="7"/>
                  </a:lnTo>
                  <a:lnTo>
                    <a:pt x="469" y="5"/>
                  </a:lnTo>
                  <a:lnTo>
                    <a:pt x="488" y="2"/>
                  </a:lnTo>
                  <a:lnTo>
                    <a:pt x="508" y="1"/>
                  </a:lnTo>
                  <a:lnTo>
                    <a:pt x="527" y="0"/>
                  </a:lnTo>
                  <a:lnTo>
                    <a:pt x="549" y="0"/>
                  </a:lnTo>
                  <a:lnTo>
                    <a:pt x="570" y="0"/>
                  </a:lnTo>
                  <a:lnTo>
                    <a:pt x="593" y="0"/>
                  </a:lnTo>
                  <a:lnTo>
                    <a:pt x="616" y="1"/>
                  </a:lnTo>
                  <a:lnTo>
                    <a:pt x="640" y="2"/>
                  </a:lnTo>
                  <a:lnTo>
                    <a:pt x="664" y="5"/>
                  </a:lnTo>
                  <a:lnTo>
                    <a:pt x="685" y="7"/>
                  </a:lnTo>
                  <a:lnTo>
                    <a:pt x="707" y="9"/>
                  </a:lnTo>
                  <a:lnTo>
                    <a:pt x="728" y="11"/>
                  </a:lnTo>
                  <a:lnTo>
                    <a:pt x="751" y="15"/>
                  </a:lnTo>
                  <a:lnTo>
                    <a:pt x="774" y="18"/>
                  </a:lnTo>
                  <a:lnTo>
                    <a:pt x="797" y="22"/>
                  </a:lnTo>
                  <a:lnTo>
                    <a:pt x="821" y="26"/>
                  </a:lnTo>
                  <a:lnTo>
                    <a:pt x="846" y="31"/>
                  </a:lnTo>
                  <a:lnTo>
                    <a:pt x="870" y="36"/>
                  </a:lnTo>
                  <a:lnTo>
                    <a:pt x="897" y="41"/>
                  </a:lnTo>
                  <a:lnTo>
                    <a:pt x="923" y="47"/>
                  </a:lnTo>
                  <a:lnTo>
                    <a:pt x="950" y="53"/>
                  </a:lnTo>
                  <a:lnTo>
                    <a:pt x="977" y="60"/>
                  </a:lnTo>
                  <a:lnTo>
                    <a:pt x="1006" y="67"/>
                  </a:lnTo>
                  <a:lnTo>
                    <a:pt x="1035" y="74"/>
                  </a:lnTo>
                  <a:lnTo>
                    <a:pt x="1065" y="82"/>
                  </a:lnTo>
                  <a:lnTo>
                    <a:pt x="1073" y="84"/>
                  </a:lnTo>
                  <a:lnTo>
                    <a:pt x="1085" y="86"/>
                  </a:lnTo>
                  <a:lnTo>
                    <a:pt x="1097" y="89"/>
                  </a:lnTo>
                  <a:lnTo>
                    <a:pt x="1113" y="91"/>
                  </a:lnTo>
                  <a:lnTo>
                    <a:pt x="1131" y="94"/>
                  </a:lnTo>
                  <a:lnTo>
                    <a:pt x="1150" y="97"/>
                  </a:lnTo>
                  <a:lnTo>
                    <a:pt x="1172" y="100"/>
                  </a:lnTo>
                  <a:lnTo>
                    <a:pt x="1195" y="104"/>
                  </a:lnTo>
                  <a:lnTo>
                    <a:pt x="1220" y="108"/>
                  </a:lnTo>
                  <a:lnTo>
                    <a:pt x="1247" y="112"/>
                  </a:lnTo>
                  <a:lnTo>
                    <a:pt x="1275" y="116"/>
                  </a:lnTo>
                  <a:lnTo>
                    <a:pt x="1303" y="121"/>
                  </a:lnTo>
                  <a:lnTo>
                    <a:pt x="1335" y="127"/>
                  </a:lnTo>
                  <a:lnTo>
                    <a:pt x="1366" y="131"/>
                  </a:lnTo>
                  <a:lnTo>
                    <a:pt x="1399" y="137"/>
                  </a:lnTo>
                  <a:lnTo>
                    <a:pt x="1432" y="143"/>
                  </a:lnTo>
                  <a:lnTo>
                    <a:pt x="1466" y="148"/>
                  </a:lnTo>
                  <a:lnTo>
                    <a:pt x="1500" y="155"/>
                  </a:lnTo>
                  <a:lnTo>
                    <a:pt x="1536" y="162"/>
                  </a:lnTo>
                  <a:lnTo>
                    <a:pt x="1571" y="169"/>
                  </a:lnTo>
                  <a:lnTo>
                    <a:pt x="1606" y="176"/>
                  </a:lnTo>
                  <a:lnTo>
                    <a:pt x="1642" y="183"/>
                  </a:lnTo>
                  <a:lnTo>
                    <a:pt x="1678" y="191"/>
                  </a:lnTo>
                  <a:lnTo>
                    <a:pt x="1713" y="199"/>
                  </a:lnTo>
                  <a:lnTo>
                    <a:pt x="1749" y="208"/>
                  </a:lnTo>
                  <a:lnTo>
                    <a:pt x="1784" y="216"/>
                  </a:lnTo>
                  <a:lnTo>
                    <a:pt x="1818" y="226"/>
                  </a:lnTo>
                  <a:lnTo>
                    <a:pt x="1852" y="235"/>
                  </a:lnTo>
                  <a:lnTo>
                    <a:pt x="1885" y="245"/>
                  </a:lnTo>
                  <a:lnTo>
                    <a:pt x="1917" y="256"/>
                  </a:lnTo>
                  <a:lnTo>
                    <a:pt x="1948" y="266"/>
                  </a:lnTo>
                  <a:lnTo>
                    <a:pt x="1978" y="276"/>
                  </a:lnTo>
                  <a:close/>
                </a:path>
              </a:pathLst>
            </a:custGeom>
            <a:solidFill>
              <a:srgbClr val="DBBF9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46" name="Freeform 15"/>
            <p:cNvSpPr>
              <a:spLocks/>
            </p:cNvSpPr>
            <p:nvPr/>
          </p:nvSpPr>
          <p:spPr bwMode="auto">
            <a:xfrm>
              <a:off x="520" y="104"/>
              <a:ext cx="541" cy="546"/>
            </a:xfrm>
            <a:custGeom>
              <a:avLst/>
              <a:gdLst>
                <a:gd name="T0" fmla="*/ 90 w 1080"/>
                <a:gd name="T1" fmla="*/ 15 h 1092"/>
                <a:gd name="T2" fmla="*/ 83 w 1080"/>
                <a:gd name="T3" fmla="*/ 29 h 1092"/>
                <a:gd name="T4" fmla="*/ 70 w 1080"/>
                <a:gd name="T5" fmla="*/ 24 h 1092"/>
                <a:gd name="T6" fmla="*/ 62 w 1080"/>
                <a:gd name="T7" fmla="*/ 21 h 1092"/>
                <a:gd name="T8" fmla="*/ 51 w 1080"/>
                <a:gd name="T9" fmla="*/ 34 h 1092"/>
                <a:gd name="T10" fmla="*/ 39 w 1080"/>
                <a:gd name="T11" fmla="*/ 34 h 1092"/>
                <a:gd name="T12" fmla="*/ 27 w 1080"/>
                <a:gd name="T13" fmla="*/ 25 h 1092"/>
                <a:gd name="T14" fmla="*/ 14 w 1080"/>
                <a:gd name="T15" fmla="*/ 41 h 1092"/>
                <a:gd name="T16" fmla="*/ 16 w 1080"/>
                <a:gd name="T17" fmla="*/ 51 h 1092"/>
                <a:gd name="T18" fmla="*/ 28 w 1080"/>
                <a:gd name="T19" fmla="*/ 69 h 1092"/>
                <a:gd name="T20" fmla="*/ 43 w 1080"/>
                <a:gd name="T21" fmla="*/ 66 h 1092"/>
                <a:gd name="T22" fmla="*/ 48 w 1080"/>
                <a:gd name="T23" fmla="*/ 80 h 1092"/>
                <a:gd name="T24" fmla="*/ 40 w 1080"/>
                <a:gd name="T25" fmla="*/ 100 h 1092"/>
                <a:gd name="T26" fmla="*/ 46 w 1080"/>
                <a:gd name="T27" fmla="*/ 113 h 1092"/>
                <a:gd name="T28" fmla="*/ 49 w 1080"/>
                <a:gd name="T29" fmla="*/ 122 h 1092"/>
                <a:gd name="T30" fmla="*/ 67 w 1080"/>
                <a:gd name="T31" fmla="*/ 117 h 1092"/>
                <a:gd name="T32" fmla="*/ 75 w 1080"/>
                <a:gd name="T33" fmla="*/ 102 h 1092"/>
                <a:gd name="T34" fmla="*/ 86 w 1080"/>
                <a:gd name="T35" fmla="*/ 90 h 1092"/>
                <a:gd name="T36" fmla="*/ 99 w 1080"/>
                <a:gd name="T37" fmla="*/ 96 h 1092"/>
                <a:gd name="T38" fmla="*/ 103 w 1080"/>
                <a:gd name="T39" fmla="*/ 104 h 1092"/>
                <a:gd name="T40" fmla="*/ 114 w 1080"/>
                <a:gd name="T41" fmla="*/ 101 h 1092"/>
                <a:gd name="T42" fmla="*/ 127 w 1080"/>
                <a:gd name="T43" fmla="*/ 103 h 1092"/>
                <a:gd name="T44" fmla="*/ 127 w 1080"/>
                <a:gd name="T45" fmla="*/ 91 h 1092"/>
                <a:gd name="T46" fmla="*/ 125 w 1080"/>
                <a:gd name="T47" fmla="*/ 78 h 1092"/>
                <a:gd name="T48" fmla="*/ 113 w 1080"/>
                <a:gd name="T49" fmla="*/ 69 h 1092"/>
                <a:gd name="T50" fmla="*/ 107 w 1080"/>
                <a:gd name="T51" fmla="*/ 56 h 1092"/>
                <a:gd name="T52" fmla="*/ 113 w 1080"/>
                <a:gd name="T53" fmla="*/ 38 h 1092"/>
                <a:gd name="T54" fmla="*/ 103 w 1080"/>
                <a:gd name="T55" fmla="*/ 39 h 1092"/>
                <a:gd name="T56" fmla="*/ 92 w 1080"/>
                <a:gd name="T57" fmla="*/ 37 h 1092"/>
                <a:gd name="T58" fmla="*/ 100 w 1080"/>
                <a:gd name="T59" fmla="*/ 34 h 1092"/>
                <a:gd name="T60" fmla="*/ 118 w 1080"/>
                <a:gd name="T61" fmla="*/ 34 h 1092"/>
                <a:gd name="T62" fmla="*/ 124 w 1080"/>
                <a:gd name="T63" fmla="*/ 36 h 1092"/>
                <a:gd name="T64" fmla="*/ 111 w 1080"/>
                <a:gd name="T65" fmla="*/ 56 h 1092"/>
                <a:gd name="T66" fmla="*/ 125 w 1080"/>
                <a:gd name="T67" fmla="*/ 71 h 1092"/>
                <a:gd name="T68" fmla="*/ 130 w 1080"/>
                <a:gd name="T69" fmla="*/ 91 h 1092"/>
                <a:gd name="T70" fmla="*/ 125 w 1080"/>
                <a:gd name="T71" fmla="*/ 108 h 1092"/>
                <a:gd name="T72" fmla="*/ 111 w 1080"/>
                <a:gd name="T73" fmla="*/ 107 h 1092"/>
                <a:gd name="T74" fmla="*/ 97 w 1080"/>
                <a:gd name="T75" fmla="*/ 113 h 1092"/>
                <a:gd name="T76" fmla="*/ 92 w 1080"/>
                <a:gd name="T77" fmla="*/ 96 h 1092"/>
                <a:gd name="T78" fmla="*/ 73 w 1080"/>
                <a:gd name="T79" fmla="*/ 120 h 1092"/>
                <a:gd name="T80" fmla="*/ 60 w 1080"/>
                <a:gd name="T81" fmla="*/ 122 h 1092"/>
                <a:gd name="T82" fmla="*/ 46 w 1080"/>
                <a:gd name="T83" fmla="*/ 133 h 1092"/>
                <a:gd name="T84" fmla="*/ 40 w 1080"/>
                <a:gd name="T85" fmla="*/ 116 h 1092"/>
                <a:gd name="T86" fmla="*/ 34 w 1080"/>
                <a:gd name="T87" fmla="*/ 101 h 1092"/>
                <a:gd name="T88" fmla="*/ 37 w 1080"/>
                <a:gd name="T89" fmla="*/ 71 h 1092"/>
                <a:gd name="T90" fmla="*/ 23 w 1080"/>
                <a:gd name="T91" fmla="*/ 77 h 1092"/>
                <a:gd name="T92" fmla="*/ 4 w 1080"/>
                <a:gd name="T93" fmla="*/ 50 h 1092"/>
                <a:gd name="T94" fmla="*/ 10 w 1080"/>
                <a:gd name="T95" fmla="*/ 40 h 1092"/>
                <a:gd name="T96" fmla="*/ 23 w 1080"/>
                <a:gd name="T97" fmla="*/ 24 h 1092"/>
                <a:gd name="T98" fmla="*/ 35 w 1080"/>
                <a:gd name="T99" fmla="*/ 26 h 1092"/>
                <a:gd name="T100" fmla="*/ 49 w 1080"/>
                <a:gd name="T101" fmla="*/ 30 h 1092"/>
                <a:gd name="T102" fmla="*/ 58 w 1080"/>
                <a:gd name="T103" fmla="*/ 13 h 1092"/>
                <a:gd name="T104" fmla="*/ 70 w 1080"/>
                <a:gd name="T105" fmla="*/ 13 h 1092"/>
                <a:gd name="T106" fmla="*/ 78 w 1080"/>
                <a:gd name="T107" fmla="*/ 27 h 1092"/>
                <a:gd name="T108" fmla="*/ 84 w 1080"/>
                <a:gd name="T109" fmla="*/ 23 h 1092"/>
                <a:gd name="T110" fmla="*/ 89 w 1080"/>
                <a:gd name="T111" fmla="*/ 4 h 109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080"/>
                <a:gd name="T169" fmla="*/ 0 h 1092"/>
                <a:gd name="T170" fmla="*/ 1080 w 1080"/>
                <a:gd name="T171" fmla="*/ 1092 h 1092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080" h="1092">
                  <a:moveTo>
                    <a:pt x="741" y="6"/>
                  </a:moveTo>
                  <a:lnTo>
                    <a:pt x="738" y="24"/>
                  </a:lnTo>
                  <a:lnTo>
                    <a:pt x="735" y="45"/>
                  </a:lnTo>
                  <a:lnTo>
                    <a:pt x="731" y="66"/>
                  </a:lnTo>
                  <a:lnTo>
                    <a:pt x="727" y="87"/>
                  </a:lnTo>
                  <a:lnTo>
                    <a:pt x="722" y="107"/>
                  </a:lnTo>
                  <a:lnTo>
                    <a:pt x="717" y="126"/>
                  </a:lnTo>
                  <a:lnTo>
                    <a:pt x="712" y="142"/>
                  </a:lnTo>
                  <a:lnTo>
                    <a:pt x="706" y="154"/>
                  </a:lnTo>
                  <a:lnTo>
                    <a:pt x="698" y="171"/>
                  </a:lnTo>
                  <a:lnTo>
                    <a:pt x="690" y="189"/>
                  </a:lnTo>
                  <a:lnTo>
                    <a:pt x="679" y="207"/>
                  </a:lnTo>
                  <a:lnTo>
                    <a:pt x="669" y="225"/>
                  </a:lnTo>
                  <a:lnTo>
                    <a:pt x="656" y="239"/>
                  </a:lnTo>
                  <a:lnTo>
                    <a:pt x="644" y="249"/>
                  </a:lnTo>
                  <a:lnTo>
                    <a:pt x="630" y="254"/>
                  </a:lnTo>
                  <a:lnTo>
                    <a:pt x="615" y="251"/>
                  </a:lnTo>
                  <a:lnTo>
                    <a:pt x="597" y="241"/>
                  </a:lnTo>
                  <a:lnTo>
                    <a:pt x="582" y="227"/>
                  </a:lnTo>
                  <a:lnTo>
                    <a:pt x="568" y="211"/>
                  </a:lnTo>
                  <a:lnTo>
                    <a:pt x="556" y="194"/>
                  </a:lnTo>
                  <a:lnTo>
                    <a:pt x="546" y="174"/>
                  </a:lnTo>
                  <a:lnTo>
                    <a:pt x="534" y="156"/>
                  </a:lnTo>
                  <a:lnTo>
                    <a:pt x="524" y="136"/>
                  </a:lnTo>
                  <a:lnTo>
                    <a:pt x="512" y="118"/>
                  </a:lnTo>
                  <a:lnTo>
                    <a:pt x="509" y="130"/>
                  </a:lnTo>
                  <a:lnTo>
                    <a:pt x="502" y="148"/>
                  </a:lnTo>
                  <a:lnTo>
                    <a:pt x="493" y="169"/>
                  </a:lnTo>
                  <a:lnTo>
                    <a:pt x="483" y="194"/>
                  </a:lnTo>
                  <a:lnTo>
                    <a:pt x="471" y="217"/>
                  </a:lnTo>
                  <a:lnTo>
                    <a:pt x="459" y="237"/>
                  </a:lnTo>
                  <a:lnTo>
                    <a:pt x="448" y="254"/>
                  </a:lnTo>
                  <a:lnTo>
                    <a:pt x="438" y="264"/>
                  </a:lnTo>
                  <a:lnTo>
                    <a:pt x="423" y="272"/>
                  </a:lnTo>
                  <a:lnTo>
                    <a:pt x="408" y="279"/>
                  </a:lnTo>
                  <a:lnTo>
                    <a:pt x="393" y="283"/>
                  </a:lnTo>
                  <a:lnTo>
                    <a:pt x="378" y="287"/>
                  </a:lnTo>
                  <a:lnTo>
                    <a:pt x="363" y="288"/>
                  </a:lnTo>
                  <a:lnTo>
                    <a:pt x="348" y="288"/>
                  </a:lnTo>
                  <a:lnTo>
                    <a:pt x="334" y="287"/>
                  </a:lnTo>
                  <a:lnTo>
                    <a:pt x="320" y="283"/>
                  </a:lnTo>
                  <a:lnTo>
                    <a:pt x="305" y="278"/>
                  </a:lnTo>
                  <a:lnTo>
                    <a:pt x="291" y="272"/>
                  </a:lnTo>
                  <a:lnTo>
                    <a:pt x="278" y="264"/>
                  </a:lnTo>
                  <a:lnTo>
                    <a:pt x="264" y="255"/>
                  </a:lnTo>
                  <a:lnTo>
                    <a:pt x="250" y="243"/>
                  </a:lnTo>
                  <a:lnTo>
                    <a:pt x="236" y="232"/>
                  </a:lnTo>
                  <a:lnTo>
                    <a:pt x="223" y="218"/>
                  </a:lnTo>
                  <a:lnTo>
                    <a:pt x="210" y="203"/>
                  </a:lnTo>
                  <a:lnTo>
                    <a:pt x="200" y="221"/>
                  </a:lnTo>
                  <a:lnTo>
                    <a:pt x="187" y="243"/>
                  </a:lnTo>
                  <a:lnTo>
                    <a:pt x="170" y="265"/>
                  </a:lnTo>
                  <a:lnTo>
                    <a:pt x="153" y="288"/>
                  </a:lnTo>
                  <a:lnTo>
                    <a:pt x="136" y="308"/>
                  </a:lnTo>
                  <a:lnTo>
                    <a:pt x="122" y="325"/>
                  </a:lnTo>
                  <a:lnTo>
                    <a:pt x="112" y="335"/>
                  </a:lnTo>
                  <a:lnTo>
                    <a:pt x="108" y="340"/>
                  </a:lnTo>
                  <a:lnTo>
                    <a:pt x="100" y="348"/>
                  </a:lnTo>
                  <a:lnTo>
                    <a:pt x="91" y="357"/>
                  </a:lnTo>
                  <a:lnTo>
                    <a:pt x="83" y="365"/>
                  </a:lnTo>
                  <a:lnTo>
                    <a:pt x="78" y="370"/>
                  </a:lnTo>
                  <a:lnTo>
                    <a:pt x="101" y="388"/>
                  </a:lnTo>
                  <a:lnTo>
                    <a:pt x="123" y="408"/>
                  </a:lnTo>
                  <a:lnTo>
                    <a:pt x="144" y="431"/>
                  </a:lnTo>
                  <a:lnTo>
                    <a:pt x="162" y="456"/>
                  </a:lnTo>
                  <a:lnTo>
                    <a:pt x="178" y="484"/>
                  </a:lnTo>
                  <a:lnTo>
                    <a:pt x="191" y="513"/>
                  </a:lnTo>
                  <a:lnTo>
                    <a:pt x="200" y="544"/>
                  </a:lnTo>
                  <a:lnTo>
                    <a:pt x="206" y="577"/>
                  </a:lnTo>
                  <a:lnTo>
                    <a:pt x="220" y="559"/>
                  </a:lnTo>
                  <a:lnTo>
                    <a:pt x="235" y="543"/>
                  </a:lnTo>
                  <a:lnTo>
                    <a:pt x="251" y="528"/>
                  </a:lnTo>
                  <a:lnTo>
                    <a:pt x="268" y="517"/>
                  </a:lnTo>
                  <a:lnTo>
                    <a:pt x="286" y="512"/>
                  </a:lnTo>
                  <a:lnTo>
                    <a:pt x="303" y="509"/>
                  </a:lnTo>
                  <a:lnTo>
                    <a:pt x="320" y="514"/>
                  </a:lnTo>
                  <a:lnTo>
                    <a:pt x="337" y="525"/>
                  </a:lnTo>
                  <a:lnTo>
                    <a:pt x="349" y="538"/>
                  </a:lnTo>
                  <a:lnTo>
                    <a:pt x="359" y="552"/>
                  </a:lnTo>
                  <a:lnTo>
                    <a:pt x="367" y="568"/>
                  </a:lnTo>
                  <a:lnTo>
                    <a:pt x="374" y="585"/>
                  </a:lnTo>
                  <a:lnTo>
                    <a:pt x="379" y="604"/>
                  </a:lnTo>
                  <a:lnTo>
                    <a:pt x="380" y="622"/>
                  </a:lnTo>
                  <a:lnTo>
                    <a:pt x="380" y="642"/>
                  </a:lnTo>
                  <a:lnTo>
                    <a:pt x="378" y="662"/>
                  </a:lnTo>
                  <a:lnTo>
                    <a:pt x="372" y="684"/>
                  </a:lnTo>
                  <a:lnTo>
                    <a:pt x="363" y="710"/>
                  </a:lnTo>
                  <a:lnTo>
                    <a:pt x="350" y="736"/>
                  </a:lnTo>
                  <a:lnTo>
                    <a:pt x="337" y="763"/>
                  </a:lnTo>
                  <a:lnTo>
                    <a:pt x="324" y="786"/>
                  </a:lnTo>
                  <a:lnTo>
                    <a:pt x="313" y="806"/>
                  </a:lnTo>
                  <a:lnTo>
                    <a:pt x="304" y="820"/>
                  </a:lnTo>
                  <a:lnTo>
                    <a:pt x="301" y="826"/>
                  </a:lnTo>
                  <a:lnTo>
                    <a:pt x="318" y="837"/>
                  </a:lnTo>
                  <a:lnTo>
                    <a:pt x="333" y="852"/>
                  </a:lnTo>
                  <a:lnTo>
                    <a:pt x="347" y="871"/>
                  </a:lnTo>
                  <a:lnTo>
                    <a:pt x="359" y="890"/>
                  </a:lnTo>
                  <a:lnTo>
                    <a:pt x="368" y="911"/>
                  </a:lnTo>
                  <a:lnTo>
                    <a:pt x="377" y="934"/>
                  </a:lnTo>
                  <a:lnTo>
                    <a:pt x="382" y="957"/>
                  </a:lnTo>
                  <a:lnTo>
                    <a:pt x="385" y="981"/>
                  </a:lnTo>
                  <a:lnTo>
                    <a:pt x="385" y="980"/>
                  </a:lnTo>
                  <a:lnTo>
                    <a:pt x="386" y="980"/>
                  </a:lnTo>
                  <a:lnTo>
                    <a:pt x="404" y="966"/>
                  </a:lnTo>
                  <a:lnTo>
                    <a:pt x="424" y="954"/>
                  </a:lnTo>
                  <a:lnTo>
                    <a:pt x="445" y="946"/>
                  </a:lnTo>
                  <a:lnTo>
                    <a:pt x="466" y="939"/>
                  </a:lnTo>
                  <a:lnTo>
                    <a:pt x="488" y="937"/>
                  </a:lnTo>
                  <a:lnTo>
                    <a:pt x="510" y="937"/>
                  </a:lnTo>
                  <a:lnTo>
                    <a:pt x="531" y="940"/>
                  </a:lnTo>
                  <a:lnTo>
                    <a:pt x="550" y="947"/>
                  </a:lnTo>
                  <a:lnTo>
                    <a:pt x="553" y="939"/>
                  </a:lnTo>
                  <a:lnTo>
                    <a:pt x="556" y="923"/>
                  </a:lnTo>
                  <a:lnTo>
                    <a:pt x="563" y="901"/>
                  </a:lnTo>
                  <a:lnTo>
                    <a:pt x="571" y="874"/>
                  </a:lnTo>
                  <a:lnTo>
                    <a:pt x="580" y="846"/>
                  </a:lnTo>
                  <a:lnTo>
                    <a:pt x="592" y="819"/>
                  </a:lnTo>
                  <a:lnTo>
                    <a:pt x="602" y="794"/>
                  </a:lnTo>
                  <a:lnTo>
                    <a:pt x="614" y="775"/>
                  </a:lnTo>
                  <a:lnTo>
                    <a:pt x="625" y="760"/>
                  </a:lnTo>
                  <a:lnTo>
                    <a:pt x="639" y="748"/>
                  </a:lnTo>
                  <a:lnTo>
                    <a:pt x="654" y="737"/>
                  </a:lnTo>
                  <a:lnTo>
                    <a:pt x="669" y="729"/>
                  </a:lnTo>
                  <a:lnTo>
                    <a:pt x="685" y="723"/>
                  </a:lnTo>
                  <a:lnTo>
                    <a:pt x="703" y="720"/>
                  </a:lnTo>
                  <a:lnTo>
                    <a:pt x="719" y="719"/>
                  </a:lnTo>
                  <a:lnTo>
                    <a:pt x="735" y="721"/>
                  </a:lnTo>
                  <a:lnTo>
                    <a:pt x="753" y="728"/>
                  </a:lnTo>
                  <a:lnTo>
                    <a:pt x="767" y="740"/>
                  </a:lnTo>
                  <a:lnTo>
                    <a:pt x="777" y="755"/>
                  </a:lnTo>
                  <a:lnTo>
                    <a:pt x="784" y="773"/>
                  </a:lnTo>
                  <a:lnTo>
                    <a:pt x="788" y="794"/>
                  </a:lnTo>
                  <a:lnTo>
                    <a:pt x="789" y="817"/>
                  </a:lnTo>
                  <a:lnTo>
                    <a:pt x="788" y="840"/>
                  </a:lnTo>
                  <a:lnTo>
                    <a:pt x="784" y="863"/>
                  </a:lnTo>
                  <a:lnTo>
                    <a:pt x="797" y="854"/>
                  </a:lnTo>
                  <a:lnTo>
                    <a:pt x="808" y="844"/>
                  </a:lnTo>
                  <a:lnTo>
                    <a:pt x="821" y="837"/>
                  </a:lnTo>
                  <a:lnTo>
                    <a:pt x="833" y="831"/>
                  </a:lnTo>
                  <a:lnTo>
                    <a:pt x="844" y="825"/>
                  </a:lnTo>
                  <a:lnTo>
                    <a:pt x="856" y="819"/>
                  </a:lnTo>
                  <a:lnTo>
                    <a:pt x="867" y="816"/>
                  </a:lnTo>
                  <a:lnTo>
                    <a:pt x="880" y="813"/>
                  </a:lnTo>
                  <a:lnTo>
                    <a:pt x="893" y="812"/>
                  </a:lnTo>
                  <a:lnTo>
                    <a:pt x="906" y="811"/>
                  </a:lnTo>
                  <a:lnTo>
                    <a:pt x="921" y="812"/>
                  </a:lnTo>
                  <a:lnTo>
                    <a:pt x="936" y="814"/>
                  </a:lnTo>
                  <a:lnTo>
                    <a:pt x="952" y="818"/>
                  </a:lnTo>
                  <a:lnTo>
                    <a:pt x="971" y="823"/>
                  </a:lnTo>
                  <a:lnTo>
                    <a:pt x="989" y="828"/>
                  </a:lnTo>
                  <a:lnTo>
                    <a:pt x="1010" y="835"/>
                  </a:lnTo>
                  <a:lnTo>
                    <a:pt x="1008" y="828"/>
                  </a:lnTo>
                  <a:lnTo>
                    <a:pt x="1004" y="814"/>
                  </a:lnTo>
                  <a:lnTo>
                    <a:pt x="1001" y="799"/>
                  </a:lnTo>
                  <a:lnTo>
                    <a:pt x="999" y="788"/>
                  </a:lnTo>
                  <a:lnTo>
                    <a:pt x="1000" y="783"/>
                  </a:lnTo>
                  <a:lnTo>
                    <a:pt x="1002" y="772"/>
                  </a:lnTo>
                  <a:lnTo>
                    <a:pt x="1007" y="756"/>
                  </a:lnTo>
                  <a:lnTo>
                    <a:pt x="1011" y="734"/>
                  </a:lnTo>
                  <a:lnTo>
                    <a:pt x="1017" y="712"/>
                  </a:lnTo>
                  <a:lnTo>
                    <a:pt x="1024" y="689"/>
                  </a:lnTo>
                  <a:lnTo>
                    <a:pt x="1032" y="667"/>
                  </a:lnTo>
                  <a:lnTo>
                    <a:pt x="1039" y="650"/>
                  </a:lnTo>
                  <a:lnTo>
                    <a:pt x="1025" y="643"/>
                  </a:lnTo>
                  <a:lnTo>
                    <a:pt x="1011" y="636"/>
                  </a:lnTo>
                  <a:lnTo>
                    <a:pt x="996" y="628"/>
                  </a:lnTo>
                  <a:lnTo>
                    <a:pt x="981" y="620"/>
                  </a:lnTo>
                  <a:lnTo>
                    <a:pt x="966" y="611"/>
                  </a:lnTo>
                  <a:lnTo>
                    <a:pt x="952" y="603"/>
                  </a:lnTo>
                  <a:lnTo>
                    <a:pt x="937" y="592"/>
                  </a:lnTo>
                  <a:lnTo>
                    <a:pt x="924" y="582"/>
                  </a:lnTo>
                  <a:lnTo>
                    <a:pt x="911" y="570"/>
                  </a:lnTo>
                  <a:lnTo>
                    <a:pt x="898" y="559"/>
                  </a:lnTo>
                  <a:lnTo>
                    <a:pt x="887" y="546"/>
                  </a:lnTo>
                  <a:lnTo>
                    <a:pt x="876" y="532"/>
                  </a:lnTo>
                  <a:lnTo>
                    <a:pt x="867" y="517"/>
                  </a:lnTo>
                  <a:lnTo>
                    <a:pt x="859" y="501"/>
                  </a:lnTo>
                  <a:lnTo>
                    <a:pt x="853" y="485"/>
                  </a:lnTo>
                  <a:lnTo>
                    <a:pt x="849" y="467"/>
                  </a:lnTo>
                  <a:lnTo>
                    <a:pt x="849" y="452"/>
                  </a:lnTo>
                  <a:lnTo>
                    <a:pt x="852" y="431"/>
                  </a:lnTo>
                  <a:lnTo>
                    <a:pt x="859" y="408"/>
                  </a:lnTo>
                  <a:lnTo>
                    <a:pt x="868" y="383"/>
                  </a:lnTo>
                  <a:lnTo>
                    <a:pt x="878" y="358"/>
                  </a:lnTo>
                  <a:lnTo>
                    <a:pt x="887" y="336"/>
                  </a:lnTo>
                  <a:lnTo>
                    <a:pt x="895" y="319"/>
                  </a:lnTo>
                  <a:lnTo>
                    <a:pt x="902" y="309"/>
                  </a:lnTo>
                  <a:lnTo>
                    <a:pt x="891" y="310"/>
                  </a:lnTo>
                  <a:lnTo>
                    <a:pt x="881" y="311"/>
                  </a:lnTo>
                  <a:lnTo>
                    <a:pt x="870" y="312"/>
                  </a:lnTo>
                  <a:lnTo>
                    <a:pt x="858" y="315"/>
                  </a:lnTo>
                  <a:lnTo>
                    <a:pt x="847" y="316"/>
                  </a:lnTo>
                  <a:lnTo>
                    <a:pt x="835" y="318"/>
                  </a:lnTo>
                  <a:lnTo>
                    <a:pt x="822" y="318"/>
                  </a:lnTo>
                  <a:lnTo>
                    <a:pt x="810" y="319"/>
                  </a:lnTo>
                  <a:lnTo>
                    <a:pt x="797" y="318"/>
                  </a:lnTo>
                  <a:lnTo>
                    <a:pt x="783" y="317"/>
                  </a:lnTo>
                  <a:lnTo>
                    <a:pt x="770" y="313"/>
                  </a:lnTo>
                  <a:lnTo>
                    <a:pt x="757" y="309"/>
                  </a:lnTo>
                  <a:lnTo>
                    <a:pt x="743" y="303"/>
                  </a:lnTo>
                  <a:lnTo>
                    <a:pt x="729" y="296"/>
                  </a:lnTo>
                  <a:lnTo>
                    <a:pt x="714" y="286"/>
                  </a:lnTo>
                  <a:lnTo>
                    <a:pt x="700" y="274"/>
                  </a:lnTo>
                  <a:lnTo>
                    <a:pt x="741" y="237"/>
                  </a:lnTo>
                  <a:lnTo>
                    <a:pt x="752" y="252"/>
                  </a:lnTo>
                  <a:lnTo>
                    <a:pt x="766" y="264"/>
                  </a:lnTo>
                  <a:lnTo>
                    <a:pt x="782" y="273"/>
                  </a:lnTo>
                  <a:lnTo>
                    <a:pt x="799" y="279"/>
                  </a:lnTo>
                  <a:lnTo>
                    <a:pt x="818" y="282"/>
                  </a:lnTo>
                  <a:lnTo>
                    <a:pt x="838" y="283"/>
                  </a:lnTo>
                  <a:lnTo>
                    <a:pt x="859" y="282"/>
                  </a:lnTo>
                  <a:lnTo>
                    <a:pt x="880" y="281"/>
                  </a:lnTo>
                  <a:lnTo>
                    <a:pt x="902" y="279"/>
                  </a:lnTo>
                  <a:lnTo>
                    <a:pt x="923" y="277"/>
                  </a:lnTo>
                  <a:lnTo>
                    <a:pt x="943" y="273"/>
                  </a:lnTo>
                  <a:lnTo>
                    <a:pt x="963" y="271"/>
                  </a:lnTo>
                  <a:lnTo>
                    <a:pt x="981" y="269"/>
                  </a:lnTo>
                  <a:lnTo>
                    <a:pt x="997" y="267"/>
                  </a:lnTo>
                  <a:lnTo>
                    <a:pt x="1012" y="269"/>
                  </a:lnTo>
                  <a:lnTo>
                    <a:pt x="1025" y="271"/>
                  </a:lnTo>
                  <a:lnTo>
                    <a:pt x="1008" y="281"/>
                  </a:lnTo>
                  <a:lnTo>
                    <a:pt x="988" y="293"/>
                  </a:lnTo>
                  <a:lnTo>
                    <a:pt x="966" y="307"/>
                  </a:lnTo>
                  <a:lnTo>
                    <a:pt x="946" y="324"/>
                  </a:lnTo>
                  <a:lnTo>
                    <a:pt x="926" y="343"/>
                  </a:lnTo>
                  <a:lnTo>
                    <a:pt x="909" y="366"/>
                  </a:lnTo>
                  <a:lnTo>
                    <a:pt x="896" y="393"/>
                  </a:lnTo>
                  <a:lnTo>
                    <a:pt x="887" y="423"/>
                  </a:lnTo>
                  <a:lnTo>
                    <a:pt x="887" y="455"/>
                  </a:lnTo>
                  <a:lnTo>
                    <a:pt x="890" y="483"/>
                  </a:lnTo>
                  <a:lnTo>
                    <a:pt x="898" y="505"/>
                  </a:lnTo>
                  <a:lnTo>
                    <a:pt x="910" y="520"/>
                  </a:lnTo>
                  <a:lnTo>
                    <a:pt x="929" y="535"/>
                  </a:lnTo>
                  <a:lnTo>
                    <a:pt x="949" y="548"/>
                  </a:lnTo>
                  <a:lnTo>
                    <a:pt x="970" y="561"/>
                  </a:lnTo>
                  <a:lnTo>
                    <a:pt x="992" y="573"/>
                  </a:lnTo>
                  <a:lnTo>
                    <a:pt x="1012" y="582"/>
                  </a:lnTo>
                  <a:lnTo>
                    <a:pt x="1035" y="591"/>
                  </a:lnTo>
                  <a:lnTo>
                    <a:pt x="1057" y="599"/>
                  </a:lnTo>
                  <a:lnTo>
                    <a:pt x="1080" y="606"/>
                  </a:lnTo>
                  <a:lnTo>
                    <a:pt x="1061" y="647"/>
                  </a:lnTo>
                  <a:lnTo>
                    <a:pt x="1047" y="690"/>
                  </a:lnTo>
                  <a:lnTo>
                    <a:pt x="1037" y="732"/>
                  </a:lnTo>
                  <a:lnTo>
                    <a:pt x="1032" y="772"/>
                  </a:lnTo>
                  <a:lnTo>
                    <a:pt x="1028" y="808"/>
                  </a:lnTo>
                  <a:lnTo>
                    <a:pt x="1027" y="839"/>
                  </a:lnTo>
                  <a:lnTo>
                    <a:pt x="1027" y="862"/>
                  </a:lnTo>
                  <a:lnTo>
                    <a:pt x="1027" y="876"/>
                  </a:lnTo>
                  <a:lnTo>
                    <a:pt x="1012" y="870"/>
                  </a:lnTo>
                  <a:lnTo>
                    <a:pt x="997" y="865"/>
                  </a:lnTo>
                  <a:lnTo>
                    <a:pt x="981" y="861"/>
                  </a:lnTo>
                  <a:lnTo>
                    <a:pt x="965" y="857"/>
                  </a:lnTo>
                  <a:lnTo>
                    <a:pt x="948" y="855"/>
                  </a:lnTo>
                  <a:lnTo>
                    <a:pt x="932" y="854"/>
                  </a:lnTo>
                  <a:lnTo>
                    <a:pt x="914" y="854"/>
                  </a:lnTo>
                  <a:lnTo>
                    <a:pt x="897" y="855"/>
                  </a:lnTo>
                  <a:lnTo>
                    <a:pt x="881" y="856"/>
                  </a:lnTo>
                  <a:lnTo>
                    <a:pt x="864" y="859"/>
                  </a:lnTo>
                  <a:lnTo>
                    <a:pt x="848" y="864"/>
                  </a:lnTo>
                  <a:lnTo>
                    <a:pt x="830" y="870"/>
                  </a:lnTo>
                  <a:lnTo>
                    <a:pt x="814" y="877"/>
                  </a:lnTo>
                  <a:lnTo>
                    <a:pt x="799" y="886"/>
                  </a:lnTo>
                  <a:lnTo>
                    <a:pt x="784" y="896"/>
                  </a:lnTo>
                  <a:lnTo>
                    <a:pt x="769" y="908"/>
                  </a:lnTo>
                  <a:lnTo>
                    <a:pt x="768" y="900"/>
                  </a:lnTo>
                  <a:lnTo>
                    <a:pt x="766" y="884"/>
                  </a:lnTo>
                  <a:lnTo>
                    <a:pt x="762" y="862"/>
                  </a:lnTo>
                  <a:lnTo>
                    <a:pt x="757" y="837"/>
                  </a:lnTo>
                  <a:lnTo>
                    <a:pt x="750" y="813"/>
                  </a:lnTo>
                  <a:lnTo>
                    <a:pt x="742" y="791"/>
                  </a:lnTo>
                  <a:lnTo>
                    <a:pt x="734" y="775"/>
                  </a:lnTo>
                  <a:lnTo>
                    <a:pt x="723" y="768"/>
                  </a:lnTo>
                  <a:lnTo>
                    <a:pt x="681" y="772"/>
                  </a:lnTo>
                  <a:lnTo>
                    <a:pt x="646" y="795"/>
                  </a:lnTo>
                  <a:lnTo>
                    <a:pt x="620" y="832"/>
                  </a:lnTo>
                  <a:lnTo>
                    <a:pt x="599" y="876"/>
                  </a:lnTo>
                  <a:lnTo>
                    <a:pt x="585" y="922"/>
                  </a:lnTo>
                  <a:lnTo>
                    <a:pt x="577" y="964"/>
                  </a:lnTo>
                  <a:lnTo>
                    <a:pt x="574" y="996"/>
                  </a:lnTo>
                  <a:lnTo>
                    <a:pt x="574" y="1013"/>
                  </a:lnTo>
                  <a:lnTo>
                    <a:pt x="555" y="993"/>
                  </a:lnTo>
                  <a:lnTo>
                    <a:pt x="536" y="980"/>
                  </a:lnTo>
                  <a:lnTo>
                    <a:pt x="515" y="973"/>
                  </a:lnTo>
                  <a:lnTo>
                    <a:pt x="495" y="972"/>
                  </a:lnTo>
                  <a:lnTo>
                    <a:pt x="476" y="976"/>
                  </a:lnTo>
                  <a:lnTo>
                    <a:pt x="456" y="983"/>
                  </a:lnTo>
                  <a:lnTo>
                    <a:pt x="436" y="993"/>
                  </a:lnTo>
                  <a:lnTo>
                    <a:pt x="419" y="1006"/>
                  </a:lnTo>
                  <a:lnTo>
                    <a:pt x="402" y="1019"/>
                  </a:lnTo>
                  <a:lnTo>
                    <a:pt x="387" y="1033"/>
                  </a:lnTo>
                  <a:lnTo>
                    <a:pt x="373" y="1048"/>
                  </a:lnTo>
                  <a:lnTo>
                    <a:pt x="362" y="1062"/>
                  </a:lnTo>
                  <a:lnTo>
                    <a:pt x="351" y="1074"/>
                  </a:lnTo>
                  <a:lnTo>
                    <a:pt x="344" y="1084"/>
                  </a:lnTo>
                  <a:lnTo>
                    <a:pt x="340" y="1090"/>
                  </a:lnTo>
                  <a:lnTo>
                    <a:pt x="339" y="1092"/>
                  </a:lnTo>
                  <a:lnTo>
                    <a:pt x="339" y="1025"/>
                  </a:lnTo>
                  <a:lnTo>
                    <a:pt x="332" y="972"/>
                  </a:lnTo>
                  <a:lnTo>
                    <a:pt x="319" y="932"/>
                  </a:lnTo>
                  <a:lnTo>
                    <a:pt x="304" y="901"/>
                  </a:lnTo>
                  <a:lnTo>
                    <a:pt x="287" y="879"/>
                  </a:lnTo>
                  <a:lnTo>
                    <a:pt x="268" y="863"/>
                  </a:lnTo>
                  <a:lnTo>
                    <a:pt x="250" y="851"/>
                  </a:lnTo>
                  <a:lnTo>
                    <a:pt x="235" y="842"/>
                  </a:lnTo>
                  <a:lnTo>
                    <a:pt x="246" y="833"/>
                  </a:lnTo>
                  <a:lnTo>
                    <a:pt x="267" y="812"/>
                  </a:lnTo>
                  <a:lnTo>
                    <a:pt x="291" y="780"/>
                  </a:lnTo>
                  <a:lnTo>
                    <a:pt x="314" y="742"/>
                  </a:lnTo>
                  <a:lnTo>
                    <a:pt x="333" y="699"/>
                  </a:lnTo>
                  <a:lnTo>
                    <a:pt x="341" y="656"/>
                  </a:lnTo>
                  <a:lnTo>
                    <a:pt x="334" y="613"/>
                  </a:lnTo>
                  <a:lnTo>
                    <a:pt x="307" y="574"/>
                  </a:lnTo>
                  <a:lnTo>
                    <a:pt x="296" y="569"/>
                  </a:lnTo>
                  <a:lnTo>
                    <a:pt x="280" y="571"/>
                  </a:lnTo>
                  <a:lnTo>
                    <a:pt x="260" y="578"/>
                  </a:lnTo>
                  <a:lnTo>
                    <a:pt x="239" y="588"/>
                  </a:lnTo>
                  <a:lnTo>
                    <a:pt x="219" y="598"/>
                  </a:lnTo>
                  <a:lnTo>
                    <a:pt x="201" y="608"/>
                  </a:lnTo>
                  <a:lnTo>
                    <a:pt x="189" y="615"/>
                  </a:lnTo>
                  <a:lnTo>
                    <a:pt x="183" y="620"/>
                  </a:lnTo>
                  <a:lnTo>
                    <a:pt x="177" y="581"/>
                  </a:lnTo>
                  <a:lnTo>
                    <a:pt x="162" y="544"/>
                  </a:lnTo>
                  <a:lnTo>
                    <a:pt x="143" y="509"/>
                  </a:lnTo>
                  <a:lnTo>
                    <a:pt x="117" y="478"/>
                  </a:lnTo>
                  <a:lnTo>
                    <a:pt x="89" y="450"/>
                  </a:lnTo>
                  <a:lnTo>
                    <a:pt x="59" y="426"/>
                  </a:lnTo>
                  <a:lnTo>
                    <a:pt x="29" y="404"/>
                  </a:lnTo>
                  <a:lnTo>
                    <a:pt x="0" y="386"/>
                  </a:lnTo>
                  <a:lnTo>
                    <a:pt x="9" y="381"/>
                  </a:lnTo>
                  <a:lnTo>
                    <a:pt x="19" y="373"/>
                  </a:lnTo>
                  <a:lnTo>
                    <a:pt x="31" y="365"/>
                  </a:lnTo>
                  <a:lnTo>
                    <a:pt x="45" y="354"/>
                  </a:lnTo>
                  <a:lnTo>
                    <a:pt x="60" y="341"/>
                  </a:lnTo>
                  <a:lnTo>
                    <a:pt x="76" y="327"/>
                  </a:lnTo>
                  <a:lnTo>
                    <a:pt x="92" y="311"/>
                  </a:lnTo>
                  <a:lnTo>
                    <a:pt x="108" y="294"/>
                  </a:lnTo>
                  <a:lnTo>
                    <a:pt x="124" y="275"/>
                  </a:lnTo>
                  <a:lnTo>
                    <a:pt x="140" y="257"/>
                  </a:lnTo>
                  <a:lnTo>
                    <a:pt x="157" y="236"/>
                  </a:lnTo>
                  <a:lnTo>
                    <a:pt x="170" y="216"/>
                  </a:lnTo>
                  <a:lnTo>
                    <a:pt x="183" y="194"/>
                  </a:lnTo>
                  <a:lnTo>
                    <a:pt x="195" y="172"/>
                  </a:lnTo>
                  <a:lnTo>
                    <a:pt x="205" y="150"/>
                  </a:lnTo>
                  <a:lnTo>
                    <a:pt x="212" y="127"/>
                  </a:lnTo>
                  <a:lnTo>
                    <a:pt x="229" y="153"/>
                  </a:lnTo>
                  <a:lnTo>
                    <a:pt x="245" y="176"/>
                  </a:lnTo>
                  <a:lnTo>
                    <a:pt x="263" y="195"/>
                  </a:lnTo>
                  <a:lnTo>
                    <a:pt x="280" y="211"/>
                  </a:lnTo>
                  <a:lnTo>
                    <a:pt x="298" y="224"/>
                  </a:lnTo>
                  <a:lnTo>
                    <a:pt x="318" y="233"/>
                  </a:lnTo>
                  <a:lnTo>
                    <a:pt x="340" y="241"/>
                  </a:lnTo>
                  <a:lnTo>
                    <a:pt x="362" y="247"/>
                  </a:lnTo>
                  <a:lnTo>
                    <a:pt x="371" y="248"/>
                  </a:lnTo>
                  <a:lnTo>
                    <a:pt x="380" y="247"/>
                  </a:lnTo>
                  <a:lnTo>
                    <a:pt x="389" y="244"/>
                  </a:lnTo>
                  <a:lnTo>
                    <a:pt x="400" y="240"/>
                  </a:lnTo>
                  <a:lnTo>
                    <a:pt x="410" y="234"/>
                  </a:lnTo>
                  <a:lnTo>
                    <a:pt x="421" y="226"/>
                  </a:lnTo>
                  <a:lnTo>
                    <a:pt x="432" y="216"/>
                  </a:lnTo>
                  <a:lnTo>
                    <a:pt x="443" y="204"/>
                  </a:lnTo>
                  <a:lnTo>
                    <a:pt x="456" y="159"/>
                  </a:lnTo>
                  <a:lnTo>
                    <a:pt x="458" y="107"/>
                  </a:lnTo>
                  <a:lnTo>
                    <a:pt x="454" y="55"/>
                  </a:lnTo>
                  <a:lnTo>
                    <a:pt x="447" y="11"/>
                  </a:lnTo>
                  <a:lnTo>
                    <a:pt x="477" y="24"/>
                  </a:lnTo>
                  <a:lnTo>
                    <a:pt x="502" y="42"/>
                  </a:lnTo>
                  <a:lnTo>
                    <a:pt x="524" y="61"/>
                  </a:lnTo>
                  <a:lnTo>
                    <a:pt x="542" y="83"/>
                  </a:lnTo>
                  <a:lnTo>
                    <a:pt x="559" y="106"/>
                  </a:lnTo>
                  <a:lnTo>
                    <a:pt x="572" y="129"/>
                  </a:lnTo>
                  <a:lnTo>
                    <a:pt x="585" y="152"/>
                  </a:lnTo>
                  <a:lnTo>
                    <a:pt x="595" y="173"/>
                  </a:lnTo>
                  <a:lnTo>
                    <a:pt x="602" y="188"/>
                  </a:lnTo>
                  <a:lnTo>
                    <a:pt x="610" y="202"/>
                  </a:lnTo>
                  <a:lnTo>
                    <a:pt x="617" y="212"/>
                  </a:lnTo>
                  <a:lnTo>
                    <a:pt x="623" y="220"/>
                  </a:lnTo>
                  <a:lnTo>
                    <a:pt x="630" y="226"/>
                  </a:lnTo>
                  <a:lnTo>
                    <a:pt x="638" y="228"/>
                  </a:lnTo>
                  <a:lnTo>
                    <a:pt x="646" y="226"/>
                  </a:lnTo>
                  <a:lnTo>
                    <a:pt x="654" y="220"/>
                  </a:lnTo>
                  <a:lnTo>
                    <a:pt x="656" y="216"/>
                  </a:lnTo>
                  <a:lnTo>
                    <a:pt x="661" y="204"/>
                  </a:lnTo>
                  <a:lnTo>
                    <a:pt x="668" y="188"/>
                  </a:lnTo>
                  <a:lnTo>
                    <a:pt x="677" y="166"/>
                  </a:lnTo>
                  <a:lnTo>
                    <a:pt x="685" y="143"/>
                  </a:lnTo>
                  <a:lnTo>
                    <a:pt x="693" y="119"/>
                  </a:lnTo>
                  <a:lnTo>
                    <a:pt x="700" y="95"/>
                  </a:lnTo>
                  <a:lnTo>
                    <a:pt x="704" y="74"/>
                  </a:lnTo>
                  <a:lnTo>
                    <a:pt x="704" y="57"/>
                  </a:lnTo>
                  <a:lnTo>
                    <a:pt x="704" y="36"/>
                  </a:lnTo>
                  <a:lnTo>
                    <a:pt x="704" y="16"/>
                  </a:lnTo>
                  <a:lnTo>
                    <a:pt x="703" y="0"/>
                  </a:lnTo>
                  <a:lnTo>
                    <a:pt x="741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47" name="Freeform 16"/>
            <p:cNvSpPr>
              <a:spLocks/>
            </p:cNvSpPr>
            <p:nvPr/>
          </p:nvSpPr>
          <p:spPr bwMode="auto">
            <a:xfrm>
              <a:off x="856" y="42"/>
              <a:ext cx="83" cy="74"/>
            </a:xfrm>
            <a:custGeom>
              <a:avLst/>
              <a:gdLst>
                <a:gd name="T0" fmla="*/ 9 w 166"/>
                <a:gd name="T1" fmla="*/ 17 h 148"/>
                <a:gd name="T2" fmla="*/ 9 w 166"/>
                <a:gd name="T3" fmla="*/ 14 h 148"/>
                <a:gd name="T4" fmla="*/ 9 w 166"/>
                <a:gd name="T5" fmla="*/ 11 h 148"/>
                <a:gd name="T6" fmla="*/ 8 w 166"/>
                <a:gd name="T7" fmla="*/ 9 h 148"/>
                <a:gd name="T8" fmla="*/ 7 w 166"/>
                <a:gd name="T9" fmla="*/ 9 h 148"/>
                <a:gd name="T10" fmla="*/ 7 w 166"/>
                <a:gd name="T11" fmla="*/ 7 h 148"/>
                <a:gd name="T12" fmla="*/ 9 w 166"/>
                <a:gd name="T13" fmla="*/ 7 h 148"/>
                <a:gd name="T14" fmla="*/ 10 w 166"/>
                <a:gd name="T15" fmla="*/ 6 h 148"/>
                <a:gd name="T16" fmla="*/ 11 w 166"/>
                <a:gd name="T17" fmla="*/ 5 h 148"/>
                <a:gd name="T18" fmla="*/ 12 w 166"/>
                <a:gd name="T19" fmla="*/ 5 h 148"/>
                <a:gd name="T20" fmla="*/ 14 w 166"/>
                <a:gd name="T21" fmla="*/ 3 h 148"/>
                <a:gd name="T22" fmla="*/ 15 w 166"/>
                <a:gd name="T23" fmla="*/ 5 h 148"/>
                <a:gd name="T24" fmla="*/ 17 w 166"/>
                <a:gd name="T25" fmla="*/ 5 h 148"/>
                <a:gd name="T26" fmla="*/ 17 w 166"/>
                <a:gd name="T27" fmla="*/ 6 h 148"/>
                <a:gd name="T28" fmla="*/ 17 w 166"/>
                <a:gd name="T29" fmla="*/ 9 h 148"/>
                <a:gd name="T30" fmla="*/ 15 w 166"/>
                <a:gd name="T31" fmla="*/ 13 h 148"/>
                <a:gd name="T32" fmla="*/ 14 w 166"/>
                <a:gd name="T33" fmla="*/ 18 h 148"/>
                <a:gd name="T34" fmla="*/ 20 w 166"/>
                <a:gd name="T35" fmla="*/ 19 h 148"/>
                <a:gd name="T36" fmla="*/ 20 w 166"/>
                <a:gd name="T37" fmla="*/ 15 h 148"/>
                <a:gd name="T38" fmla="*/ 21 w 166"/>
                <a:gd name="T39" fmla="*/ 12 h 148"/>
                <a:gd name="T40" fmla="*/ 21 w 166"/>
                <a:gd name="T41" fmla="*/ 9 h 148"/>
                <a:gd name="T42" fmla="*/ 21 w 166"/>
                <a:gd name="T43" fmla="*/ 6 h 148"/>
                <a:gd name="T44" fmla="*/ 21 w 166"/>
                <a:gd name="T45" fmla="*/ 5 h 148"/>
                <a:gd name="T46" fmla="*/ 21 w 166"/>
                <a:gd name="T47" fmla="*/ 3 h 148"/>
                <a:gd name="T48" fmla="*/ 20 w 166"/>
                <a:gd name="T49" fmla="*/ 1 h 148"/>
                <a:gd name="T50" fmla="*/ 19 w 166"/>
                <a:gd name="T51" fmla="*/ 1 h 148"/>
                <a:gd name="T52" fmla="*/ 19 w 166"/>
                <a:gd name="T53" fmla="*/ 1 h 148"/>
                <a:gd name="T54" fmla="*/ 18 w 166"/>
                <a:gd name="T55" fmla="*/ 1 h 148"/>
                <a:gd name="T56" fmla="*/ 17 w 166"/>
                <a:gd name="T57" fmla="*/ 1 h 148"/>
                <a:gd name="T58" fmla="*/ 15 w 166"/>
                <a:gd name="T59" fmla="*/ 0 h 148"/>
                <a:gd name="T60" fmla="*/ 15 w 166"/>
                <a:gd name="T61" fmla="*/ 0 h 148"/>
                <a:gd name="T62" fmla="*/ 14 w 166"/>
                <a:gd name="T63" fmla="*/ 1 h 148"/>
                <a:gd name="T64" fmla="*/ 13 w 166"/>
                <a:gd name="T65" fmla="*/ 1 h 148"/>
                <a:gd name="T66" fmla="*/ 12 w 166"/>
                <a:gd name="T67" fmla="*/ 1 h 148"/>
                <a:gd name="T68" fmla="*/ 10 w 166"/>
                <a:gd name="T69" fmla="*/ 1 h 148"/>
                <a:gd name="T70" fmla="*/ 7 w 166"/>
                <a:gd name="T71" fmla="*/ 2 h 148"/>
                <a:gd name="T72" fmla="*/ 5 w 166"/>
                <a:gd name="T73" fmla="*/ 3 h 148"/>
                <a:gd name="T74" fmla="*/ 3 w 166"/>
                <a:gd name="T75" fmla="*/ 5 h 148"/>
                <a:gd name="T76" fmla="*/ 1 w 166"/>
                <a:gd name="T77" fmla="*/ 5 h 148"/>
                <a:gd name="T78" fmla="*/ 1 w 166"/>
                <a:gd name="T79" fmla="*/ 5 h 148"/>
                <a:gd name="T80" fmla="*/ 1 w 166"/>
                <a:gd name="T81" fmla="*/ 6 h 148"/>
                <a:gd name="T82" fmla="*/ 0 w 166"/>
                <a:gd name="T83" fmla="*/ 6 h 148"/>
                <a:gd name="T84" fmla="*/ 1 w 166"/>
                <a:gd name="T85" fmla="*/ 7 h 148"/>
                <a:gd name="T86" fmla="*/ 1 w 166"/>
                <a:gd name="T87" fmla="*/ 9 h 148"/>
                <a:gd name="T88" fmla="*/ 3 w 166"/>
                <a:gd name="T89" fmla="*/ 12 h 148"/>
                <a:gd name="T90" fmla="*/ 4 w 166"/>
                <a:gd name="T91" fmla="*/ 15 h 148"/>
                <a:gd name="T92" fmla="*/ 9 w 166"/>
                <a:gd name="T93" fmla="*/ 17 h 148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66"/>
                <a:gd name="T142" fmla="*/ 0 h 148"/>
                <a:gd name="T143" fmla="*/ 166 w 166"/>
                <a:gd name="T144" fmla="*/ 148 h 148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66" h="148">
                  <a:moveTo>
                    <a:pt x="70" y="129"/>
                  </a:moveTo>
                  <a:lnTo>
                    <a:pt x="68" y="113"/>
                  </a:lnTo>
                  <a:lnTo>
                    <a:pt x="66" y="94"/>
                  </a:lnTo>
                  <a:lnTo>
                    <a:pt x="64" y="77"/>
                  </a:lnTo>
                  <a:lnTo>
                    <a:pt x="60" y="66"/>
                  </a:lnTo>
                  <a:lnTo>
                    <a:pt x="63" y="63"/>
                  </a:lnTo>
                  <a:lnTo>
                    <a:pt x="68" y="56"/>
                  </a:lnTo>
                  <a:lnTo>
                    <a:pt x="78" y="48"/>
                  </a:lnTo>
                  <a:lnTo>
                    <a:pt x="88" y="40"/>
                  </a:lnTo>
                  <a:lnTo>
                    <a:pt x="101" y="34"/>
                  </a:lnTo>
                  <a:lnTo>
                    <a:pt x="112" y="31"/>
                  </a:lnTo>
                  <a:lnTo>
                    <a:pt x="124" y="33"/>
                  </a:lnTo>
                  <a:lnTo>
                    <a:pt x="134" y="41"/>
                  </a:lnTo>
                  <a:lnTo>
                    <a:pt x="134" y="52"/>
                  </a:lnTo>
                  <a:lnTo>
                    <a:pt x="132" y="75"/>
                  </a:lnTo>
                  <a:lnTo>
                    <a:pt x="126" y="106"/>
                  </a:lnTo>
                  <a:lnTo>
                    <a:pt x="119" y="140"/>
                  </a:lnTo>
                  <a:lnTo>
                    <a:pt x="154" y="148"/>
                  </a:lnTo>
                  <a:lnTo>
                    <a:pt x="157" y="127"/>
                  </a:lnTo>
                  <a:lnTo>
                    <a:pt x="161" y="100"/>
                  </a:lnTo>
                  <a:lnTo>
                    <a:pt x="163" y="72"/>
                  </a:lnTo>
                  <a:lnTo>
                    <a:pt x="165" y="48"/>
                  </a:lnTo>
                  <a:lnTo>
                    <a:pt x="166" y="36"/>
                  </a:lnTo>
                  <a:lnTo>
                    <a:pt x="163" y="24"/>
                  </a:lnTo>
                  <a:lnTo>
                    <a:pt x="158" y="15"/>
                  </a:lnTo>
                  <a:lnTo>
                    <a:pt x="150" y="8"/>
                  </a:lnTo>
                  <a:lnTo>
                    <a:pt x="146" y="6"/>
                  </a:lnTo>
                  <a:lnTo>
                    <a:pt x="140" y="3"/>
                  </a:lnTo>
                  <a:lnTo>
                    <a:pt x="134" y="1"/>
                  </a:lnTo>
                  <a:lnTo>
                    <a:pt x="127" y="0"/>
                  </a:lnTo>
                  <a:lnTo>
                    <a:pt x="120" y="0"/>
                  </a:lnTo>
                  <a:lnTo>
                    <a:pt x="114" y="1"/>
                  </a:lnTo>
                  <a:lnTo>
                    <a:pt x="106" y="1"/>
                  </a:lnTo>
                  <a:lnTo>
                    <a:pt x="99" y="3"/>
                  </a:lnTo>
                  <a:lnTo>
                    <a:pt x="76" y="11"/>
                  </a:lnTo>
                  <a:lnTo>
                    <a:pt x="57" y="18"/>
                  </a:lnTo>
                  <a:lnTo>
                    <a:pt x="40" y="26"/>
                  </a:lnTo>
                  <a:lnTo>
                    <a:pt x="26" y="33"/>
                  </a:lnTo>
                  <a:lnTo>
                    <a:pt x="14" y="40"/>
                  </a:lnTo>
                  <a:lnTo>
                    <a:pt x="6" y="45"/>
                  </a:lnTo>
                  <a:lnTo>
                    <a:pt x="2" y="48"/>
                  </a:lnTo>
                  <a:lnTo>
                    <a:pt x="0" y="49"/>
                  </a:lnTo>
                  <a:lnTo>
                    <a:pt x="4" y="56"/>
                  </a:lnTo>
                  <a:lnTo>
                    <a:pt x="12" y="74"/>
                  </a:lnTo>
                  <a:lnTo>
                    <a:pt x="22" y="98"/>
                  </a:lnTo>
                  <a:lnTo>
                    <a:pt x="32" y="123"/>
                  </a:lnTo>
                  <a:lnTo>
                    <a:pt x="70" y="12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48" name="Freeform 17"/>
            <p:cNvSpPr>
              <a:spLocks/>
            </p:cNvSpPr>
            <p:nvPr/>
          </p:nvSpPr>
          <p:spPr bwMode="auto">
            <a:xfrm>
              <a:off x="868" y="112"/>
              <a:ext cx="65" cy="117"/>
            </a:xfrm>
            <a:custGeom>
              <a:avLst/>
              <a:gdLst>
                <a:gd name="T0" fmla="*/ 16 w 131"/>
                <a:gd name="T1" fmla="*/ 1 h 233"/>
                <a:gd name="T2" fmla="*/ 14 w 131"/>
                <a:gd name="T3" fmla="*/ 8 h 233"/>
                <a:gd name="T4" fmla="*/ 11 w 131"/>
                <a:gd name="T5" fmla="*/ 13 h 233"/>
                <a:gd name="T6" fmla="*/ 8 w 131"/>
                <a:gd name="T7" fmla="*/ 18 h 233"/>
                <a:gd name="T8" fmla="*/ 6 w 131"/>
                <a:gd name="T9" fmla="*/ 22 h 233"/>
                <a:gd name="T10" fmla="*/ 3 w 131"/>
                <a:gd name="T11" fmla="*/ 25 h 233"/>
                <a:gd name="T12" fmla="*/ 1 w 131"/>
                <a:gd name="T13" fmla="*/ 28 h 233"/>
                <a:gd name="T14" fmla="*/ 0 w 131"/>
                <a:gd name="T15" fmla="*/ 29 h 233"/>
                <a:gd name="T16" fmla="*/ 0 w 131"/>
                <a:gd name="T17" fmla="*/ 30 h 233"/>
                <a:gd name="T18" fmla="*/ 2 w 131"/>
                <a:gd name="T19" fmla="*/ 26 h 233"/>
                <a:gd name="T20" fmla="*/ 4 w 131"/>
                <a:gd name="T21" fmla="*/ 22 h 233"/>
                <a:gd name="T22" fmla="*/ 6 w 131"/>
                <a:gd name="T23" fmla="*/ 18 h 233"/>
                <a:gd name="T24" fmla="*/ 7 w 131"/>
                <a:gd name="T25" fmla="*/ 14 h 233"/>
                <a:gd name="T26" fmla="*/ 8 w 131"/>
                <a:gd name="T27" fmla="*/ 10 h 233"/>
                <a:gd name="T28" fmla="*/ 10 w 131"/>
                <a:gd name="T29" fmla="*/ 7 h 233"/>
                <a:gd name="T30" fmla="*/ 11 w 131"/>
                <a:gd name="T31" fmla="*/ 3 h 233"/>
                <a:gd name="T32" fmla="*/ 12 w 131"/>
                <a:gd name="T33" fmla="*/ 0 h 233"/>
                <a:gd name="T34" fmla="*/ 16 w 131"/>
                <a:gd name="T35" fmla="*/ 1 h 23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1"/>
                <a:gd name="T55" fmla="*/ 0 h 233"/>
                <a:gd name="T56" fmla="*/ 131 w 131"/>
                <a:gd name="T57" fmla="*/ 233 h 23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1" h="233">
                  <a:moveTo>
                    <a:pt x="131" y="8"/>
                  </a:moveTo>
                  <a:lnTo>
                    <a:pt x="113" y="58"/>
                  </a:lnTo>
                  <a:lnTo>
                    <a:pt x="93" y="103"/>
                  </a:lnTo>
                  <a:lnTo>
                    <a:pt x="71" y="141"/>
                  </a:lnTo>
                  <a:lnTo>
                    <a:pt x="50" y="173"/>
                  </a:lnTo>
                  <a:lnTo>
                    <a:pt x="30" y="199"/>
                  </a:lnTo>
                  <a:lnTo>
                    <a:pt x="15" y="218"/>
                  </a:lnTo>
                  <a:lnTo>
                    <a:pt x="4" y="230"/>
                  </a:lnTo>
                  <a:lnTo>
                    <a:pt x="0" y="233"/>
                  </a:lnTo>
                  <a:lnTo>
                    <a:pt x="18" y="202"/>
                  </a:lnTo>
                  <a:lnTo>
                    <a:pt x="33" y="170"/>
                  </a:lnTo>
                  <a:lnTo>
                    <a:pt x="48" y="139"/>
                  </a:lnTo>
                  <a:lnTo>
                    <a:pt x="60" y="108"/>
                  </a:lnTo>
                  <a:lnTo>
                    <a:pt x="71" y="78"/>
                  </a:lnTo>
                  <a:lnTo>
                    <a:pt x="81" y="49"/>
                  </a:lnTo>
                  <a:lnTo>
                    <a:pt x="89" y="23"/>
                  </a:lnTo>
                  <a:lnTo>
                    <a:pt x="96" y="0"/>
                  </a:lnTo>
                  <a:lnTo>
                    <a:pt x="131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49" name="Freeform 18"/>
            <p:cNvSpPr>
              <a:spLocks/>
            </p:cNvSpPr>
            <p:nvPr/>
          </p:nvSpPr>
          <p:spPr bwMode="auto">
            <a:xfrm>
              <a:off x="719" y="249"/>
              <a:ext cx="244" cy="307"/>
            </a:xfrm>
            <a:custGeom>
              <a:avLst/>
              <a:gdLst>
                <a:gd name="T0" fmla="*/ 44 w 488"/>
                <a:gd name="T1" fmla="*/ 38 h 615"/>
                <a:gd name="T2" fmla="*/ 49 w 488"/>
                <a:gd name="T3" fmla="*/ 42 h 615"/>
                <a:gd name="T4" fmla="*/ 52 w 488"/>
                <a:gd name="T5" fmla="*/ 46 h 615"/>
                <a:gd name="T6" fmla="*/ 55 w 488"/>
                <a:gd name="T7" fmla="*/ 49 h 615"/>
                <a:gd name="T8" fmla="*/ 58 w 488"/>
                <a:gd name="T9" fmla="*/ 52 h 615"/>
                <a:gd name="T10" fmla="*/ 60 w 488"/>
                <a:gd name="T11" fmla="*/ 56 h 615"/>
                <a:gd name="T12" fmla="*/ 61 w 488"/>
                <a:gd name="T13" fmla="*/ 58 h 615"/>
                <a:gd name="T14" fmla="*/ 61 w 488"/>
                <a:gd name="T15" fmla="*/ 59 h 615"/>
                <a:gd name="T16" fmla="*/ 60 w 488"/>
                <a:gd name="T17" fmla="*/ 56 h 615"/>
                <a:gd name="T18" fmla="*/ 55 w 488"/>
                <a:gd name="T19" fmla="*/ 51 h 615"/>
                <a:gd name="T20" fmla="*/ 50 w 488"/>
                <a:gd name="T21" fmla="*/ 46 h 615"/>
                <a:gd name="T22" fmla="*/ 45 w 488"/>
                <a:gd name="T23" fmla="*/ 42 h 615"/>
                <a:gd name="T24" fmla="*/ 39 w 488"/>
                <a:gd name="T25" fmla="*/ 37 h 615"/>
                <a:gd name="T26" fmla="*/ 36 w 488"/>
                <a:gd name="T27" fmla="*/ 33 h 615"/>
                <a:gd name="T28" fmla="*/ 33 w 488"/>
                <a:gd name="T29" fmla="*/ 28 h 615"/>
                <a:gd name="T30" fmla="*/ 31 w 488"/>
                <a:gd name="T31" fmla="*/ 24 h 615"/>
                <a:gd name="T32" fmla="*/ 30 w 488"/>
                <a:gd name="T33" fmla="*/ 24 h 615"/>
                <a:gd name="T34" fmla="*/ 28 w 488"/>
                <a:gd name="T35" fmla="*/ 30 h 615"/>
                <a:gd name="T36" fmla="*/ 25 w 488"/>
                <a:gd name="T37" fmla="*/ 34 h 615"/>
                <a:gd name="T38" fmla="*/ 23 w 488"/>
                <a:gd name="T39" fmla="*/ 37 h 615"/>
                <a:gd name="T40" fmla="*/ 18 w 488"/>
                <a:gd name="T41" fmla="*/ 45 h 615"/>
                <a:gd name="T42" fmla="*/ 9 w 488"/>
                <a:gd name="T43" fmla="*/ 58 h 615"/>
                <a:gd name="T44" fmla="*/ 4 w 488"/>
                <a:gd name="T45" fmla="*/ 69 h 615"/>
                <a:gd name="T46" fmla="*/ 1 w 488"/>
                <a:gd name="T47" fmla="*/ 76 h 615"/>
                <a:gd name="T48" fmla="*/ 2 w 488"/>
                <a:gd name="T49" fmla="*/ 71 h 615"/>
                <a:gd name="T50" fmla="*/ 5 w 488"/>
                <a:gd name="T51" fmla="*/ 62 h 615"/>
                <a:gd name="T52" fmla="*/ 9 w 488"/>
                <a:gd name="T53" fmla="*/ 53 h 615"/>
                <a:gd name="T54" fmla="*/ 14 w 488"/>
                <a:gd name="T55" fmla="*/ 45 h 615"/>
                <a:gd name="T56" fmla="*/ 21 w 488"/>
                <a:gd name="T57" fmla="*/ 36 h 615"/>
                <a:gd name="T58" fmla="*/ 26 w 488"/>
                <a:gd name="T59" fmla="*/ 25 h 615"/>
                <a:gd name="T60" fmla="*/ 30 w 488"/>
                <a:gd name="T61" fmla="*/ 13 h 615"/>
                <a:gd name="T62" fmla="*/ 31 w 488"/>
                <a:gd name="T63" fmla="*/ 5 h 615"/>
                <a:gd name="T64" fmla="*/ 36 w 488"/>
                <a:gd name="T65" fmla="*/ 0 h 615"/>
                <a:gd name="T66" fmla="*/ 36 w 488"/>
                <a:gd name="T67" fmla="*/ 6 h 615"/>
                <a:gd name="T68" fmla="*/ 35 w 488"/>
                <a:gd name="T69" fmla="*/ 12 h 615"/>
                <a:gd name="T70" fmla="*/ 35 w 488"/>
                <a:gd name="T71" fmla="*/ 18 h 615"/>
                <a:gd name="T72" fmla="*/ 36 w 488"/>
                <a:gd name="T73" fmla="*/ 25 h 615"/>
                <a:gd name="T74" fmla="*/ 38 w 488"/>
                <a:gd name="T75" fmla="*/ 30 h 615"/>
                <a:gd name="T76" fmla="*/ 42 w 488"/>
                <a:gd name="T77" fmla="*/ 35 h 615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488"/>
                <a:gd name="T118" fmla="*/ 0 h 615"/>
                <a:gd name="T119" fmla="*/ 488 w 488"/>
                <a:gd name="T120" fmla="*/ 615 h 615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488" h="615">
                  <a:moveTo>
                    <a:pt x="329" y="287"/>
                  </a:moveTo>
                  <a:lnTo>
                    <a:pt x="349" y="306"/>
                  </a:lnTo>
                  <a:lnTo>
                    <a:pt x="369" y="323"/>
                  </a:lnTo>
                  <a:lnTo>
                    <a:pt x="386" y="339"/>
                  </a:lnTo>
                  <a:lnTo>
                    <a:pt x="401" y="355"/>
                  </a:lnTo>
                  <a:lnTo>
                    <a:pt x="415" y="369"/>
                  </a:lnTo>
                  <a:lnTo>
                    <a:pt x="428" y="383"/>
                  </a:lnTo>
                  <a:lnTo>
                    <a:pt x="439" y="394"/>
                  </a:lnTo>
                  <a:lnTo>
                    <a:pt x="448" y="406"/>
                  </a:lnTo>
                  <a:lnTo>
                    <a:pt x="462" y="423"/>
                  </a:lnTo>
                  <a:lnTo>
                    <a:pt x="471" y="438"/>
                  </a:lnTo>
                  <a:lnTo>
                    <a:pt x="478" y="451"/>
                  </a:lnTo>
                  <a:lnTo>
                    <a:pt x="483" y="461"/>
                  </a:lnTo>
                  <a:lnTo>
                    <a:pt x="485" y="469"/>
                  </a:lnTo>
                  <a:lnTo>
                    <a:pt x="488" y="474"/>
                  </a:lnTo>
                  <a:lnTo>
                    <a:pt x="488" y="477"/>
                  </a:lnTo>
                  <a:lnTo>
                    <a:pt x="488" y="478"/>
                  </a:lnTo>
                  <a:lnTo>
                    <a:pt x="473" y="455"/>
                  </a:lnTo>
                  <a:lnTo>
                    <a:pt x="455" y="433"/>
                  </a:lnTo>
                  <a:lnTo>
                    <a:pt x="437" y="413"/>
                  </a:lnTo>
                  <a:lnTo>
                    <a:pt x="417" y="392"/>
                  </a:lnTo>
                  <a:lnTo>
                    <a:pt x="398" y="374"/>
                  </a:lnTo>
                  <a:lnTo>
                    <a:pt x="376" y="355"/>
                  </a:lnTo>
                  <a:lnTo>
                    <a:pt x="355" y="338"/>
                  </a:lnTo>
                  <a:lnTo>
                    <a:pt x="333" y="321"/>
                  </a:lnTo>
                  <a:lnTo>
                    <a:pt x="312" y="301"/>
                  </a:lnTo>
                  <a:lnTo>
                    <a:pt x="295" y="283"/>
                  </a:lnTo>
                  <a:lnTo>
                    <a:pt x="281" y="264"/>
                  </a:lnTo>
                  <a:lnTo>
                    <a:pt x="270" y="246"/>
                  </a:lnTo>
                  <a:lnTo>
                    <a:pt x="262" y="227"/>
                  </a:lnTo>
                  <a:lnTo>
                    <a:pt x="256" y="210"/>
                  </a:lnTo>
                  <a:lnTo>
                    <a:pt x="251" y="192"/>
                  </a:lnTo>
                  <a:lnTo>
                    <a:pt x="248" y="173"/>
                  </a:lnTo>
                  <a:lnTo>
                    <a:pt x="238" y="198"/>
                  </a:lnTo>
                  <a:lnTo>
                    <a:pt x="227" y="222"/>
                  </a:lnTo>
                  <a:lnTo>
                    <a:pt x="217" y="243"/>
                  </a:lnTo>
                  <a:lnTo>
                    <a:pt x="206" y="263"/>
                  </a:lnTo>
                  <a:lnTo>
                    <a:pt x="197" y="279"/>
                  </a:lnTo>
                  <a:lnTo>
                    <a:pt x="189" y="293"/>
                  </a:lnTo>
                  <a:lnTo>
                    <a:pt x="183" y="303"/>
                  </a:lnTo>
                  <a:lnTo>
                    <a:pt x="179" y="309"/>
                  </a:lnTo>
                  <a:lnTo>
                    <a:pt x="137" y="362"/>
                  </a:lnTo>
                  <a:lnTo>
                    <a:pt x="102" y="416"/>
                  </a:lnTo>
                  <a:lnTo>
                    <a:pt x="72" y="467"/>
                  </a:lnTo>
                  <a:lnTo>
                    <a:pt x="46" y="514"/>
                  </a:lnTo>
                  <a:lnTo>
                    <a:pt x="26" y="556"/>
                  </a:lnTo>
                  <a:lnTo>
                    <a:pt x="12" y="587"/>
                  </a:lnTo>
                  <a:lnTo>
                    <a:pt x="4" y="609"/>
                  </a:lnTo>
                  <a:lnTo>
                    <a:pt x="0" y="615"/>
                  </a:lnTo>
                  <a:lnTo>
                    <a:pt x="11" y="573"/>
                  </a:lnTo>
                  <a:lnTo>
                    <a:pt x="22" y="534"/>
                  </a:lnTo>
                  <a:lnTo>
                    <a:pt x="34" y="498"/>
                  </a:lnTo>
                  <a:lnTo>
                    <a:pt x="49" y="463"/>
                  </a:lnTo>
                  <a:lnTo>
                    <a:pt x="65" y="430"/>
                  </a:lnTo>
                  <a:lnTo>
                    <a:pt x="84" y="395"/>
                  </a:lnTo>
                  <a:lnTo>
                    <a:pt x="109" y="361"/>
                  </a:lnTo>
                  <a:lnTo>
                    <a:pt x="137" y="323"/>
                  </a:lnTo>
                  <a:lnTo>
                    <a:pt x="162" y="288"/>
                  </a:lnTo>
                  <a:lnTo>
                    <a:pt x="185" y="246"/>
                  </a:lnTo>
                  <a:lnTo>
                    <a:pt x="205" y="200"/>
                  </a:lnTo>
                  <a:lnTo>
                    <a:pt x="223" y="152"/>
                  </a:lnTo>
                  <a:lnTo>
                    <a:pt x="238" y="109"/>
                  </a:lnTo>
                  <a:lnTo>
                    <a:pt x="248" y="69"/>
                  </a:lnTo>
                  <a:lnTo>
                    <a:pt x="254" y="40"/>
                  </a:lnTo>
                  <a:lnTo>
                    <a:pt x="253" y="21"/>
                  </a:lnTo>
                  <a:lnTo>
                    <a:pt x="284" y="0"/>
                  </a:lnTo>
                  <a:lnTo>
                    <a:pt x="285" y="23"/>
                  </a:lnTo>
                  <a:lnTo>
                    <a:pt x="284" y="48"/>
                  </a:lnTo>
                  <a:lnTo>
                    <a:pt x="279" y="73"/>
                  </a:lnTo>
                  <a:lnTo>
                    <a:pt x="273" y="98"/>
                  </a:lnTo>
                  <a:lnTo>
                    <a:pt x="273" y="125"/>
                  </a:lnTo>
                  <a:lnTo>
                    <a:pt x="274" y="150"/>
                  </a:lnTo>
                  <a:lnTo>
                    <a:pt x="277" y="175"/>
                  </a:lnTo>
                  <a:lnTo>
                    <a:pt x="282" y="200"/>
                  </a:lnTo>
                  <a:lnTo>
                    <a:pt x="289" y="224"/>
                  </a:lnTo>
                  <a:lnTo>
                    <a:pt x="300" y="247"/>
                  </a:lnTo>
                  <a:lnTo>
                    <a:pt x="312" y="268"/>
                  </a:lnTo>
                  <a:lnTo>
                    <a:pt x="329" y="28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50" name="Freeform 19"/>
            <p:cNvSpPr>
              <a:spLocks/>
            </p:cNvSpPr>
            <p:nvPr/>
          </p:nvSpPr>
          <p:spPr bwMode="auto">
            <a:xfrm>
              <a:off x="591" y="227"/>
              <a:ext cx="234" cy="100"/>
            </a:xfrm>
            <a:custGeom>
              <a:avLst/>
              <a:gdLst>
                <a:gd name="T0" fmla="*/ 56 w 468"/>
                <a:gd name="T1" fmla="*/ 14 h 199"/>
                <a:gd name="T2" fmla="*/ 58 w 468"/>
                <a:gd name="T3" fmla="*/ 13 h 199"/>
                <a:gd name="T4" fmla="*/ 56 w 468"/>
                <a:gd name="T5" fmla="*/ 19 h 199"/>
                <a:gd name="T6" fmla="*/ 53 w 468"/>
                <a:gd name="T7" fmla="*/ 21 h 199"/>
                <a:gd name="T8" fmla="*/ 50 w 468"/>
                <a:gd name="T9" fmla="*/ 22 h 199"/>
                <a:gd name="T10" fmla="*/ 47 w 468"/>
                <a:gd name="T11" fmla="*/ 24 h 199"/>
                <a:gd name="T12" fmla="*/ 44 w 468"/>
                <a:gd name="T13" fmla="*/ 25 h 199"/>
                <a:gd name="T14" fmla="*/ 41 w 468"/>
                <a:gd name="T15" fmla="*/ 25 h 199"/>
                <a:gd name="T16" fmla="*/ 37 w 468"/>
                <a:gd name="T17" fmla="*/ 25 h 199"/>
                <a:gd name="T18" fmla="*/ 31 w 468"/>
                <a:gd name="T19" fmla="*/ 25 h 199"/>
                <a:gd name="T20" fmla="*/ 27 w 468"/>
                <a:gd name="T21" fmla="*/ 23 h 199"/>
                <a:gd name="T22" fmla="*/ 24 w 468"/>
                <a:gd name="T23" fmla="*/ 22 h 199"/>
                <a:gd name="T24" fmla="*/ 21 w 468"/>
                <a:gd name="T25" fmla="*/ 21 h 199"/>
                <a:gd name="T26" fmla="*/ 17 w 468"/>
                <a:gd name="T27" fmla="*/ 20 h 199"/>
                <a:gd name="T28" fmla="*/ 14 w 468"/>
                <a:gd name="T29" fmla="*/ 19 h 199"/>
                <a:gd name="T30" fmla="*/ 11 w 468"/>
                <a:gd name="T31" fmla="*/ 18 h 199"/>
                <a:gd name="T32" fmla="*/ 7 w 468"/>
                <a:gd name="T33" fmla="*/ 18 h 199"/>
                <a:gd name="T34" fmla="*/ 4 w 468"/>
                <a:gd name="T35" fmla="*/ 17 h 199"/>
                <a:gd name="T36" fmla="*/ 0 w 468"/>
                <a:gd name="T37" fmla="*/ 17 h 199"/>
                <a:gd name="T38" fmla="*/ 1 w 468"/>
                <a:gd name="T39" fmla="*/ 17 h 199"/>
                <a:gd name="T40" fmla="*/ 2 w 468"/>
                <a:gd name="T41" fmla="*/ 17 h 199"/>
                <a:gd name="T42" fmla="*/ 4 w 468"/>
                <a:gd name="T43" fmla="*/ 17 h 199"/>
                <a:gd name="T44" fmla="*/ 7 w 468"/>
                <a:gd name="T45" fmla="*/ 16 h 199"/>
                <a:gd name="T46" fmla="*/ 11 w 468"/>
                <a:gd name="T47" fmla="*/ 17 h 199"/>
                <a:gd name="T48" fmla="*/ 17 w 468"/>
                <a:gd name="T49" fmla="*/ 18 h 199"/>
                <a:gd name="T50" fmla="*/ 24 w 468"/>
                <a:gd name="T51" fmla="*/ 19 h 199"/>
                <a:gd name="T52" fmla="*/ 31 w 468"/>
                <a:gd name="T53" fmla="*/ 22 h 199"/>
                <a:gd name="T54" fmla="*/ 37 w 468"/>
                <a:gd name="T55" fmla="*/ 22 h 199"/>
                <a:gd name="T56" fmla="*/ 42 w 468"/>
                <a:gd name="T57" fmla="*/ 21 h 199"/>
                <a:gd name="T58" fmla="*/ 47 w 468"/>
                <a:gd name="T59" fmla="*/ 20 h 199"/>
                <a:gd name="T60" fmla="*/ 51 w 468"/>
                <a:gd name="T61" fmla="*/ 18 h 199"/>
                <a:gd name="T62" fmla="*/ 49 w 468"/>
                <a:gd name="T63" fmla="*/ 16 h 199"/>
                <a:gd name="T64" fmla="*/ 48 w 468"/>
                <a:gd name="T65" fmla="*/ 15 h 199"/>
                <a:gd name="T66" fmla="*/ 46 w 468"/>
                <a:gd name="T67" fmla="*/ 12 h 199"/>
                <a:gd name="T68" fmla="*/ 45 w 468"/>
                <a:gd name="T69" fmla="*/ 10 h 199"/>
                <a:gd name="T70" fmla="*/ 46 w 468"/>
                <a:gd name="T71" fmla="*/ 4 h 199"/>
                <a:gd name="T72" fmla="*/ 47 w 468"/>
                <a:gd name="T73" fmla="*/ 0 h 199"/>
                <a:gd name="T74" fmla="*/ 47 w 468"/>
                <a:gd name="T75" fmla="*/ 3 h 199"/>
                <a:gd name="T76" fmla="*/ 47 w 468"/>
                <a:gd name="T77" fmla="*/ 7 h 199"/>
                <a:gd name="T78" fmla="*/ 50 w 468"/>
                <a:gd name="T79" fmla="*/ 12 h 199"/>
                <a:gd name="T80" fmla="*/ 56 w 468"/>
                <a:gd name="T81" fmla="*/ 15 h 19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68"/>
                <a:gd name="T124" fmla="*/ 0 h 199"/>
                <a:gd name="T125" fmla="*/ 468 w 468"/>
                <a:gd name="T126" fmla="*/ 199 h 199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68" h="199">
                  <a:moveTo>
                    <a:pt x="442" y="116"/>
                  </a:moveTo>
                  <a:lnTo>
                    <a:pt x="448" y="111"/>
                  </a:lnTo>
                  <a:lnTo>
                    <a:pt x="455" y="107"/>
                  </a:lnTo>
                  <a:lnTo>
                    <a:pt x="462" y="102"/>
                  </a:lnTo>
                  <a:lnTo>
                    <a:pt x="468" y="98"/>
                  </a:lnTo>
                  <a:lnTo>
                    <a:pt x="448" y="147"/>
                  </a:lnTo>
                  <a:lnTo>
                    <a:pt x="436" y="154"/>
                  </a:lnTo>
                  <a:lnTo>
                    <a:pt x="423" y="161"/>
                  </a:lnTo>
                  <a:lnTo>
                    <a:pt x="410" y="168"/>
                  </a:lnTo>
                  <a:lnTo>
                    <a:pt x="398" y="175"/>
                  </a:lnTo>
                  <a:lnTo>
                    <a:pt x="385" y="181"/>
                  </a:lnTo>
                  <a:lnTo>
                    <a:pt x="374" y="185"/>
                  </a:lnTo>
                  <a:lnTo>
                    <a:pt x="361" y="190"/>
                  </a:lnTo>
                  <a:lnTo>
                    <a:pt x="348" y="193"/>
                  </a:lnTo>
                  <a:lnTo>
                    <a:pt x="334" y="197"/>
                  </a:lnTo>
                  <a:lnTo>
                    <a:pt x="321" y="198"/>
                  </a:lnTo>
                  <a:lnTo>
                    <a:pt x="306" y="199"/>
                  </a:lnTo>
                  <a:lnTo>
                    <a:pt x="290" y="199"/>
                  </a:lnTo>
                  <a:lnTo>
                    <a:pt x="273" y="197"/>
                  </a:lnTo>
                  <a:lnTo>
                    <a:pt x="255" y="194"/>
                  </a:lnTo>
                  <a:lnTo>
                    <a:pt x="237" y="190"/>
                  </a:lnTo>
                  <a:lnTo>
                    <a:pt x="216" y="184"/>
                  </a:lnTo>
                  <a:lnTo>
                    <a:pt x="203" y="179"/>
                  </a:lnTo>
                  <a:lnTo>
                    <a:pt x="189" y="175"/>
                  </a:lnTo>
                  <a:lnTo>
                    <a:pt x="177" y="170"/>
                  </a:lnTo>
                  <a:lnTo>
                    <a:pt x="163" y="166"/>
                  </a:lnTo>
                  <a:lnTo>
                    <a:pt x="150" y="161"/>
                  </a:lnTo>
                  <a:lnTo>
                    <a:pt x="136" y="158"/>
                  </a:lnTo>
                  <a:lnTo>
                    <a:pt x="124" y="153"/>
                  </a:lnTo>
                  <a:lnTo>
                    <a:pt x="110" y="150"/>
                  </a:lnTo>
                  <a:lnTo>
                    <a:pt x="96" y="146"/>
                  </a:lnTo>
                  <a:lnTo>
                    <a:pt x="83" y="143"/>
                  </a:lnTo>
                  <a:lnTo>
                    <a:pt x="70" y="140"/>
                  </a:lnTo>
                  <a:lnTo>
                    <a:pt x="56" y="138"/>
                  </a:lnTo>
                  <a:lnTo>
                    <a:pt x="42" y="136"/>
                  </a:lnTo>
                  <a:lnTo>
                    <a:pt x="28" y="135"/>
                  </a:lnTo>
                  <a:lnTo>
                    <a:pt x="14" y="133"/>
                  </a:lnTo>
                  <a:lnTo>
                    <a:pt x="0" y="133"/>
                  </a:lnTo>
                  <a:lnTo>
                    <a:pt x="2" y="133"/>
                  </a:lnTo>
                  <a:lnTo>
                    <a:pt x="4" y="132"/>
                  </a:lnTo>
                  <a:lnTo>
                    <a:pt x="7" y="131"/>
                  </a:lnTo>
                  <a:lnTo>
                    <a:pt x="13" y="130"/>
                  </a:lnTo>
                  <a:lnTo>
                    <a:pt x="20" y="129"/>
                  </a:lnTo>
                  <a:lnTo>
                    <a:pt x="29" y="129"/>
                  </a:lnTo>
                  <a:lnTo>
                    <a:pt x="41" y="128"/>
                  </a:lnTo>
                  <a:lnTo>
                    <a:pt x="55" y="128"/>
                  </a:lnTo>
                  <a:lnTo>
                    <a:pt x="70" y="129"/>
                  </a:lnTo>
                  <a:lnTo>
                    <a:pt x="88" y="130"/>
                  </a:lnTo>
                  <a:lnTo>
                    <a:pt x="109" y="133"/>
                  </a:lnTo>
                  <a:lnTo>
                    <a:pt x="132" y="137"/>
                  </a:lnTo>
                  <a:lnTo>
                    <a:pt x="157" y="143"/>
                  </a:lnTo>
                  <a:lnTo>
                    <a:pt x="186" y="150"/>
                  </a:lnTo>
                  <a:lnTo>
                    <a:pt x="218" y="159"/>
                  </a:lnTo>
                  <a:lnTo>
                    <a:pt x="253" y="169"/>
                  </a:lnTo>
                  <a:lnTo>
                    <a:pt x="273" y="173"/>
                  </a:lnTo>
                  <a:lnTo>
                    <a:pt x="293" y="173"/>
                  </a:lnTo>
                  <a:lnTo>
                    <a:pt x="313" y="171"/>
                  </a:lnTo>
                  <a:lnTo>
                    <a:pt x="332" y="168"/>
                  </a:lnTo>
                  <a:lnTo>
                    <a:pt x="352" y="162"/>
                  </a:lnTo>
                  <a:lnTo>
                    <a:pt x="371" y="155"/>
                  </a:lnTo>
                  <a:lnTo>
                    <a:pt x="390" y="147"/>
                  </a:lnTo>
                  <a:lnTo>
                    <a:pt x="408" y="137"/>
                  </a:lnTo>
                  <a:lnTo>
                    <a:pt x="399" y="132"/>
                  </a:lnTo>
                  <a:lnTo>
                    <a:pt x="391" y="126"/>
                  </a:lnTo>
                  <a:lnTo>
                    <a:pt x="384" y="120"/>
                  </a:lnTo>
                  <a:lnTo>
                    <a:pt x="377" y="113"/>
                  </a:lnTo>
                  <a:lnTo>
                    <a:pt x="371" y="105"/>
                  </a:lnTo>
                  <a:lnTo>
                    <a:pt x="367" y="95"/>
                  </a:lnTo>
                  <a:lnTo>
                    <a:pt x="362" y="85"/>
                  </a:lnTo>
                  <a:lnTo>
                    <a:pt x="359" y="75"/>
                  </a:lnTo>
                  <a:lnTo>
                    <a:pt x="358" y="50"/>
                  </a:lnTo>
                  <a:lnTo>
                    <a:pt x="364" y="26"/>
                  </a:lnTo>
                  <a:lnTo>
                    <a:pt x="372" y="7"/>
                  </a:lnTo>
                  <a:lnTo>
                    <a:pt x="376" y="0"/>
                  </a:lnTo>
                  <a:lnTo>
                    <a:pt x="375" y="7"/>
                  </a:lnTo>
                  <a:lnTo>
                    <a:pt x="372" y="19"/>
                  </a:lnTo>
                  <a:lnTo>
                    <a:pt x="372" y="35"/>
                  </a:lnTo>
                  <a:lnTo>
                    <a:pt x="376" y="54"/>
                  </a:lnTo>
                  <a:lnTo>
                    <a:pt x="383" y="72"/>
                  </a:lnTo>
                  <a:lnTo>
                    <a:pt x="394" y="91"/>
                  </a:lnTo>
                  <a:lnTo>
                    <a:pt x="414" y="106"/>
                  </a:lnTo>
                  <a:lnTo>
                    <a:pt x="442" y="1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51" name="Freeform 20"/>
            <p:cNvSpPr>
              <a:spLocks/>
            </p:cNvSpPr>
            <p:nvPr/>
          </p:nvSpPr>
          <p:spPr bwMode="auto">
            <a:xfrm>
              <a:off x="58" y="274"/>
              <a:ext cx="70" cy="82"/>
            </a:xfrm>
            <a:custGeom>
              <a:avLst/>
              <a:gdLst>
                <a:gd name="T0" fmla="*/ 17 w 139"/>
                <a:gd name="T1" fmla="*/ 6 h 164"/>
                <a:gd name="T2" fmla="*/ 14 w 139"/>
                <a:gd name="T3" fmla="*/ 7 h 164"/>
                <a:gd name="T4" fmla="*/ 11 w 139"/>
                <a:gd name="T5" fmla="*/ 9 h 164"/>
                <a:gd name="T6" fmla="*/ 9 w 139"/>
                <a:gd name="T7" fmla="*/ 10 h 164"/>
                <a:gd name="T8" fmla="*/ 7 w 139"/>
                <a:gd name="T9" fmla="*/ 11 h 164"/>
                <a:gd name="T10" fmla="*/ 5 w 139"/>
                <a:gd name="T11" fmla="*/ 13 h 164"/>
                <a:gd name="T12" fmla="*/ 3 w 139"/>
                <a:gd name="T13" fmla="*/ 15 h 164"/>
                <a:gd name="T14" fmla="*/ 2 w 139"/>
                <a:gd name="T15" fmla="*/ 18 h 164"/>
                <a:gd name="T16" fmla="*/ 0 w 139"/>
                <a:gd name="T17" fmla="*/ 21 h 164"/>
                <a:gd name="T18" fmla="*/ 1 w 139"/>
                <a:gd name="T19" fmla="*/ 11 h 164"/>
                <a:gd name="T20" fmla="*/ 3 w 139"/>
                <a:gd name="T21" fmla="*/ 9 h 164"/>
                <a:gd name="T22" fmla="*/ 5 w 139"/>
                <a:gd name="T23" fmla="*/ 6 h 164"/>
                <a:gd name="T24" fmla="*/ 7 w 139"/>
                <a:gd name="T25" fmla="*/ 5 h 164"/>
                <a:gd name="T26" fmla="*/ 9 w 139"/>
                <a:gd name="T27" fmla="*/ 3 h 164"/>
                <a:gd name="T28" fmla="*/ 11 w 139"/>
                <a:gd name="T29" fmla="*/ 1 h 164"/>
                <a:gd name="T30" fmla="*/ 13 w 139"/>
                <a:gd name="T31" fmla="*/ 1 h 164"/>
                <a:gd name="T32" fmla="*/ 15 w 139"/>
                <a:gd name="T33" fmla="*/ 1 h 164"/>
                <a:gd name="T34" fmla="*/ 18 w 139"/>
                <a:gd name="T35" fmla="*/ 0 h 164"/>
                <a:gd name="T36" fmla="*/ 17 w 139"/>
                <a:gd name="T37" fmla="*/ 6 h 16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39"/>
                <a:gd name="T58" fmla="*/ 0 h 164"/>
                <a:gd name="T59" fmla="*/ 139 w 139"/>
                <a:gd name="T60" fmla="*/ 164 h 16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39" h="164">
                  <a:moveTo>
                    <a:pt x="129" y="55"/>
                  </a:moveTo>
                  <a:lnTo>
                    <a:pt x="107" y="58"/>
                  </a:lnTo>
                  <a:lnTo>
                    <a:pt x="86" y="65"/>
                  </a:lnTo>
                  <a:lnTo>
                    <a:pt x="68" y="75"/>
                  </a:lnTo>
                  <a:lnTo>
                    <a:pt x="51" y="89"/>
                  </a:lnTo>
                  <a:lnTo>
                    <a:pt x="36" y="105"/>
                  </a:lnTo>
                  <a:lnTo>
                    <a:pt x="22" y="123"/>
                  </a:lnTo>
                  <a:lnTo>
                    <a:pt x="10" y="143"/>
                  </a:lnTo>
                  <a:lnTo>
                    <a:pt x="0" y="164"/>
                  </a:lnTo>
                  <a:lnTo>
                    <a:pt x="7" y="93"/>
                  </a:lnTo>
                  <a:lnTo>
                    <a:pt x="22" y="68"/>
                  </a:lnTo>
                  <a:lnTo>
                    <a:pt x="38" y="48"/>
                  </a:lnTo>
                  <a:lnTo>
                    <a:pt x="53" y="33"/>
                  </a:lnTo>
                  <a:lnTo>
                    <a:pt x="68" y="21"/>
                  </a:lnTo>
                  <a:lnTo>
                    <a:pt x="84" y="13"/>
                  </a:lnTo>
                  <a:lnTo>
                    <a:pt x="101" y="7"/>
                  </a:lnTo>
                  <a:lnTo>
                    <a:pt x="120" y="2"/>
                  </a:lnTo>
                  <a:lnTo>
                    <a:pt x="139" y="0"/>
                  </a:lnTo>
                  <a:lnTo>
                    <a:pt x="129" y="5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52" name="Freeform 21"/>
            <p:cNvSpPr>
              <a:spLocks/>
            </p:cNvSpPr>
            <p:nvPr/>
          </p:nvSpPr>
          <p:spPr bwMode="auto">
            <a:xfrm>
              <a:off x="123" y="274"/>
              <a:ext cx="521" cy="606"/>
            </a:xfrm>
            <a:custGeom>
              <a:avLst/>
              <a:gdLst>
                <a:gd name="T0" fmla="*/ 100 w 1044"/>
                <a:gd name="T1" fmla="*/ 138 h 1213"/>
                <a:gd name="T2" fmla="*/ 105 w 1044"/>
                <a:gd name="T3" fmla="*/ 136 h 1213"/>
                <a:gd name="T4" fmla="*/ 116 w 1044"/>
                <a:gd name="T5" fmla="*/ 134 h 1213"/>
                <a:gd name="T6" fmla="*/ 123 w 1044"/>
                <a:gd name="T7" fmla="*/ 127 h 1213"/>
                <a:gd name="T8" fmla="*/ 122 w 1044"/>
                <a:gd name="T9" fmla="*/ 111 h 1213"/>
                <a:gd name="T10" fmla="*/ 106 w 1044"/>
                <a:gd name="T11" fmla="*/ 97 h 1213"/>
                <a:gd name="T12" fmla="*/ 98 w 1044"/>
                <a:gd name="T13" fmla="*/ 89 h 1213"/>
                <a:gd name="T14" fmla="*/ 108 w 1044"/>
                <a:gd name="T15" fmla="*/ 77 h 1213"/>
                <a:gd name="T16" fmla="*/ 104 w 1044"/>
                <a:gd name="T17" fmla="*/ 61 h 1213"/>
                <a:gd name="T18" fmla="*/ 92 w 1044"/>
                <a:gd name="T19" fmla="*/ 56 h 1213"/>
                <a:gd name="T20" fmla="*/ 83 w 1044"/>
                <a:gd name="T21" fmla="*/ 57 h 1213"/>
                <a:gd name="T22" fmla="*/ 75 w 1044"/>
                <a:gd name="T23" fmla="*/ 61 h 1213"/>
                <a:gd name="T24" fmla="*/ 72 w 1044"/>
                <a:gd name="T25" fmla="*/ 31 h 1213"/>
                <a:gd name="T26" fmla="*/ 53 w 1044"/>
                <a:gd name="T27" fmla="*/ 23 h 1213"/>
                <a:gd name="T28" fmla="*/ 47 w 1044"/>
                <a:gd name="T29" fmla="*/ 33 h 1213"/>
                <a:gd name="T30" fmla="*/ 53 w 1044"/>
                <a:gd name="T31" fmla="*/ 44 h 1213"/>
                <a:gd name="T32" fmla="*/ 58 w 1044"/>
                <a:gd name="T33" fmla="*/ 58 h 1213"/>
                <a:gd name="T34" fmla="*/ 66 w 1044"/>
                <a:gd name="T35" fmla="*/ 70 h 1213"/>
                <a:gd name="T36" fmla="*/ 77 w 1044"/>
                <a:gd name="T37" fmla="*/ 75 h 1213"/>
                <a:gd name="T38" fmla="*/ 87 w 1044"/>
                <a:gd name="T39" fmla="*/ 75 h 1213"/>
                <a:gd name="T40" fmla="*/ 80 w 1044"/>
                <a:gd name="T41" fmla="*/ 78 h 1213"/>
                <a:gd name="T42" fmla="*/ 70 w 1044"/>
                <a:gd name="T43" fmla="*/ 87 h 1213"/>
                <a:gd name="T44" fmla="*/ 101 w 1044"/>
                <a:gd name="T45" fmla="*/ 123 h 1213"/>
                <a:gd name="T46" fmla="*/ 85 w 1044"/>
                <a:gd name="T47" fmla="*/ 114 h 1213"/>
                <a:gd name="T48" fmla="*/ 83 w 1044"/>
                <a:gd name="T49" fmla="*/ 134 h 1213"/>
                <a:gd name="T50" fmla="*/ 82 w 1044"/>
                <a:gd name="T51" fmla="*/ 135 h 1213"/>
                <a:gd name="T52" fmla="*/ 75 w 1044"/>
                <a:gd name="T53" fmla="*/ 108 h 1213"/>
                <a:gd name="T54" fmla="*/ 70 w 1044"/>
                <a:gd name="T55" fmla="*/ 97 h 1213"/>
                <a:gd name="T56" fmla="*/ 63 w 1044"/>
                <a:gd name="T57" fmla="*/ 107 h 1213"/>
                <a:gd name="T58" fmla="*/ 51 w 1044"/>
                <a:gd name="T59" fmla="*/ 121 h 1213"/>
                <a:gd name="T60" fmla="*/ 58 w 1044"/>
                <a:gd name="T61" fmla="*/ 112 h 1213"/>
                <a:gd name="T62" fmla="*/ 66 w 1044"/>
                <a:gd name="T63" fmla="*/ 93 h 1213"/>
                <a:gd name="T64" fmla="*/ 59 w 1044"/>
                <a:gd name="T65" fmla="*/ 70 h 1213"/>
                <a:gd name="T66" fmla="*/ 49 w 1044"/>
                <a:gd name="T67" fmla="*/ 46 h 1213"/>
                <a:gd name="T68" fmla="*/ 42 w 1044"/>
                <a:gd name="T69" fmla="*/ 33 h 1213"/>
                <a:gd name="T70" fmla="*/ 30 w 1044"/>
                <a:gd name="T71" fmla="*/ 22 h 1213"/>
                <a:gd name="T72" fmla="*/ 13 w 1044"/>
                <a:gd name="T73" fmla="*/ 11 h 1213"/>
                <a:gd name="T74" fmla="*/ 1 w 1044"/>
                <a:gd name="T75" fmla="*/ 0 h 1213"/>
                <a:gd name="T76" fmla="*/ 10 w 1044"/>
                <a:gd name="T77" fmla="*/ 1 h 1213"/>
                <a:gd name="T78" fmla="*/ 20 w 1044"/>
                <a:gd name="T79" fmla="*/ 5 h 1213"/>
                <a:gd name="T80" fmla="*/ 29 w 1044"/>
                <a:gd name="T81" fmla="*/ 11 h 1213"/>
                <a:gd name="T82" fmla="*/ 37 w 1044"/>
                <a:gd name="T83" fmla="*/ 18 h 1213"/>
                <a:gd name="T84" fmla="*/ 43 w 1044"/>
                <a:gd name="T85" fmla="*/ 24 h 1213"/>
                <a:gd name="T86" fmla="*/ 48 w 1044"/>
                <a:gd name="T87" fmla="*/ 19 h 1213"/>
                <a:gd name="T88" fmla="*/ 57 w 1044"/>
                <a:gd name="T89" fmla="*/ 12 h 1213"/>
                <a:gd name="T90" fmla="*/ 73 w 1044"/>
                <a:gd name="T91" fmla="*/ 21 h 1213"/>
                <a:gd name="T92" fmla="*/ 76 w 1044"/>
                <a:gd name="T93" fmla="*/ 50 h 1213"/>
                <a:gd name="T94" fmla="*/ 85 w 1044"/>
                <a:gd name="T95" fmla="*/ 51 h 1213"/>
                <a:gd name="T96" fmla="*/ 96 w 1044"/>
                <a:gd name="T97" fmla="*/ 50 h 1213"/>
                <a:gd name="T98" fmla="*/ 107 w 1044"/>
                <a:gd name="T99" fmla="*/ 54 h 1213"/>
                <a:gd name="T100" fmla="*/ 115 w 1044"/>
                <a:gd name="T101" fmla="*/ 64 h 1213"/>
                <a:gd name="T102" fmla="*/ 108 w 1044"/>
                <a:gd name="T103" fmla="*/ 82 h 1213"/>
                <a:gd name="T104" fmla="*/ 108 w 1044"/>
                <a:gd name="T105" fmla="*/ 92 h 1213"/>
                <a:gd name="T106" fmla="*/ 123 w 1044"/>
                <a:gd name="T107" fmla="*/ 101 h 1213"/>
                <a:gd name="T108" fmla="*/ 129 w 1044"/>
                <a:gd name="T109" fmla="*/ 120 h 1213"/>
                <a:gd name="T110" fmla="*/ 123 w 1044"/>
                <a:gd name="T111" fmla="*/ 134 h 1213"/>
                <a:gd name="T112" fmla="*/ 111 w 1044"/>
                <a:gd name="T113" fmla="*/ 139 h 1213"/>
                <a:gd name="T114" fmla="*/ 105 w 1044"/>
                <a:gd name="T115" fmla="*/ 140 h 1213"/>
                <a:gd name="T116" fmla="*/ 108 w 1044"/>
                <a:gd name="T117" fmla="*/ 149 h 121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044"/>
                <a:gd name="T178" fmla="*/ 0 h 1213"/>
                <a:gd name="T179" fmla="*/ 1044 w 1044"/>
                <a:gd name="T180" fmla="*/ 1213 h 1213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044" h="1213">
                  <a:moveTo>
                    <a:pt x="840" y="1213"/>
                  </a:moveTo>
                  <a:lnTo>
                    <a:pt x="833" y="1189"/>
                  </a:lnTo>
                  <a:lnTo>
                    <a:pt x="826" y="1165"/>
                  </a:lnTo>
                  <a:lnTo>
                    <a:pt x="819" y="1143"/>
                  </a:lnTo>
                  <a:lnTo>
                    <a:pt x="812" y="1123"/>
                  </a:lnTo>
                  <a:lnTo>
                    <a:pt x="806" y="1106"/>
                  </a:lnTo>
                  <a:lnTo>
                    <a:pt x="802" y="1093"/>
                  </a:lnTo>
                  <a:lnTo>
                    <a:pt x="798" y="1085"/>
                  </a:lnTo>
                  <a:lnTo>
                    <a:pt x="797" y="1082"/>
                  </a:lnTo>
                  <a:lnTo>
                    <a:pt x="813" y="1085"/>
                  </a:lnTo>
                  <a:lnTo>
                    <a:pt x="829" y="1087"/>
                  </a:lnTo>
                  <a:lnTo>
                    <a:pt x="845" y="1089"/>
                  </a:lnTo>
                  <a:lnTo>
                    <a:pt x="862" y="1090"/>
                  </a:lnTo>
                  <a:lnTo>
                    <a:pt x="878" y="1089"/>
                  </a:lnTo>
                  <a:lnTo>
                    <a:pt x="893" y="1087"/>
                  </a:lnTo>
                  <a:lnTo>
                    <a:pt x="908" y="1084"/>
                  </a:lnTo>
                  <a:lnTo>
                    <a:pt x="921" y="1080"/>
                  </a:lnTo>
                  <a:lnTo>
                    <a:pt x="935" y="1075"/>
                  </a:lnTo>
                  <a:lnTo>
                    <a:pt x="948" y="1069"/>
                  </a:lnTo>
                  <a:lnTo>
                    <a:pt x="958" y="1061"/>
                  </a:lnTo>
                  <a:lnTo>
                    <a:pt x="969" y="1052"/>
                  </a:lnTo>
                  <a:lnTo>
                    <a:pt x="977" y="1041"/>
                  </a:lnTo>
                  <a:lnTo>
                    <a:pt x="983" y="1029"/>
                  </a:lnTo>
                  <a:lnTo>
                    <a:pt x="988" y="1016"/>
                  </a:lnTo>
                  <a:lnTo>
                    <a:pt x="991" y="1001"/>
                  </a:lnTo>
                  <a:lnTo>
                    <a:pt x="995" y="976"/>
                  </a:lnTo>
                  <a:lnTo>
                    <a:pt x="996" y="953"/>
                  </a:lnTo>
                  <a:lnTo>
                    <a:pt x="994" y="932"/>
                  </a:lnTo>
                  <a:lnTo>
                    <a:pt x="988" y="911"/>
                  </a:lnTo>
                  <a:lnTo>
                    <a:pt x="979" y="892"/>
                  </a:lnTo>
                  <a:lnTo>
                    <a:pt x="965" y="872"/>
                  </a:lnTo>
                  <a:lnTo>
                    <a:pt x="947" y="854"/>
                  </a:lnTo>
                  <a:lnTo>
                    <a:pt x="923" y="833"/>
                  </a:lnTo>
                  <a:lnTo>
                    <a:pt x="903" y="818"/>
                  </a:lnTo>
                  <a:lnTo>
                    <a:pt x="880" y="801"/>
                  </a:lnTo>
                  <a:lnTo>
                    <a:pt x="856" y="783"/>
                  </a:lnTo>
                  <a:lnTo>
                    <a:pt x="830" y="765"/>
                  </a:lnTo>
                  <a:lnTo>
                    <a:pt x="809" y="749"/>
                  </a:lnTo>
                  <a:lnTo>
                    <a:pt x="790" y="735"/>
                  </a:lnTo>
                  <a:lnTo>
                    <a:pt x="779" y="726"/>
                  </a:lnTo>
                  <a:lnTo>
                    <a:pt x="775" y="722"/>
                  </a:lnTo>
                  <a:lnTo>
                    <a:pt x="790" y="712"/>
                  </a:lnTo>
                  <a:lnTo>
                    <a:pt x="806" y="700"/>
                  </a:lnTo>
                  <a:lnTo>
                    <a:pt x="821" y="688"/>
                  </a:lnTo>
                  <a:lnTo>
                    <a:pt x="836" y="674"/>
                  </a:lnTo>
                  <a:lnTo>
                    <a:pt x="850" y="657"/>
                  </a:lnTo>
                  <a:lnTo>
                    <a:pt x="862" y="638"/>
                  </a:lnTo>
                  <a:lnTo>
                    <a:pt x="871" y="617"/>
                  </a:lnTo>
                  <a:lnTo>
                    <a:pt x="878" y="594"/>
                  </a:lnTo>
                  <a:lnTo>
                    <a:pt x="879" y="569"/>
                  </a:lnTo>
                  <a:lnTo>
                    <a:pt x="874" y="547"/>
                  </a:lnTo>
                  <a:lnTo>
                    <a:pt x="866" y="526"/>
                  </a:lnTo>
                  <a:lnTo>
                    <a:pt x="854" y="508"/>
                  </a:lnTo>
                  <a:lnTo>
                    <a:pt x="837" y="492"/>
                  </a:lnTo>
                  <a:lnTo>
                    <a:pt x="819" y="479"/>
                  </a:lnTo>
                  <a:lnTo>
                    <a:pt x="798" y="469"/>
                  </a:lnTo>
                  <a:lnTo>
                    <a:pt x="776" y="461"/>
                  </a:lnTo>
                  <a:lnTo>
                    <a:pt x="764" y="458"/>
                  </a:lnTo>
                  <a:lnTo>
                    <a:pt x="752" y="456"/>
                  </a:lnTo>
                  <a:lnTo>
                    <a:pt x="739" y="455"/>
                  </a:lnTo>
                  <a:lnTo>
                    <a:pt x="728" y="455"/>
                  </a:lnTo>
                  <a:lnTo>
                    <a:pt x="715" y="455"/>
                  </a:lnTo>
                  <a:lnTo>
                    <a:pt x="704" y="456"/>
                  </a:lnTo>
                  <a:lnTo>
                    <a:pt x="692" y="457"/>
                  </a:lnTo>
                  <a:lnTo>
                    <a:pt x="681" y="460"/>
                  </a:lnTo>
                  <a:lnTo>
                    <a:pt x="668" y="463"/>
                  </a:lnTo>
                  <a:lnTo>
                    <a:pt x="657" y="467"/>
                  </a:lnTo>
                  <a:lnTo>
                    <a:pt x="646" y="470"/>
                  </a:lnTo>
                  <a:lnTo>
                    <a:pt x="635" y="475"/>
                  </a:lnTo>
                  <a:lnTo>
                    <a:pt x="623" y="479"/>
                  </a:lnTo>
                  <a:lnTo>
                    <a:pt x="613" y="484"/>
                  </a:lnTo>
                  <a:lnTo>
                    <a:pt x="601" y="488"/>
                  </a:lnTo>
                  <a:lnTo>
                    <a:pt x="591" y="494"/>
                  </a:lnTo>
                  <a:lnTo>
                    <a:pt x="585" y="452"/>
                  </a:lnTo>
                  <a:lnTo>
                    <a:pt x="584" y="402"/>
                  </a:lnTo>
                  <a:lnTo>
                    <a:pt x="584" y="349"/>
                  </a:lnTo>
                  <a:lnTo>
                    <a:pt x="583" y="298"/>
                  </a:lnTo>
                  <a:lnTo>
                    <a:pt x="577" y="251"/>
                  </a:lnTo>
                  <a:lnTo>
                    <a:pt x="563" y="212"/>
                  </a:lnTo>
                  <a:lnTo>
                    <a:pt x="540" y="184"/>
                  </a:lnTo>
                  <a:lnTo>
                    <a:pt x="503" y="173"/>
                  </a:lnTo>
                  <a:lnTo>
                    <a:pt x="471" y="173"/>
                  </a:lnTo>
                  <a:lnTo>
                    <a:pt x="445" y="177"/>
                  </a:lnTo>
                  <a:lnTo>
                    <a:pt x="424" y="187"/>
                  </a:lnTo>
                  <a:lnTo>
                    <a:pt x="408" y="198"/>
                  </a:lnTo>
                  <a:lnTo>
                    <a:pt x="396" y="211"/>
                  </a:lnTo>
                  <a:lnTo>
                    <a:pt x="387" y="226"/>
                  </a:lnTo>
                  <a:lnTo>
                    <a:pt x="379" y="241"/>
                  </a:lnTo>
                  <a:lnTo>
                    <a:pt x="373" y="256"/>
                  </a:lnTo>
                  <a:lnTo>
                    <a:pt x="381" y="270"/>
                  </a:lnTo>
                  <a:lnTo>
                    <a:pt x="389" y="283"/>
                  </a:lnTo>
                  <a:lnTo>
                    <a:pt x="397" y="297"/>
                  </a:lnTo>
                  <a:lnTo>
                    <a:pt x="405" y="311"/>
                  </a:lnTo>
                  <a:lnTo>
                    <a:pt x="412" y="326"/>
                  </a:lnTo>
                  <a:lnTo>
                    <a:pt x="419" y="341"/>
                  </a:lnTo>
                  <a:lnTo>
                    <a:pt x="426" y="356"/>
                  </a:lnTo>
                  <a:lnTo>
                    <a:pt x="432" y="371"/>
                  </a:lnTo>
                  <a:lnTo>
                    <a:pt x="440" y="391"/>
                  </a:lnTo>
                  <a:lnTo>
                    <a:pt x="448" y="410"/>
                  </a:lnTo>
                  <a:lnTo>
                    <a:pt x="455" y="430"/>
                  </a:lnTo>
                  <a:lnTo>
                    <a:pt x="463" y="448"/>
                  </a:lnTo>
                  <a:lnTo>
                    <a:pt x="471" y="468"/>
                  </a:lnTo>
                  <a:lnTo>
                    <a:pt x="479" y="487"/>
                  </a:lnTo>
                  <a:lnTo>
                    <a:pt x="487" y="506"/>
                  </a:lnTo>
                  <a:lnTo>
                    <a:pt x="495" y="525"/>
                  </a:lnTo>
                  <a:lnTo>
                    <a:pt x="507" y="538"/>
                  </a:lnTo>
                  <a:lnTo>
                    <a:pt x="517" y="551"/>
                  </a:lnTo>
                  <a:lnTo>
                    <a:pt x="530" y="562"/>
                  </a:lnTo>
                  <a:lnTo>
                    <a:pt x="543" y="574"/>
                  </a:lnTo>
                  <a:lnTo>
                    <a:pt x="556" y="584"/>
                  </a:lnTo>
                  <a:lnTo>
                    <a:pt x="570" y="593"/>
                  </a:lnTo>
                  <a:lnTo>
                    <a:pt x="586" y="600"/>
                  </a:lnTo>
                  <a:lnTo>
                    <a:pt x="602" y="605"/>
                  </a:lnTo>
                  <a:lnTo>
                    <a:pt x="617" y="607"/>
                  </a:lnTo>
                  <a:lnTo>
                    <a:pt x="632" y="607"/>
                  </a:lnTo>
                  <a:lnTo>
                    <a:pt x="646" y="607"/>
                  </a:lnTo>
                  <a:lnTo>
                    <a:pt x="660" y="607"/>
                  </a:lnTo>
                  <a:lnTo>
                    <a:pt x="674" y="605"/>
                  </a:lnTo>
                  <a:lnTo>
                    <a:pt x="688" y="604"/>
                  </a:lnTo>
                  <a:lnTo>
                    <a:pt x="701" y="601"/>
                  </a:lnTo>
                  <a:lnTo>
                    <a:pt x="715" y="599"/>
                  </a:lnTo>
                  <a:lnTo>
                    <a:pt x="713" y="601"/>
                  </a:lnTo>
                  <a:lnTo>
                    <a:pt x="705" y="607"/>
                  </a:lnTo>
                  <a:lnTo>
                    <a:pt x="692" y="614"/>
                  </a:lnTo>
                  <a:lnTo>
                    <a:pt x="673" y="621"/>
                  </a:lnTo>
                  <a:lnTo>
                    <a:pt x="647" y="627"/>
                  </a:lnTo>
                  <a:lnTo>
                    <a:pt x="616" y="629"/>
                  </a:lnTo>
                  <a:lnTo>
                    <a:pt x="578" y="625"/>
                  </a:lnTo>
                  <a:lnTo>
                    <a:pt x="532" y="616"/>
                  </a:lnTo>
                  <a:lnTo>
                    <a:pt x="544" y="643"/>
                  </a:lnTo>
                  <a:lnTo>
                    <a:pt x="555" y="670"/>
                  </a:lnTo>
                  <a:lnTo>
                    <a:pt x="567" y="697"/>
                  </a:lnTo>
                  <a:lnTo>
                    <a:pt x="578" y="723"/>
                  </a:lnTo>
                  <a:lnTo>
                    <a:pt x="590" y="750"/>
                  </a:lnTo>
                  <a:lnTo>
                    <a:pt x="601" y="778"/>
                  </a:lnTo>
                  <a:lnTo>
                    <a:pt x="613" y="804"/>
                  </a:lnTo>
                  <a:lnTo>
                    <a:pt x="624" y="832"/>
                  </a:lnTo>
                  <a:lnTo>
                    <a:pt x="814" y="984"/>
                  </a:lnTo>
                  <a:lnTo>
                    <a:pt x="789" y="979"/>
                  </a:lnTo>
                  <a:lnTo>
                    <a:pt x="766" y="971"/>
                  </a:lnTo>
                  <a:lnTo>
                    <a:pt x="743" y="960"/>
                  </a:lnTo>
                  <a:lnTo>
                    <a:pt x="722" y="946"/>
                  </a:lnTo>
                  <a:lnTo>
                    <a:pt x="701" y="931"/>
                  </a:lnTo>
                  <a:lnTo>
                    <a:pt x="682" y="913"/>
                  </a:lnTo>
                  <a:lnTo>
                    <a:pt x="662" y="897"/>
                  </a:lnTo>
                  <a:lnTo>
                    <a:pt x="643" y="880"/>
                  </a:lnTo>
                  <a:lnTo>
                    <a:pt x="659" y="935"/>
                  </a:lnTo>
                  <a:lnTo>
                    <a:pt x="668" y="988"/>
                  </a:lnTo>
                  <a:lnTo>
                    <a:pt x="672" y="1036"/>
                  </a:lnTo>
                  <a:lnTo>
                    <a:pt x="672" y="1078"/>
                  </a:lnTo>
                  <a:lnTo>
                    <a:pt x="669" y="1114"/>
                  </a:lnTo>
                  <a:lnTo>
                    <a:pt x="665" y="1140"/>
                  </a:lnTo>
                  <a:lnTo>
                    <a:pt x="661" y="1158"/>
                  </a:lnTo>
                  <a:lnTo>
                    <a:pt x="660" y="1163"/>
                  </a:lnTo>
                  <a:lnTo>
                    <a:pt x="660" y="1125"/>
                  </a:lnTo>
                  <a:lnTo>
                    <a:pt x="659" y="1087"/>
                  </a:lnTo>
                  <a:lnTo>
                    <a:pt x="657" y="1049"/>
                  </a:lnTo>
                  <a:lnTo>
                    <a:pt x="651" y="1012"/>
                  </a:lnTo>
                  <a:lnTo>
                    <a:pt x="644" y="976"/>
                  </a:lnTo>
                  <a:lnTo>
                    <a:pt x="635" y="939"/>
                  </a:lnTo>
                  <a:lnTo>
                    <a:pt x="622" y="903"/>
                  </a:lnTo>
                  <a:lnTo>
                    <a:pt x="606" y="869"/>
                  </a:lnTo>
                  <a:lnTo>
                    <a:pt x="598" y="854"/>
                  </a:lnTo>
                  <a:lnTo>
                    <a:pt x="591" y="839"/>
                  </a:lnTo>
                  <a:lnTo>
                    <a:pt x="583" y="822"/>
                  </a:lnTo>
                  <a:lnTo>
                    <a:pt x="576" y="807"/>
                  </a:lnTo>
                  <a:lnTo>
                    <a:pt x="569" y="791"/>
                  </a:lnTo>
                  <a:lnTo>
                    <a:pt x="562" y="776"/>
                  </a:lnTo>
                  <a:lnTo>
                    <a:pt x="555" y="760"/>
                  </a:lnTo>
                  <a:lnTo>
                    <a:pt x="548" y="745"/>
                  </a:lnTo>
                  <a:lnTo>
                    <a:pt x="545" y="767"/>
                  </a:lnTo>
                  <a:lnTo>
                    <a:pt x="538" y="795"/>
                  </a:lnTo>
                  <a:lnTo>
                    <a:pt x="525" y="828"/>
                  </a:lnTo>
                  <a:lnTo>
                    <a:pt x="509" y="863"/>
                  </a:lnTo>
                  <a:lnTo>
                    <a:pt x="490" y="897"/>
                  </a:lnTo>
                  <a:lnTo>
                    <a:pt x="465" y="930"/>
                  </a:lnTo>
                  <a:lnTo>
                    <a:pt x="438" y="957"/>
                  </a:lnTo>
                  <a:lnTo>
                    <a:pt x="408" y="978"/>
                  </a:lnTo>
                  <a:lnTo>
                    <a:pt x="409" y="977"/>
                  </a:lnTo>
                  <a:lnTo>
                    <a:pt x="414" y="972"/>
                  </a:lnTo>
                  <a:lnTo>
                    <a:pt x="419" y="965"/>
                  </a:lnTo>
                  <a:lnTo>
                    <a:pt x="426" y="955"/>
                  </a:lnTo>
                  <a:lnTo>
                    <a:pt x="435" y="945"/>
                  </a:lnTo>
                  <a:lnTo>
                    <a:pt x="445" y="931"/>
                  </a:lnTo>
                  <a:lnTo>
                    <a:pt x="455" y="917"/>
                  </a:lnTo>
                  <a:lnTo>
                    <a:pt x="464" y="902"/>
                  </a:lnTo>
                  <a:lnTo>
                    <a:pt x="475" y="882"/>
                  </a:lnTo>
                  <a:lnTo>
                    <a:pt x="486" y="857"/>
                  </a:lnTo>
                  <a:lnTo>
                    <a:pt x="499" y="827"/>
                  </a:lnTo>
                  <a:lnTo>
                    <a:pt x="510" y="797"/>
                  </a:lnTo>
                  <a:lnTo>
                    <a:pt x="522" y="769"/>
                  </a:lnTo>
                  <a:lnTo>
                    <a:pt x="531" y="746"/>
                  </a:lnTo>
                  <a:lnTo>
                    <a:pt x="537" y="730"/>
                  </a:lnTo>
                  <a:lnTo>
                    <a:pt x="539" y="725"/>
                  </a:lnTo>
                  <a:lnTo>
                    <a:pt x="528" y="697"/>
                  </a:lnTo>
                  <a:lnTo>
                    <a:pt x="511" y="658"/>
                  </a:lnTo>
                  <a:lnTo>
                    <a:pt x="493" y="612"/>
                  </a:lnTo>
                  <a:lnTo>
                    <a:pt x="473" y="561"/>
                  </a:lnTo>
                  <a:lnTo>
                    <a:pt x="454" y="511"/>
                  </a:lnTo>
                  <a:lnTo>
                    <a:pt x="437" y="467"/>
                  </a:lnTo>
                  <a:lnTo>
                    <a:pt x="422" y="431"/>
                  </a:lnTo>
                  <a:lnTo>
                    <a:pt x="412" y="407"/>
                  </a:lnTo>
                  <a:lnTo>
                    <a:pt x="404" y="388"/>
                  </a:lnTo>
                  <a:lnTo>
                    <a:pt x="396" y="370"/>
                  </a:lnTo>
                  <a:lnTo>
                    <a:pt x="388" y="353"/>
                  </a:lnTo>
                  <a:lnTo>
                    <a:pt x="379" y="334"/>
                  </a:lnTo>
                  <a:lnTo>
                    <a:pt x="370" y="317"/>
                  </a:lnTo>
                  <a:lnTo>
                    <a:pt x="359" y="300"/>
                  </a:lnTo>
                  <a:lnTo>
                    <a:pt x="349" y="282"/>
                  </a:lnTo>
                  <a:lnTo>
                    <a:pt x="337" y="266"/>
                  </a:lnTo>
                  <a:lnTo>
                    <a:pt x="327" y="253"/>
                  </a:lnTo>
                  <a:lnTo>
                    <a:pt x="314" y="240"/>
                  </a:lnTo>
                  <a:lnTo>
                    <a:pt x="299" y="225"/>
                  </a:lnTo>
                  <a:lnTo>
                    <a:pt x="283" y="210"/>
                  </a:lnTo>
                  <a:lnTo>
                    <a:pt x="265" y="194"/>
                  </a:lnTo>
                  <a:lnTo>
                    <a:pt x="245" y="177"/>
                  </a:lnTo>
                  <a:lnTo>
                    <a:pt x="223" y="161"/>
                  </a:lnTo>
                  <a:lnTo>
                    <a:pt x="202" y="145"/>
                  </a:lnTo>
                  <a:lnTo>
                    <a:pt x="179" y="129"/>
                  </a:lnTo>
                  <a:lnTo>
                    <a:pt x="154" y="114"/>
                  </a:lnTo>
                  <a:lnTo>
                    <a:pt x="129" y="100"/>
                  </a:lnTo>
                  <a:lnTo>
                    <a:pt x="104" y="88"/>
                  </a:lnTo>
                  <a:lnTo>
                    <a:pt x="78" y="77"/>
                  </a:lnTo>
                  <a:lnTo>
                    <a:pt x="52" y="68"/>
                  </a:lnTo>
                  <a:lnTo>
                    <a:pt x="26" y="60"/>
                  </a:lnTo>
                  <a:lnTo>
                    <a:pt x="0" y="55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21" y="0"/>
                  </a:lnTo>
                  <a:lnTo>
                    <a:pt x="30" y="1"/>
                  </a:lnTo>
                  <a:lnTo>
                    <a:pt x="43" y="2"/>
                  </a:lnTo>
                  <a:lnTo>
                    <a:pt x="56" y="4"/>
                  </a:lnTo>
                  <a:lnTo>
                    <a:pt x="70" y="6"/>
                  </a:lnTo>
                  <a:lnTo>
                    <a:pt x="85" y="9"/>
                  </a:lnTo>
                  <a:lnTo>
                    <a:pt x="99" y="13"/>
                  </a:lnTo>
                  <a:lnTo>
                    <a:pt x="113" y="17"/>
                  </a:lnTo>
                  <a:lnTo>
                    <a:pt x="126" y="23"/>
                  </a:lnTo>
                  <a:lnTo>
                    <a:pt x="138" y="29"/>
                  </a:lnTo>
                  <a:lnTo>
                    <a:pt x="151" y="36"/>
                  </a:lnTo>
                  <a:lnTo>
                    <a:pt x="164" y="43"/>
                  </a:lnTo>
                  <a:lnTo>
                    <a:pt x="176" y="50"/>
                  </a:lnTo>
                  <a:lnTo>
                    <a:pt x="189" y="57"/>
                  </a:lnTo>
                  <a:lnTo>
                    <a:pt x="200" y="65"/>
                  </a:lnTo>
                  <a:lnTo>
                    <a:pt x="212" y="74"/>
                  </a:lnTo>
                  <a:lnTo>
                    <a:pt x="223" y="82"/>
                  </a:lnTo>
                  <a:lnTo>
                    <a:pt x="235" y="91"/>
                  </a:lnTo>
                  <a:lnTo>
                    <a:pt x="246" y="100"/>
                  </a:lnTo>
                  <a:lnTo>
                    <a:pt x="258" y="109"/>
                  </a:lnTo>
                  <a:lnTo>
                    <a:pt x="268" y="120"/>
                  </a:lnTo>
                  <a:lnTo>
                    <a:pt x="279" y="130"/>
                  </a:lnTo>
                  <a:lnTo>
                    <a:pt x="289" y="141"/>
                  </a:lnTo>
                  <a:lnTo>
                    <a:pt x="297" y="149"/>
                  </a:lnTo>
                  <a:lnTo>
                    <a:pt x="305" y="158"/>
                  </a:lnTo>
                  <a:lnTo>
                    <a:pt x="313" y="166"/>
                  </a:lnTo>
                  <a:lnTo>
                    <a:pt x="323" y="174"/>
                  </a:lnTo>
                  <a:lnTo>
                    <a:pt x="331" y="183"/>
                  </a:lnTo>
                  <a:lnTo>
                    <a:pt x="339" y="191"/>
                  </a:lnTo>
                  <a:lnTo>
                    <a:pt x="348" y="199"/>
                  </a:lnTo>
                  <a:lnTo>
                    <a:pt x="356" y="207"/>
                  </a:lnTo>
                  <a:lnTo>
                    <a:pt x="362" y="199"/>
                  </a:lnTo>
                  <a:lnTo>
                    <a:pt x="367" y="190"/>
                  </a:lnTo>
                  <a:lnTo>
                    <a:pt x="373" y="180"/>
                  </a:lnTo>
                  <a:lnTo>
                    <a:pt x="379" y="168"/>
                  </a:lnTo>
                  <a:lnTo>
                    <a:pt x="385" y="157"/>
                  </a:lnTo>
                  <a:lnTo>
                    <a:pt x="390" y="145"/>
                  </a:lnTo>
                  <a:lnTo>
                    <a:pt x="397" y="135"/>
                  </a:lnTo>
                  <a:lnTo>
                    <a:pt x="404" y="126"/>
                  </a:lnTo>
                  <a:lnTo>
                    <a:pt x="420" y="113"/>
                  </a:lnTo>
                  <a:lnTo>
                    <a:pt x="440" y="105"/>
                  </a:lnTo>
                  <a:lnTo>
                    <a:pt x="463" y="101"/>
                  </a:lnTo>
                  <a:lnTo>
                    <a:pt x="488" y="101"/>
                  </a:lnTo>
                  <a:lnTo>
                    <a:pt x="513" y="105"/>
                  </a:lnTo>
                  <a:lnTo>
                    <a:pt x="534" y="112"/>
                  </a:lnTo>
                  <a:lnTo>
                    <a:pt x="554" y="121"/>
                  </a:lnTo>
                  <a:lnTo>
                    <a:pt x="569" y="134"/>
                  </a:lnTo>
                  <a:lnTo>
                    <a:pt x="592" y="168"/>
                  </a:lnTo>
                  <a:lnTo>
                    <a:pt x="605" y="204"/>
                  </a:lnTo>
                  <a:lnTo>
                    <a:pt x="610" y="242"/>
                  </a:lnTo>
                  <a:lnTo>
                    <a:pt x="613" y="281"/>
                  </a:lnTo>
                  <a:lnTo>
                    <a:pt x="612" y="320"/>
                  </a:lnTo>
                  <a:lnTo>
                    <a:pt x="610" y="361"/>
                  </a:lnTo>
                  <a:lnTo>
                    <a:pt x="612" y="401"/>
                  </a:lnTo>
                  <a:lnTo>
                    <a:pt x="617" y="440"/>
                  </a:lnTo>
                  <a:lnTo>
                    <a:pt x="630" y="433"/>
                  </a:lnTo>
                  <a:lnTo>
                    <a:pt x="644" y="426"/>
                  </a:lnTo>
                  <a:lnTo>
                    <a:pt x="657" y="420"/>
                  </a:lnTo>
                  <a:lnTo>
                    <a:pt x="670" y="415"/>
                  </a:lnTo>
                  <a:lnTo>
                    <a:pt x="684" y="410"/>
                  </a:lnTo>
                  <a:lnTo>
                    <a:pt x="699" y="407"/>
                  </a:lnTo>
                  <a:lnTo>
                    <a:pt x="713" y="403"/>
                  </a:lnTo>
                  <a:lnTo>
                    <a:pt x="728" y="401"/>
                  </a:lnTo>
                  <a:lnTo>
                    <a:pt x="742" y="400"/>
                  </a:lnTo>
                  <a:lnTo>
                    <a:pt x="757" y="399"/>
                  </a:lnTo>
                  <a:lnTo>
                    <a:pt x="771" y="400"/>
                  </a:lnTo>
                  <a:lnTo>
                    <a:pt x="786" y="402"/>
                  </a:lnTo>
                  <a:lnTo>
                    <a:pt x="799" y="404"/>
                  </a:lnTo>
                  <a:lnTo>
                    <a:pt x="814" y="409"/>
                  </a:lnTo>
                  <a:lnTo>
                    <a:pt x="828" y="416"/>
                  </a:lnTo>
                  <a:lnTo>
                    <a:pt x="842" y="423"/>
                  </a:lnTo>
                  <a:lnTo>
                    <a:pt x="858" y="433"/>
                  </a:lnTo>
                  <a:lnTo>
                    <a:pt x="874" y="444"/>
                  </a:lnTo>
                  <a:lnTo>
                    <a:pt x="889" y="456"/>
                  </a:lnTo>
                  <a:lnTo>
                    <a:pt x="902" y="470"/>
                  </a:lnTo>
                  <a:lnTo>
                    <a:pt x="912" y="485"/>
                  </a:lnTo>
                  <a:lnTo>
                    <a:pt x="919" y="501"/>
                  </a:lnTo>
                  <a:lnTo>
                    <a:pt x="923" y="518"/>
                  </a:lnTo>
                  <a:lnTo>
                    <a:pt x="921" y="537"/>
                  </a:lnTo>
                  <a:lnTo>
                    <a:pt x="917" y="563"/>
                  </a:lnTo>
                  <a:lnTo>
                    <a:pt x="909" y="590"/>
                  </a:lnTo>
                  <a:lnTo>
                    <a:pt x="898" y="615"/>
                  </a:lnTo>
                  <a:lnTo>
                    <a:pt x="887" y="639"/>
                  </a:lnTo>
                  <a:lnTo>
                    <a:pt x="872" y="662"/>
                  </a:lnTo>
                  <a:lnTo>
                    <a:pt x="856" y="683"/>
                  </a:lnTo>
                  <a:lnTo>
                    <a:pt x="839" y="704"/>
                  </a:lnTo>
                  <a:lnTo>
                    <a:pt x="819" y="722"/>
                  </a:lnTo>
                  <a:lnTo>
                    <a:pt x="835" y="729"/>
                  </a:lnTo>
                  <a:lnTo>
                    <a:pt x="852" y="736"/>
                  </a:lnTo>
                  <a:lnTo>
                    <a:pt x="870" y="743"/>
                  </a:lnTo>
                  <a:lnTo>
                    <a:pt x="887" y="751"/>
                  </a:lnTo>
                  <a:lnTo>
                    <a:pt x="904" y="760"/>
                  </a:lnTo>
                  <a:lnTo>
                    <a:pt x="921" y="768"/>
                  </a:lnTo>
                  <a:lnTo>
                    <a:pt x="938" y="779"/>
                  </a:lnTo>
                  <a:lnTo>
                    <a:pt x="954" y="788"/>
                  </a:lnTo>
                  <a:lnTo>
                    <a:pt x="986" y="811"/>
                  </a:lnTo>
                  <a:lnTo>
                    <a:pt x="1010" y="835"/>
                  </a:lnTo>
                  <a:lnTo>
                    <a:pt x="1027" y="860"/>
                  </a:lnTo>
                  <a:lnTo>
                    <a:pt x="1039" y="886"/>
                  </a:lnTo>
                  <a:lnTo>
                    <a:pt x="1044" y="911"/>
                  </a:lnTo>
                  <a:lnTo>
                    <a:pt x="1044" y="938"/>
                  </a:lnTo>
                  <a:lnTo>
                    <a:pt x="1040" y="964"/>
                  </a:lnTo>
                  <a:lnTo>
                    <a:pt x="1032" y="992"/>
                  </a:lnTo>
                  <a:lnTo>
                    <a:pt x="1025" y="1010"/>
                  </a:lnTo>
                  <a:lnTo>
                    <a:pt x="1017" y="1029"/>
                  </a:lnTo>
                  <a:lnTo>
                    <a:pt x="1008" y="1046"/>
                  </a:lnTo>
                  <a:lnTo>
                    <a:pt x="997" y="1063"/>
                  </a:lnTo>
                  <a:lnTo>
                    <a:pt x="985" y="1078"/>
                  </a:lnTo>
                  <a:lnTo>
                    <a:pt x="970" y="1091"/>
                  </a:lnTo>
                  <a:lnTo>
                    <a:pt x="953" y="1100"/>
                  </a:lnTo>
                  <a:lnTo>
                    <a:pt x="932" y="1106"/>
                  </a:lnTo>
                  <a:lnTo>
                    <a:pt x="920" y="1108"/>
                  </a:lnTo>
                  <a:lnTo>
                    <a:pt x="909" y="1109"/>
                  </a:lnTo>
                  <a:lnTo>
                    <a:pt x="896" y="1112"/>
                  </a:lnTo>
                  <a:lnTo>
                    <a:pt x="885" y="1113"/>
                  </a:lnTo>
                  <a:lnTo>
                    <a:pt x="873" y="1114"/>
                  </a:lnTo>
                  <a:lnTo>
                    <a:pt x="860" y="1115"/>
                  </a:lnTo>
                  <a:lnTo>
                    <a:pt x="849" y="1115"/>
                  </a:lnTo>
                  <a:lnTo>
                    <a:pt x="837" y="1115"/>
                  </a:lnTo>
                  <a:lnTo>
                    <a:pt x="843" y="1125"/>
                  </a:lnTo>
                  <a:lnTo>
                    <a:pt x="848" y="1136"/>
                  </a:lnTo>
                  <a:lnTo>
                    <a:pt x="852" y="1148"/>
                  </a:lnTo>
                  <a:lnTo>
                    <a:pt x="858" y="1160"/>
                  </a:lnTo>
                  <a:lnTo>
                    <a:pt x="862" y="1173"/>
                  </a:lnTo>
                  <a:lnTo>
                    <a:pt x="866" y="1185"/>
                  </a:lnTo>
                  <a:lnTo>
                    <a:pt x="870" y="1197"/>
                  </a:lnTo>
                  <a:lnTo>
                    <a:pt x="872" y="1208"/>
                  </a:lnTo>
                  <a:lnTo>
                    <a:pt x="840" y="12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53" name="Freeform 22"/>
            <p:cNvSpPr>
              <a:spLocks/>
            </p:cNvSpPr>
            <p:nvPr/>
          </p:nvSpPr>
          <p:spPr bwMode="auto">
            <a:xfrm>
              <a:off x="118" y="389"/>
              <a:ext cx="275" cy="509"/>
            </a:xfrm>
            <a:custGeom>
              <a:avLst/>
              <a:gdLst>
                <a:gd name="T0" fmla="*/ 63 w 548"/>
                <a:gd name="T1" fmla="*/ 123 h 1019"/>
                <a:gd name="T2" fmla="*/ 65 w 548"/>
                <a:gd name="T3" fmla="*/ 116 h 1019"/>
                <a:gd name="T4" fmla="*/ 65 w 548"/>
                <a:gd name="T5" fmla="*/ 110 h 1019"/>
                <a:gd name="T6" fmla="*/ 60 w 548"/>
                <a:gd name="T7" fmla="*/ 111 h 1019"/>
                <a:gd name="T8" fmla="*/ 51 w 548"/>
                <a:gd name="T9" fmla="*/ 115 h 1019"/>
                <a:gd name="T10" fmla="*/ 42 w 548"/>
                <a:gd name="T11" fmla="*/ 118 h 1019"/>
                <a:gd name="T12" fmla="*/ 32 w 548"/>
                <a:gd name="T13" fmla="*/ 115 h 1019"/>
                <a:gd name="T14" fmla="*/ 26 w 548"/>
                <a:gd name="T15" fmla="*/ 107 h 1019"/>
                <a:gd name="T16" fmla="*/ 26 w 548"/>
                <a:gd name="T17" fmla="*/ 96 h 1019"/>
                <a:gd name="T18" fmla="*/ 33 w 548"/>
                <a:gd name="T19" fmla="*/ 84 h 1019"/>
                <a:gd name="T20" fmla="*/ 41 w 548"/>
                <a:gd name="T21" fmla="*/ 72 h 1019"/>
                <a:gd name="T22" fmla="*/ 35 w 548"/>
                <a:gd name="T23" fmla="*/ 72 h 1019"/>
                <a:gd name="T24" fmla="*/ 29 w 548"/>
                <a:gd name="T25" fmla="*/ 72 h 1019"/>
                <a:gd name="T26" fmla="*/ 23 w 548"/>
                <a:gd name="T27" fmla="*/ 71 h 1019"/>
                <a:gd name="T28" fmla="*/ 16 w 548"/>
                <a:gd name="T29" fmla="*/ 70 h 1019"/>
                <a:gd name="T30" fmla="*/ 9 w 548"/>
                <a:gd name="T31" fmla="*/ 66 h 1019"/>
                <a:gd name="T32" fmla="*/ 4 w 548"/>
                <a:gd name="T33" fmla="*/ 62 h 1019"/>
                <a:gd name="T34" fmla="*/ 1 w 548"/>
                <a:gd name="T35" fmla="*/ 56 h 1019"/>
                <a:gd name="T36" fmla="*/ 1 w 548"/>
                <a:gd name="T37" fmla="*/ 50 h 1019"/>
                <a:gd name="T38" fmla="*/ 5 w 548"/>
                <a:gd name="T39" fmla="*/ 41 h 1019"/>
                <a:gd name="T40" fmla="*/ 11 w 548"/>
                <a:gd name="T41" fmla="*/ 33 h 1019"/>
                <a:gd name="T42" fmla="*/ 14 w 548"/>
                <a:gd name="T43" fmla="*/ 29 h 1019"/>
                <a:gd name="T44" fmla="*/ 8 w 548"/>
                <a:gd name="T45" fmla="*/ 24 h 1019"/>
                <a:gd name="T46" fmla="*/ 4 w 548"/>
                <a:gd name="T47" fmla="*/ 18 h 1019"/>
                <a:gd name="T48" fmla="*/ 4 w 548"/>
                <a:gd name="T49" fmla="*/ 11 h 1019"/>
                <a:gd name="T50" fmla="*/ 6 w 548"/>
                <a:gd name="T51" fmla="*/ 6 h 1019"/>
                <a:gd name="T52" fmla="*/ 11 w 548"/>
                <a:gd name="T53" fmla="*/ 2 h 1019"/>
                <a:gd name="T54" fmla="*/ 16 w 548"/>
                <a:gd name="T55" fmla="*/ 0 h 1019"/>
                <a:gd name="T56" fmla="*/ 22 w 548"/>
                <a:gd name="T57" fmla="*/ 0 h 1019"/>
                <a:gd name="T58" fmla="*/ 23 w 548"/>
                <a:gd name="T59" fmla="*/ 8 h 1019"/>
                <a:gd name="T60" fmla="*/ 15 w 548"/>
                <a:gd name="T61" fmla="*/ 6 h 1019"/>
                <a:gd name="T62" fmla="*/ 8 w 548"/>
                <a:gd name="T63" fmla="*/ 9 h 1019"/>
                <a:gd name="T64" fmla="*/ 12 w 548"/>
                <a:gd name="T65" fmla="*/ 18 h 1019"/>
                <a:gd name="T66" fmla="*/ 21 w 548"/>
                <a:gd name="T67" fmla="*/ 23 h 1019"/>
                <a:gd name="T68" fmla="*/ 28 w 548"/>
                <a:gd name="T69" fmla="*/ 25 h 1019"/>
                <a:gd name="T70" fmla="*/ 27 w 548"/>
                <a:gd name="T71" fmla="*/ 26 h 1019"/>
                <a:gd name="T72" fmla="*/ 22 w 548"/>
                <a:gd name="T73" fmla="*/ 30 h 1019"/>
                <a:gd name="T74" fmla="*/ 15 w 548"/>
                <a:gd name="T75" fmla="*/ 36 h 1019"/>
                <a:gd name="T76" fmla="*/ 9 w 548"/>
                <a:gd name="T77" fmla="*/ 43 h 1019"/>
                <a:gd name="T78" fmla="*/ 7 w 548"/>
                <a:gd name="T79" fmla="*/ 50 h 1019"/>
                <a:gd name="T80" fmla="*/ 11 w 548"/>
                <a:gd name="T81" fmla="*/ 55 h 1019"/>
                <a:gd name="T82" fmla="*/ 19 w 548"/>
                <a:gd name="T83" fmla="*/ 60 h 1019"/>
                <a:gd name="T84" fmla="*/ 29 w 548"/>
                <a:gd name="T85" fmla="*/ 63 h 1019"/>
                <a:gd name="T86" fmla="*/ 38 w 548"/>
                <a:gd name="T87" fmla="*/ 65 h 1019"/>
                <a:gd name="T88" fmla="*/ 45 w 548"/>
                <a:gd name="T89" fmla="*/ 66 h 1019"/>
                <a:gd name="T90" fmla="*/ 47 w 548"/>
                <a:gd name="T91" fmla="*/ 66 h 1019"/>
                <a:gd name="T92" fmla="*/ 42 w 548"/>
                <a:gd name="T93" fmla="*/ 75 h 1019"/>
                <a:gd name="T94" fmla="*/ 33 w 548"/>
                <a:gd name="T95" fmla="*/ 91 h 1019"/>
                <a:gd name="T96" fmla="*/ 31 w 548"/>
                <a:gd name="T97" fmla="*/ 101 h 1019"/>
                <a:gd name="T98" fmla="*/ 36 w 548"/>
                <a:gd name="T99" fmla="*/ 107 h 1019"/>
                <a:gd name="T100" fmla="*/ 44 w 548"/>
                <a:gd name="T101" fmla="*/ 109 h 1019"/>
                <a:gd name="T102" fmla="*/ 53 w 548"/>
                <a:gd name="T103" fmla="*/ 107 h 1019"/>
                <a:gd name="T104" fmla="*/ 61 w 548"/>
                <a:gd name="T105" fmla="*/ 104 h 1019"/>
                <a:gd name="T106" fmla="*/ 69 w 548"/>
                <a:gd name="T107" fmla="*/ 103 h 1019"/>
                <a:gd name="T108" fmla="*/ 68 w 548"/>
                <a:gd name="T109" fmla="*/ 121 h 101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548"/>
                <a:gd name="T166" fmla="*/ 0 h 1019"/>
                <a:gd name="T167" fmla="*/ 548 w 548"/>
                <a:gd name="T168" fmla="*/ 1019 h 101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548" h="1019">
                  <a:moveTo>
                    <a:pt x="492" y="1019"/>
                  </a:moveTo>
                  <a:lnTo>
                    <a:pt x="496" y="1005"/>
                  </a:lnTo>
                  <a:lnTo>
                    <a:pt x="502" y="989"/>
                  </a:lnTo>
                  <a:lnTo>
                    <a:pt x="508" y="970"/>
                  </a:lnTo>
                  <a:lnTo>
                    <a:pt x="513" y="953"/>
                  </a:lnTo>
                  <a:lnTo>
                    <a:pt x="517" y="935"/>
                  </a:lnTo>
                  <a:lnTo>
                    <a:pt x="518" y="916"/>
                  </a:lnTo>
                  <a:lnTo>
                    <a:pt x="518" y="898"/>
                  </a:lnTo>
                  <a:lnTo>
                    <a:pt x="516" y="882"/>
                  </a:lnTo>
                  <a:lnTo>
                    <a:pt x="510" y="880"/>
                  </a:lnTo>
                  <a:lnTo>
                    <a:pt x="498" y="884"/>
                  </a:lnTo>
                  <a:lnTo>
                    <a:pt x="478" y="892"/>
                  </a:lnTo>
                  <a:lnTo>
                    <a:pt x="455" y="902"/>
                  </a:lnTo>
                  <a:lnTo>
                    <a:pt x="430" y="913"/>
                  </a:lnTo>
                  <a:lnTo>
                    <a:pt x="404" y="924"/>
                  </a:lnTo>
                  <a:lnTo>
                    <a:pt x="380" y="933"/>
                  </a:lnTo>
                  <a:lnTo>
                    <a:pt x="359" y="940"/>
                  </a:lnTo>
                  <a:lnTo>
                    <a:pt x="329" y="945"/>
                  </a:lnTo>
                  <a:lnTo>
                    <a:pt x="301" y="941"/>
                  </a:lnTo>
                  <a:lnTo>
                    <a:pt x="273" y="933"/>
                  </a:lnTo>
                  <a:lnTo>
                    <a:pt x="249" y="920"/>
                  </a:lnTo>
                  <a:lnTo>
                    <a:pt x="228" y="902"/>
                  </a:lnTo>
                  <a:lnTo>
                    <a:pt x="212" y="883"/>
                  </a:lnTo>
                  <a:lnTo>
                    <a:pt x="202" y="861"/>
                  </a:lnTo>
                  <a:lnTo>
                    <a:pt x="197" y="839"/>
                  </a:lnTo>
                  <a:lnTo>
                    <a:pt x="199" y="803"/>
                  </a:lnTo>
                  <a:lnTo>
                    <a:pt x="207" y="770"/>
                  </a:lnTo>
                  <a:lnTo>
                    <a:pt x="220" y="736"/>
                  </a:lnTo>
                  <a:lnTo>
                    <a:pt x="237" y="704"/>
                  </a:lnTo>
                  <a:lnTo>
                    <a:pt x="258" y="673"/>
                  </a:lnTo>
                  <a:lnTo>
                    <a:pt x="280" y="642"/>
                  </a:lnTo>
                  <a:lnTo>
                    <a:pt x="303" y="612"/>
                  </a:lnTo>
                  <a:lnTo>
                    <a:pt x="326" y="582"/>
                  </a:lnTo>
                  <a:lnTo>
                    <a:pt x="310" y="582"/>
                  </a:lnTo>
                  <a:lnTo>
                    <a:pt x="295" y="582"/>
                  </a:lnTo>
                  <a:lnTo>
                    <a:pt x="279" y="582"/>
                  </a:lnTo>
                  <a:lnTo>
                    <a:pt x="264" y="581"/>
                  </a:lnTo>
                  <a:lnTo>
                    <a:pt x="248" y="581"/>
                  </a:lnTo>
                  <a:lnTo>
                    <a:pt x="231" y="580"/>
                  </a:lnTo>
                  <a:lnTo>
                    <a:pt x="215" y="579"/>
                  </a:lnTo>
                  <a:lnTo>
                    <a:pt x="199" y="577"/>
                  </a:lnTo>
                  <a:lnTo>
                    <a:pt x="181" y="575"/>
                  </a:lnTo>
                  <a:lnTo>
                    <a:pt x="162" y="572"/>
                  </a:lnTo>
                  <a:lnTo>
                    <a:pt x="144" y="567"/>
                  </a:lnTo>
                  <a:lnTo>
                    <a:pt x="124" y="560"/>
                  </a:lnTo>
                  <a:lnTo>
                    <a:pt x="106" y="553"/>
                  </a:lnTo>
                  <a:lnTo>
                    <a:pt x="87" y="544"/>
                  </a:lnTo>
                  <a:lnTo>
                    <a:pt x="70" y="535"/>
                  </a:lnTo>
                  <a:lnTo>
                    <a:pt x="54" y="523"/>
                  </a:lnTo>
                  <a:lnTo>
                    <a:pt x="39" y="512"/>
                  </a:lnTo>
                  <a:lnTo>
                    <a:pt x="26" y="498"/>
                  </a:lnTo>
                  <a:lnTo>
                    <a:pt x="15" y="484"/>
                  </a:lnTo>
                  <a:lnTo>
                    <a:pt x="7" y="469"/>
                  </a:lnTo>
                  <a:lnTo>
                    <a:pt x="2" y="453"/>
                  </a:lnTo>
                  <a:lnTo>
                    <a:pt x="0" y="436"/>
                  </a:lnTo>
                  <a:lnTo>
                    <a:pt x="1" y="419"/>
                  </a:lnTo>
                  <a:lnTo>
                    <a:pt x="6" y="400"/>
                  </a:lnTo>
                  <a:lnTo>
                    <a:pt x="16" y="375"/>
                  </a:lnTo>
                  <a:lnTo>
                    <a:pt x="28" y="351"/>
                  </a:lnTo>
                  <a:lnTo>
                    <a:pt x="40" y="328"/>
                  </a:lnTo>
                  <a:lnTo>
                    <a:pt x="55" y="307"/>
                  </a:lnTo>
                  <a:lnTo>
                    <a:pt x="71" y="288"/>
                  </a:lnTo>
                  <a:lnTo>
                    <a:pt x="87" y="271"/>
                  </a:lnTo>
                  <a:lnTo>
                    <a:pt x="106" y="255"/>
                  </a:lnTo>
                  <a:lnTo>
                    <a:pt x="125" y="241"/>
                  </a:lnTo>
                  <a:lnTo>
                    <a:pt x="107" y="233"/>
                  </a:lnTo>
                  <a:lnTo>
                    <a:pt x="89" y="224"/>
                  </a:lnTo>
                  <a:lnTo>
                    <a:pt x="73" y="211"/>
                  </a:lnTo>
                  <a:lnTo>
                    <a:pt x="59" y="197"/>
                  </a:lnTo>
                  <a:lnTo>
                    <a:pt x="46" y="182"/>
                  </a:lnTo>
                  <a:lnTo>
                    <a:pt x="37" y="165"/>
                  </a:lnTo>
                  <a:lnTo>
                    <a:pt x="30" y="147"/>
                  </a:lnTo>
                  <a:lnTo>
                    <a:pt x="26" y="127"/>
                  </a:lnTo>
                  <a:lnTo>
                    <a:pt x="26" y="110"/>
                  </a:lnTo>
                  <a:lnTo>
                    <a:pt x="29" y="95"/>
                  </a:lnTo>
                  <a:lnTo>
                    <a:pt x="33" y="80"/>
                  </a:lnTo>
                  <a:lnTo>
                    <a:pt x="39" y="65"/>
                  </a:lnTo>
                  <a:lnTo>
                    <a:pt x="48" y="52"/>
                  </a:lnTo>
                  <a:lnTo>
                    <a:pt x="58" y="41"/>
                  </a:lnTo>
                  <a:lnTo>
                    <a:pt x="69" y="30"/>
                  </a:lnTo>
                  <a:lnTo>
                    <a:pt x="82" y="21"/>
                  </a:lnTo>
                  <a:lnTo>
                    <a:pt x="96" y="13"/>
                  </a:lnTo>
                  <a:lnTo>
                    <a:pt x="111" y="7"/>
                  </a:lnTo>
                  <a:lnTo>
                    <a:pt x="125" y="4"/>
                  </a:lnTo>
                  <a:lnTo>
                    <a:pt x="142" y="2"/>
                  </a:lnTo>
                  <a:lnTo>
                    <a:pt x="159" y="0"/>
                  </a:lnTo>
                  <a:lnTo>
                    <a:pt x="175" y="3"/>
                  </a:lnTo>
                  <a:lnTo>
                    <a:pt x="192" y="6"/>
                  </a:lnTo>
                  <a:lnTo>
                    <a:pt x="208" y="13"/>
                  </a:lnTo>
                  <a:lnTo>
                    <a:pt x="182" y="70"/>
                  </a:lnTo>
                  <a:lnTo>
                    <a:pt x="164" y="61"/>
                  </a:lnTo>
                  <a:lnTo>
                    <a:pt x="140" y="55"/>
                  </a:lnTo>
                  <a:lnTo>
                    <a:pt x="115" y="52"/>
                  </a:lnTo>
                  <a:lnTo>
                    <a:pt x="91" y="55"/>
                  </a:lnTo>
                  <a:lnTo>
                    <a:pt x="73" y="61"/>
                  </a:lnTo>
                  <a:lnTo>
                    <a:pt x="62" y="75"/>
                  </a:lnTo>
                  <a:lnTo>
                    <a:pt x="62" y="98"/>
                  </a:lnTo>
                  <a:lnTo>
                    <a:pt x="76" y="129"/>
                  </a:lnTo>
                  <a:lnTo>
                    <a:pt x="92" y="147"/>
                  </a:lnTo>
                  <a:lnTo>
                    <a:pt x="113" y="162"/>
                  </a:lnTo>
                  <a:lnTo>
                    <a:pt x="137" y="174"/>
                  </a:lnTo>
                  <a:lnTo>
                    <a:pt x="162" y="184"/>
                  </a:lnTo>
                  <a:lnTo>
                    <a:pt x="185" y="192"/>
                  </a:lnTo>
                  <a:lnTo>
                    <a:pt x="205" y="196"/>
                  </a:lnTo>
                  <a:lnTo>
                    <a:pt x="219" y="200"/>
                  </a:lnTo>
                  <a:lnTo>
                    <a:pt x="225" y="201"/>
                  </a:lnTo>
                  <a:lnTo>
                    <a:pt x="222" y="203"/>
                  </a:lnTo>
                  <a:lnTo>
                    <a:pt x="214" y="209"/>
                  </a:lnTo>
                  <a:lnTo>
                    <a:pt x="204" y="217"/>
                  </a:lnTo>
                  <a:lnTo>
                    <a:pt x="189" y="227"/>
                  </a:lnTo>
                  <a:lnTo>
                    <a:pt x="173" y="241"/>
                  </a:lnTo>
                  <a:lnTo>
                    <a:pt x="155" y="256"/>
                  </a:lnTo>
                  <a:lnTo>
                    <a:pt x="137" y="272"/>
                  </a:lnTo>
                  <a:lnTo>
                    <a:pt x="119" y="290"/>
                  </a:lnTo>
                  <a:lnTo>
                    <a:pt x="100" y="308"/>
                  </a:lnTo>
                  <a:lnTo>
                    <a:pt x="85" y="328"/>
                  </a:lnTo>
                  <a:lnTo>
                    <a:pt x="71" y="346"/>
                  </a:lnTo>
                  <a:lnTo>
                    <a:pt x="61" y="364"/>
                  </a:lnTo>
                  <a:lnTo>
                    <a:pt x="54" y="383"/>
                  </a:lnTo>
                  <a:lnTo>
                    <a:pt x="52" y="400"/>
                  </a:lnTo>
                  <a:lnTo>
                    <a:pt x="55" y="416"/>
                  </a:lnTo>
                  <a:lnTo>
                    <a:pt x="66" y="431"/>
                  </a:lnTo>
                  <a:lnTo>
                    <a:pt x="83" y="447"/>
                  </a:lnTo>
                  <a:lnTo>
                    <a:pt x="104" y="461"/>
                  </a:lnTo>
                  <a:lnTo>
                    <a:pt x="125" y="474"/>
                  </a:lnTo>
                  <a:lnTo>
                    <a:pt x="150" y="485"/>
                  </a:lnTo>
                  <a:lnTo>
                    <a:pt x="175" y="495"/>
                  </a:lnTo>
                  <a:lnTo>
                    <a:pt x="200" y="504"/>
                  </a:lnTo>
                  <a:lnTo>
                    <a:pt x="227" y="511"/>
                  </a:lnTo>
                  <a:lnTo>
                    <a:pt x="252" y="516"/>
                  </a:lnTo>
                  <a:lnTo>
                    <a:pt x="276" y="521"/>
                  </a:lnTo>
                  <a:lnTo>
                    <a:pt x="299" y="526"/>
                  </a:lnTo>
                  <a:lnTo>
                    <a:pt x="320" y="529"/>
                  </a:lnTo>
                  <a:lnTo>
                    <a:pt x="339" y="530"/>
                  </a:lnTo>
                  <a:lnTo>
                    <a:pt x="354" y="533"/>
                  </a:lnTo>
                  <a:lnTo>
                    <a:pt x="365" y="534"/>
                  </a:lnTo>
                  <a:lnTo>
                    <a:pt x="373" y="534"/>
                  </a:lnTo>
                  <a:lnTo>
                    <a:pt x="375" y="534"/>
                  </a:lnTo>
                  <a:lnTo>
                    <a:pt x="369" y="545"/>
                  </a:lnTo>
                  <a:lnTo>
                    <a:pt x="352" y="571"/>
                  </a:lnTo>
                  <a:lnTo>
                    <a:pt x="331" y="606"/>
                  </a:lnTo>
                  <a:lnTo>
                    <a:pt x="306" y="648"/>
                  </a:lnTo>
                  <a:lnTo>
                    <a:pt x="282" y="690"/>
                  </a:lnTo>
                  <a:lnTo>
                    <a:pt x="261" y="732"/>
                  </a:lnTo>
                  <a:lnTo>
                    <a:pt x="246" y="766"/>
                  </a:lnTo>
                  <a:lnTo>
                    <a:pt x="243" y="789"/>
                  </a:lnTo>
                  <a:lnTo>
                    <a:pt x="248" y="810"/>
                  </a:lnTo>
                  <a:lnTo>
                    <a:pt x="256" y="829"/>
                  </a:lnTo>
                  <a:lnTo>
                    <a:pt x="267" y="845"/>
                  </a:lnTo>
                  <a:lnTo>
                    <a:pt x="281" y="857"/>
                  </a:lnTo>
                  <a:lnTo>
                    <a:pt x="299" y="867"/>
                  </a:lnTo>
                  <a:lnTo>
                    <a:pt x="320" y="873"/>
                  </a:lnTo>
                  <a:lnTo>
                    <a:pt x="344" y="876"/>
                  </a:lnTo>
                  <a:lnTo>
                    <a:pt x="372" y="873"/>
                  </a:lnTo>
                  <a:lnTo>
                    <a:pt x="395" y="869"/>
                  </a:lnTo>
                  <a:lnTo>
                    <a:pt x="417" y="863"/>
                  </a:lnTo>
                  <a:lnTo>
                    <a:pt x="439" y="855"/>
                  </a:lnTo>
                  <a:lnTo>
                    <a:pt x="460" y="847"/>
                  </a:lnTo>
                  <a:lnTo>
                    <a:pt x="480" y="839"/>
                  </a:lnTo>
                  <a:lnTo>
                    <a:pt x="501" y="832"/>
                  </a:lnTo>
                  <a:lnTo>
                    <a:pt x="522" y="827"/>
                  </a:lnTo>
                  <a:lnTo>
                    <a:pt x="545" y="825"/>
                  </a:lnTo>
                  <a:lnTo>
                    <a:pt x="548" y="870"/>
                  </a:lnTo>
                  <a:lnTo>
                    <a:pt x="546" y="920"/>
                  </a:lnTo>
                  <a:lnTo>
                    <a:pt x="540" y="971"/>
                  </a:lnTo>
                  <a:lnTo>
                    <a:pt x="537" y="1017"/>
                  </a:lnTo>
                  <a:lnTo>
                    <a:pt x="492" y="10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54" name="Freeform 23"/>
            <p:cNvSpPr>
              <a:spLocks/>
            </p:cNvSpPr>
            <p:nvPr/>
          </p:nvSpPr>
          <p:spPr bwMode="auto">
            <a:xfrm>
              <a:off x="362" y="878"/>
              <a:ext cx="196" cy="127"/>
            </a:xfrm>
            <a:custGeom>
              <a:avLst/>
              <a:gdLst>
                <a:gd name="T0" fmla="*/ 0 w 393"/>
                <a:gd name="T1" fmla="*/ 8 h 254"/>
                <a:gd name="T2" fmla="*/ 0 w 393"/>
                <a:gd name="T3" fmla="*/ 12 h 254"/>
                <a:gd name="T4" fmla="*/ 0 w 393"/>
                <a:gd name="T5" fmla="*/ 17 h 254"/>
                <a:gd name="T6" fmla="*/ 2 w 393"/>
                <a:gd name="T7" fmla="*/ 22 h 254"/>
                <a:gd name="T8" fmla="*/ 6 w 393"/>
                <a:gd name="T9" fmla="*/ 27 h 254"/>
                <a:gd name="T10" fmla="*/ 11 w 393"/>
                <a:gd name="T11" fmla="*/ 29 h 254"/>
                <a:gd name="T12" fmla="*/ 16 w 393"/>
                <a:gd name="T13" fmla="*/ 31 h 254"/>
                <a:gd name="T14" fmla="*/ 21 w 393"/>
                <a:gd name="T15" fmla="*/ 32 h 254"/>
                <a:gd name="T16" fmla="*/ 26 w 393"/>
                <a:gd name="T17" fmla="*/ 32 h 254"/>
                <a:gd name="T18" fmla="*/ 30 w 393"/>
                <a:gd name="T19" fmla="*/ 32 h 254"/>
                <a:gd name="T20" fmla="*/ 35 w 393"/>
                <a:gd name="T21" fmla="*/ 31 h 254"/>
                <a:gd name="T22" fmla="*/ 38 w 393"/>
                <a:gd name="T23" fmla="*/ 30 h 254"/>
                <a:gd name="T24" fmla="*/ 42 w 393"/>
                <a:gd name="T25" fmla="*/ 27 h 254"/>
                <a:gd name="T26" fmla="*/ 45 w 393"/>
                <a:gd name="T27" fmla="*/ 24 h 254"/>
                <a:gd name="T28" fmla="*/ 47 w 393"/>
                <a:gd name="T29" fmla="*/ 19 h 254"/>
                <a:gd name="T30" fmla="*/ 48 w 393"/>
                <a:gd name="T31" fmla="*/ 14 h 254"/>
                <a:gd name="T32" fmla="*/ 48 w 393"/>
                <a:gd name="T33" fmla="*/ 9 h 254"/>
                <a:gd name="T34" fmla="*/ 49 w 393"/>
                <a:gd name="T35" fmla="*/ 3 h 254"/>
                <a:gd name="T36" fmla="*/ 45 w 393"/>
                <a:gd name="T37" fmla="*/ 1 h 254"/>
                <a:gd name="T38" fmla="*/ 45 w 393"/>
                <a:gd name="T39" fmla="*/ 9 h 254"/>
                <a:gd name="T40" fmla="*/ 44 w 393"/>
                <a:gd name="T41" fmla="*/ 18 h 254"/>
                <a:gd name="T42" fmla="*/ 42 w 393"/>
                <a:gd name="T43" fmla="*/ 21 h 254"/>
                <a:gd name="T44" fmla="*/ 38 w 393"/>
                <a:gd name="T45" fmla="*/ 23 h 254"/>
                <a:gd name="T46" fmla="*/ 34 w 393"/>
                <a:gd name="T47" fmla="*/ 25 h 254"/>
                <a:gd name="T48" fmla="*/ 29 w 393"/>
                <a:gd name="T49" fmla="*/ 25 h 254"/>
                <a:gd name="T50" fmla="*/ 24 w 393"/>
                <a:gd name="T51" fmla="*/ 24 h 254"/>
                <a:gd name="T52" fmla="*/ 19 w 393"/>
                <a:gd name="T53" fmla="*/ 23 h 254"/>
                <a:gd name="T54" fmla="*/ 15 w 393"/>
                <a:gd name="T55" fmla="*/ 21 h 254"/>
                <a:gd name="T56" fmla="*/ 11 w 393"/>
                <a:gd name="T57" fmla="*/ 19 h 254"/>
                <a:gd name="T58" fmla="*/ 9 w 393"/>
                <a:gd name="T59" fmla="*/ 16 h 254"/>
                <a:gd name="T60" fmla="*/ 7 w 393"/>
                <a:gd name="T61" fmla="*/ 12 h 254"/>
                <a:gd name="T62" fmla="*/ 6 w 393"/>
                <a:gd name="T63" fmla="*/ 9 h 254"/>
                <a:gd name="T64" fmla="*/ 6 w 393"/>
                <a:gd name="T65" fmla="*/ 5 h 25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93"/>
                <a:gd name="T100" fmla="*/ 0 h 254"/>
                <a:gd name="T101" fmla="*/ 393 w 393"/>
                <a:gd name="T102" fmla="*/ 254 h 25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93" h="254">
                  <a:moveTo>
                    <a:pt x="5" y="41"/>
                  </a:moveTo>
                  <a:lnTo>
                    <a:pt x="1" y="57"/>
                  </a:lnTo>
                  <a:lnTo>
                    <a:pt x="0" y="74"/>
                  </a:lnTo>
                  <a:lnTo>
                    <a:pt x="0" y="92"/>
                  </a:lnTo>
                  <a:lnTo>
                    <a:pt x="1" y="112"/>
                  </a:lnTo>
                  <a:lnTo>
                    <a:pt x="6" y="133"/>
                  </a:lnTo>
                  <a:lnTo>
                    <a:pt x="13" y="153"/>
                  </a:lnTo>
                  <a:lnTo>
                    <a:pt x="22" y="174"/>
                  </a:lnTo>
                  <a:lnTo>
                    <a:pt x="36" y="195"/>
                  </a:lnTo>
                  <a:lnTo>
                    <a:pt x="53" y="210"/>
                  </a:lnTo>
                  <a:lnTo>
                    <a:pt x="72" y="221"/>
                  </a:lnTo>
                  <a:lnTo>
                    <a:pt x="90" y="231"/>
                  </a:lnTo>
                  <a:lnTo>
                    <a:pt x="108" y="238"/>
                  </a:lnTo>
                  <a:lnTo>
                    <a:pt x="128" y="243"/>
                  </a:lnTo>
                  <a:lnTo>
                    <a:pt x="149" y="247"/>
                  </a:lnTo>
                  <a:lnTo>
                    <a:pt x="169" y="250"/>
                  </a:lnTo>
                  <a:lnTo>
                    <a:pt x="191" y="253"/>
                  </a:lnTo>
                  <a:lnTo>
                    <a:pt x="210" y="254"/>
                  </a:lnTo>
                  <a:lnTo>
                    <a:pt x="229" y="253"/>
                  </a:lnTo>
                  <a:lnTo>
                    <a:pt x="247" y="250"/>
                  </a:lnTo>
                  <a:lnTo>
                    <a:pt x="264" y="248"/>
                  </a:lnTo>
                  <a:lnTo>
                    <a:pt x="280" y="243"/>
                  </a:lnTo>
                  <a:lnTo>
                    <a:pt x="296" y="239"/>
                  </a:lnTo>
                  <a:lnTo>
                    <a:pt x="309" y="233"/>
                  </a:lnTo>
                  <a:lnTo>
                    <a:pt x="322" y="227"/>
                  </a:lnTo>
                  <a:lnTo>
                    <a:pt x="338" y="216"/>
                  </a:lnTo>
                  <a:lnTo>
                    <a:pt x="350" y="202"/>
                  </a:lnTo>
                  <a:lnTo>
                    <a:pt x="362" y="185"/>
                  </a:lnTo>
                  <a:lnTo>
                    <a:pt x="371" y="166"/>
                  </a:lnTo>
                  <a:lnTo>
                    <a:pt x="378" y="147"/>
                  </a:lnTo>
                  <a:lnTo>
                    <a:pt x="383" y="126"/>
                  </a:lnTo>
                  <a:lnTo>
                    <a:pt x="387" y="105"/>
                  </a:lnTo>
                  <a:lnTo>
                    <a:pt x="389" y="84"/>
                  </a:lnTo>
                  <a:lnTo>
                    <a:pt x="391" y="66"/>
                  </a:lnTo>
                  <a:lnTo>
                    <a:pt x="393" y="43"/>
                  </a:lnTo>
                  <a:lnTo>
                    <a:pt x="393" y="20"/>
                  </a:lnTo>
                  <a:lnTo>
                    <a:pt x="393" y="0"/>
                  </a:lnTo>
                  <a:lnTo>
                    <a:pt x="361" y="5"/>
                  </a:lnTo>
                  <a:lnTo>
                    <a:pt x="363" y="36"/>
                  </a:lnTo>
                  <a:lnTo>
                    <a:pt x="364" y="71"/>
                  </a:lnTo>
                  <a:lnTo>
                    <a:pt x="362" y="106"/>
                  </a:lnTo>
                  <a:lnTo>
                    <a:pt x="356" y="139"/>
                  </a:lnTo>
                  <a:lnTo>
                    <a:pt x="347" y="153"/>
                  </a:lnTo>
                  <a:lnTo>
                    <a:pt x="336" y="165"/>
                  </a:lnTo>
                  <a:lnTo>
                    <a:pt x="323" y="175"/>
                  </a:lnTo>
                  <a:lnTo>
                    <a:pt x="309" y="183"/>
                  </a:lnTo>
                  <a:lnTo>
                    <a:pt x="292" y="189"/>
                  </a:lnTo>
                  <a:lnTo>
                    <a:pt x="274" y="193"/>
                  </a:lnTo>
                  <a:lnTo>
                    <a:pt x="256" y="195"/>
                  </a:lnTo>
                  <a:lnTo>
                    <a:pt x="237" y="195"/>
                  </a:lnTo>
                  <a:lnTo>
                    <a:pt x="218" y="194"/>
                  </a:lnTo>
                  <a:lnTo>
                    <a:pt x="198" y="190"/>
                  </a:lnTo>
                  <a:lnTo>
                    <a:pt x="179" y="186"/>
                  </a:lnTo>
                  <a:lnTo>
                    <a:pt x="159" y="180"/>
                  </a:lnTo>
                  <a:lnTo>
                    <a:pt x="141" y="173"/>
                  </a:lnTo>
                  <a:lnTo>
                    <a:pt x="122" y="165"/>
                  </a:lnTo>
                  <a:lnTo>
                    <a:pt x="106" y="156"/>
                  </a:lnTo>
                  <a:lnTo>
                    <a:pt x="91" y="147"/>
                  </a:lnTo>
                  <a:lnTo>
                    <a:pt x="81" y="134"/>
                  </a:lnTo>
                  <a:lnTo>
                    <a:pt x="72" y="121"/>
                  </a:lnTo>
                  <a:lnTo>
                    <a:pt x="65" y="107"/>
                  </a:lnTo>
                  <a:lnTo>
                    <a:pt x="60" y="92"/>
                  </a:lnTo>
                  <a:lnTo>
                    <a:pt x="55" y="79"/>
                  </a:lnTo>
                  <a:lnTo>
                    <a:pt x="53" y="65"/>
                  </a:lnTo>
                  <a:lnTo>
                    <a:pt x="51" y="51"/>
                  </a:lnTo>
                  <a:lnTo>
                    <a:pt x="50" y="39"/>
                  </a:lnTo>
                  <a:lnTo>
                    <a:pt x="5" y="4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Місце для вмісту 6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-36513" y="1503363"/>
            <a:ext cx="3036888" cy="1889125"/>
          </a:xfrm>
        </p:spPr>
      </p:pic>
      <p:pic>
        <p:nvPicPr>
          <p:cNvPr id="23554" name="Рисунок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36513" y="3392488"/>
            <a:ext cx="3036888" cy="179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Рисунок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36513" y="0"/>
            <a:ext cx="3036888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Рисунок 9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36513" y="5184775"/>
            <a:ext cx="3036888" cy="167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Стрілка вправо 10"/>
          <p:cNvSpPr/>
          <p:nvPr/>
        </p:nvSpPr>
        <p:spPr>
          <a:xfrm>
            <a:off x="2968625" y="1252538"/>
            <a:ext cx="3763963" cy="1009650"/>
          </a:xfrm>
          <a:prstGeom prst="rightArrow">
            <a:avLst>
              <a:gd name="adj1" fmla="val 50000"/>
              <a:gd name="adj2" fmla="val 5631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dirty="0"/>
              <a:t>СВІТЛО</a:t>
            </a:r>
          </a:p>
        </p:txBody>
      </p:sp>
      <p:sp>
        <p:nvSpPr>
          <p:cNvPr id="15" name="Стрілка вправо 14"/>
          <p:cNvSpPr/>
          <p:nvPr/>
        </p:nvSpPr>
        <p:spPr>
          <a:xfrm>
            <a:off x="3000375" y="2449513"/>
            <a:ext cx="3732213" cy="890587"/>
          </a:xfrm>
          <a:prstGeom prst="rightArrow">
            <a:avLst>
              <a:gd name="adj1" fmla="val 50000"/>
              <a:gd name="adj2" fmla="val 595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dirty="0"/>
              <a:t>ТЕПЛО</a:t>
            </a:r>
          </a:p>
        </p:txBody>
      </p:sp>
      <p:sp>
        <p:nvSpPr>
          <p:cNvPr id="16" name="Стрілка вправо 15"/>
          <p:cNvSpPr/>
          <p:nvPr/>
        </p:nvSpPr>
        <p:spPr>
          <a:xfrm>
            <a:off x="3000375" y="6350"/>
            <a:ext cx="3732213" cy="993775"/>
          </a:xfrm>
          <a:prstGeom prst="rightArrow">
            <a:avLst>
              <a:gd name="adj1" fmla="val 50000"/>
              <a:gd name="adj2" fmla="val 5641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dirty="0"/>
              <a:t>ПОВІТРЯ</a:t>
            </a:r>
          </a:p>
        </p:txBody>
      </p:sp>
      <p:sp>
        <p:nvSpPr>
          <p:cNvPr id="17" name="Стрілка вправо 16"/>
          <p:cNvSpPr/>
          <p:nvPr/>
        </p:nvSpPr>
        <p:spPr>
          <a:xfrm>
            <a:off x="3000375" y="4454525"/>
            <a:ext cx="3732213" cy="849313"/>
          </a:xfrm>
          <a:prstGeom prst="rightArrow">
            <a:avLst>
              <a:gd name="adj1" fmla="val 50000"/>
              <a:gd name="adj2" fmla="val 6252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dirty="0"/>
              <a:t>ЖИТЛО</a:t>
            </a:r>
          </a:p>
        </p:txBody>
      </p:sp>
      <p:sp>
        <p:nvSpPr>
          <p:cNvPr id="18" name="Стрілка вправо 17"/>
          <p:cNvSpPr/>
          <p:nvPr/>
        </p:nvSpPr>
        <p:spPr>
          <a:xfrm>
            <a:off x="2984500" y="3465513"/>
            <a:ext cx="3732213" cy="944562"/>
          </a:xfrm>
          <a:prstGeom prst="rightArrow">
            <a:avLst>
              <a:gd name="adj1" fmla="val 50000"/>
              <a:gd name="adj2" fmla="val 567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dirty="0"/>
              <a:t>ВОДА</a:t>
            </a:r>
          </a:p>
        </p:txBody>
      </p:sp>
      <p:sp>
        <p:nvSpPr>
          <p:cNvPr id="19" name="Стрілка вправо 18"/>
          <p:cNvSpPr/>
          <p:nvPr/>
        </p:nvSpPr>
        <p:spPr>
          <a:xfrm>
            <a:off x="3000375" y="5516563"/>
            <a:ext cx="3763963" cy="1141412"/>
          </a:xfrm>
          <a:prstGeom prst="rightArrow">
            <a:avLst>
              <a:gd name="adj1" fmla="val 50000"/>
              <a:gd name="adj2" fmla="val 5093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dirty="0"/>
              <a:t>ПОЖИВНІ РЕЧОВИНИ</a:t>
            </a:r>
          </a:p>
        </p:txBody>
      </p:sp>
      <p:pic>
        <p:nvPicPr>
          <p:cNvPr id="23563" name="Рисунок 11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108825" y="-28575"/>
            <a:ext cx="2035175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4" name="Picture 8" descr="roslyny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110413" y="5268913"/>
            <a:ext cx="2038350" cy="163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5" name="Рисунок 21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108825" y="1757363"/>
            <a:ext cx="2039938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6" name="Рисунок 24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108825" y="3309938"/>
            <a:ext cx="2035175" cy="195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-36513" y="0"/>
            <a:ext cx="3036888" cy="1571625"/>
          </a:xfrm>
        </p:spPr>
      </p:pic>
      <p:pic>
        <p:nvPicPr>
          <p:cNvPr id="25602" name="Місце для вмісту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6513" y="1503363"/>
            <a:ext cx="3036888" cy="188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Рисунок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36513" y="3392488"/>
            <a:ext cx="3036888" cy="179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Рисунок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36513" y="5184775"/>
            <a:ext cx="3036888" cy="167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Рисунок 7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08825" y="-28575"/>
            <a:ext cx="2035175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Рисунок 8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108825" y="1757363"/>
            <a:ext cx="2039938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Picture 8" descr="roslyny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110413" y="5268913"/>
            <a:ext cx="2038350" cy="163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Стрілка вліво 14"/>
          <p:cNvSpPr/>
          <p:nvPr/>
        </p:nvSpPr>
        <p:spPr>
          <a:xfrm>
            <a:off x="3203575" y="750888"/>
            <a:ext cx="3290888" cy="1454150"/>
          </a:xfrm>
          <a:prstGeom prst="lef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400" dirty="0"/>
              <a:t>КИСЕНЬ</a:t>
            </a:r>
          </a:p>
        </p:txBody>
      </p:sp>
      <p:sp>
        <p:nvSpPr>
          <p:cNvPr id="16" name="Стрілка вліво 15"/>
          <p:cNvSpPr/>
          <p:nvPr/>
        </p:nvSpPr>
        <p:spPr>
          <a:xfrm>
            <a:off x="3181350" y="2768600"/>
            <a:ext cx="3313113" cy="1444625"/>
          </a:xfrm>
          <a:prstGeom prst="lef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dirty="0"/>
              <a:t>ВУГЛЕКИСЛИЙ ГАЗ</a:t>
            </a:r>
          </a:p>
        </p:txBody>
      </p:sp>
      <p:sp>
        <p:nvSpPr>
          <p:cNvPr id="17" name="Стрілка вліво 16"/>
          <p:cNvSpPr/>
          <p:nvPr/>
        </p:nvSpPr>
        <p:spPr>
          <a:xfrm>
            <a:off x="3203575" y="4581525"/>
            <a:ext cx="3313113" cy="1504950"/>
          </a:xfrm>
          <a:prstGeom prst="lef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400" dirty="0"/>
              <a:t>ПЕРЕГНІЙ</a:t>
            </a:r>
          </a:p>
        </p:txBody>
      </p:sp>
      <p:pic>
        <p:nvPicPr>
          <p:cNvPr id="25611" name="Рисунок 18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108825" y="3309938"/>
            <a:ext cx="2035175" cy="195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Місце для вмісту 2"/>
          <p:cNvSpPr>
            <a:spLocks noGrp="1"/>
          </p:cNvSpPr>
          <p:nvPr>
            <p:ph idx="1"/>
          </p:nvPr>
        </p:nvSpPr>
        <p:spPr>
          <a:xfrm>
            <a:off x="11113" y="12700"/>
            <a:ext cx="9132887" cy="684530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uk-UA" sz="6600" smtClean="0"/>
              <a:t>Висновок. </a:t>
            </a:r>
          </a:p>
          <a:p>
            <a:pPr marL="0" indent="0" algn="ctr" eaLnBrk="1" hangingPunct="1">
              <a:buFont typeface="Arial" charset="0"/>
              <a:buNone/>
            </a:pPr>
            <a:r>
              <a:rPr lang="uk-UA" sz="6600" smtClean="0"/>
              <a:t>Жива природа не може існувати без неживої природи. </a:t>
            </a:r>
          </a:p>
          <a:p>
            <a:pPr marL="0" indent="0" algn="ctr" eaLnBrk="1" hangingPunct="1">
              <a:buFont typeface="Arial" charset="0"/>
              <a:buNone/>
            </a:pPr>
            <a:r>
              <a:rPr lang="uk-UA" sz="6600" smtClean="0"/>
              <a:t>Жива природа впливає на неживу.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smtClean="0"/>
              <a:t>Дмитрієв Ю. «Що таке ліс?»</a:t>
            </a:r>
          </a:p>
        </p:txBody>
      </p:sp>
      <p:pic>
        <p:nvPicPr>
          <p:cNvPr id="4" name="Shape">
            <a:hlinkClick r:id="" action="ppaction://media"/>
          </p:cNvPr>
          <p:cNvPicPr>
            <a:picLocks noGrp="1" noChangeAspect="1"/>
          </p:cNvPicPr>
          <p:nvPr>
            <p:ph idx="1"/>
            <a:videoFile r:link="rId1"/>
          </p:nvPr>
        </p:nvPicPr>
        <p:blipFill>
          <a:blip r:embed="rId3"/>
          <a:srcRect/>
          <a:stretch>
            <a:fillRect/>
          </a:stretch>
        </p:blipFill>
        <p:spPr>
          <a:xfrm>
            <a:off x="565150" y="1600200"/>
            <a:ext cx="8015288" cy="452596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5516563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 smtClean="0"/>
              <a:t>Яку користь приносять рослини тваринам?</a:t>
            </a:r>
            <a:endParaRPr lang="uk-UA" dirty="0"/>
          </a:p>
        </p:txBody>
      </p:sp>
      <p:pic>
        <p:nvPicPr>
          <p:cNvPr id="2867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58888" y="25400"/>
            <a:ext cx="6769100" cy="54911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750" y="5373688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 smtClean="0"/>
              <a:t>Яку користь приносять тварини рослинам?</a:t>
            </a:r>
            <a:endParaRPr lang="uk-UA" dirty="0"/>
          </a:p>
        </p:txBody>
      </p:sp>
      <p:pic>
        <p:nvPicPr>
          <p:cNvPr id="29698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87450" y="0"/>
            <a:ext cx="7129463" cy="51577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Рисунок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53200" y="3276600"/>
            <a:ext cx="2628900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2" name="Рисунок 1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53200" y="5022850"/>
            <a:ext cx="2611438" cy="183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Рисунок 1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53200" y="1844675"/>
            <a:ext cx="2628900" cy="145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Рисунок 1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38100" y="1839913"/>
            <a:ext cx="2740025" cy="180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Рисунок 1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5411788"/>
            <a:ext cx="2740025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Місце для вмісту 18"/>
          <p:cNvPicPr>
            <a:picLocks noGrp="1" noChangeAspect="1"/>
          </p:cNvPicPr>
          <p:nvPr>
            <p:ph idx="1"/>
          </p:nvPr>
        </p:nvPicPr>
        <p:blipFill>
          <a:blip r:embed="rId7"/>
          <a:srcRect/>
          <a:stretch>
            <a:fillRect/>
          </a:stretch>
        </p:blipFill>
        <p:spPr>
          <a:xfrm>
            <a:off x="-20638" y="3648075"/>
            <a:ext cx="2760663" cy="1763713"/>
          </a:xfrm>
        </p:spPr>
      </p:pic>
      <p:pic>
        <p:nvPicPr>
          <p:cNvPr id="30727" name="Рисунок 19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-38100" y="-6350"/>
            <a:ext cx="2744788" cy="184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8" name="Рисунок 20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553200" y="-6350"/>
            <a:ext cx="2584450" cy="185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Стрілка вправо 21"/>
          <p:cNvSpPr/>
          <p:nvPr/>
        </p:nvSpPr>
        <p:spPr>
          <a:xfrm>
            <a:off x="3132138" y="4273550"/>
            <a:ext cx="2851150" cy="138747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600" dirty="0"/>
              <a:t>ПРИТУЛОК</a:t>
            </a:r>
          </a:p>
        </p:txBody>
      </p:sp>
      <p:sp>
        <p:nvSpPr>
          <p:cNvPr id="23" name="Стрілка вправо 22"/>
          <p:cNvSpPr/>
          <p:nvPr/>
        </p:nvSpPr>
        <p:spPr>
          <a:xfrm>
            <a:off x="3132138" y="49213"/>
            <a:ext cx="2851150" cy="136366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dirty="0"/>
              <a:t>ЖИТЛО</a:t>
            </a:r>
          </a:p>
        </p:txBody>
      </p:sp>
      <p:sp>
        <p:nvSpPr>
          <p:cNvPr id="24" name="Стрілка вправо 23"/>
          <p:cNvSpPr/>
          <p:nvPr/>
        </p:nvSpPr>
        <p:spPr>
          <a:xfrm>
            <a:off x="3132138" y="2133600"/>
            <a:ext cx="2851150" cy="139541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600" dirty="0">
                <a:solidFill>
                  <a:schemeClr val="bg1"/>
                </a:solidFill>
              </a:rPr>
              <a:t>ЇЖА</a:t>
            </a:r>
          </a:p>
        </p:txBody>
      </p:sp>
      <p:sp>
        <p:nvSpPr>
          <p:cNvPr id="25" name="Стрілка вліво 24"/>
          <p:cNvSpPr/>
          <p:nvPr/>
        </p:nvSpPr>
        <p:spPr>
          <a:xfrm>
            <a:off x="3132138" y="5373688"/>
            <a:ext cx="2851150" cy="1484312"/>
          </a:xfrm>
          <a:prstGeom prst="leftArrow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dirty="0"/>
              <a:t>ЗАПИЛЮЮТЬ</a:t>
            </a:r>
          </a:p>
        </p:txBody>
      </p:sp>
      <p:sp>
        <p:nvSpPr>
          <p:cNvPr id="26" name="Стрілка вліво 25"/>
          <p:cNvSpPr/>
          <p:nvPr/>
        </p:nvSpPr>
        <p:spPr>
          <a:xfrm>
            <a:off x="3132138" y="1116013"/>
            <a:ext cx="2851150" cy="1304925"/>
          </a:xfrm>
          <a:prstGeom prst="left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dirty="0"/>
              <a:t>ЗНИЩУЮТЬ ШКІДНИКІВ</a:t>
            </a:r>
          </a:p>
        </p:txBody>
      </p:sp>
      <p:sp>
        <p:nvSpPr>
          <p:cNvPr id="27" name="Стрілка вліво 26"/>
          <p:cNvSpPr/>
          <p:nvPr/>
        </p:nvSpPr>
        <p:spPr>
          <a:xfrm>
            <a:off x="3132138" y="3284538"/>
            <a:ext cx="2851150" cy="1220787"/>
          </a:xfrm>
          <a:prstGeom prst="left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dirty="0"/>
              <a:t>ПОШИРЮЮТЬ НАСІННЯ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Місце для вмісту 2"/>
          <p:cNvSpPr>
            <a:spLocks noGrp="1"/>
          </p:cNvSpPr>
          <p:nvPr>
            <p:ph idx="1"/>
          </p:nvPr>
        </p:nvSpPr>
        <p:spPr>
          <a:xfrm>
            <a:off x="250825" y="908050"/>
            <a:ext cx="8229600" cy="4525963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uk-UA" sz="6000" smtClean="0"/>
              <a:t>Висновок. </a:t>
            </a:r>
          </a:p>
          <a:p>
            <a:pPr marL="0" indent="0" eaLnBrk="1" hangingPunct="1">
              <a:buFont typeface="Arial" charset="0"/>
              <a:buNone/>
            </a:pPr>
            <a:endParaRPr lang="uk-UA" sz="6000" smtClean="0"/>
          </a:p>
          <a:p>
            <a:pPr marL="0" indent="0" eaLnBrk="1" hangingPunct="1">
              <a:buFont typeface="Arial" charset="0"/>
              <a:buNone/>
            </a:pPr>
            <a:r>
              <a:rPr lang="uk-UA" sz="6000" smtClean="0"/>
              <a:t>Рослини і тварини пов</a:t>
            </a:r>
            <a:r>
              <a:rPr lang="en-US" sz="6000" smtClean="0"/>
              <a:t>’</a:t>
            </a:r>
            <a:r>
              <a:rPr lang="uk-UA" sz="6000" smtClean="0"/>
              <a:t>язані між собою.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smtClean="0"/>
              <a:t>Чи існує зв</a:t>
            </a:r>
            <a:r>
              <a:rPr lang="en-US" smtClean="0"/>
              <a:t>’</a:t>
            </a:r>
            <a:r>
              <a:rPr lang="uk-UA" smtClean="0"/>
              <a:t>язок між тваринами?</a:t>
            </a:r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484313"/>
            <a:ext cx="3205163" cy="415131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08350" y="3803650"/>
            <a:ext cx="4137025" cy="308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11838" y="1260475"/>
            <a:ext cx="3236912" cy="243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Місце для вмісту 2"/>
          <p:cNvSpPr>
            <a:spLocks noGrp="1"/>
          </p:cNvSpPr>
          <p:nvPr>
            <p:ph idx="1"/>
          </p:nvPr>
        </p:nvSpPr>
        <p:spPr>
          <a:xfrm>
            <a:off x="395288" y="1196975"/>
            <a:ext cx="8229600" cy="4525963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uk-UA" sz="4800" smtClean="0"/>
              <a:t>Висновок. </a:t>
            </a:r>
          </a:p>
          <a:p>
            <a:pPr marL="0" indent="0" eaLnBrk="1" hangingPunct="1">
              <a:buFont typeface="Arial" charset="0"/>
              <a:buNone/>
            </a:pPr>
            <a:endParaRPr lang="uk-UA" sz="4800" smtClean="0"/>
          </a:p>
          <a:p>
            <a:pPr marL="0" indent="0" eaLnBrk="1" hangingPunct="1">
              <a:buFont typeface="Arial" charset="0"/>
              <a:buNone/>
            </a:pPr>
            <a:r>
              <a:rPr lang="uk-UA" sz="4800" smtClean="0"/>
              <a:t>Між тваринами існує зв</a:t>
            </a:r>
            <a:r>
              <a:rPr lang="en-US" sz="4800" smtClean="0"/>
              <a:t>’</a:t>
            </a:r>
            <a:r>
              <a:rPr lang="uk-UA" sz="4800" smtClean="0"/>
              <a:t>язок – одні тварини є їжею для інших.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979613" y="0"/>
            <a:ext cx="5043487" cy="6858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0"/>
            <a:ext cx="8218487" cy="200183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 err="1" smtClean="0"/>
              <a:t>Зв</a:t>
            </a:r>
            <a:r>
              <a:rPr lang="en-US" dirty="0" smtClean="0"/>
              <a:t>’</a:t>
            </a:r>
            <a:r>
              <a:rPr lang="uk-UA" dirty="0" err="1" smtClean="0"/>
              <a:t>язок</a:t>
            </a:r>
            <a:r>
              <a:rPr lang="uk-UA" dirty="0" smtClean="0"/>
              <a:t> між живими організмами, коли один є їжею для іншого, називають ланцюгом живлення</a:t>
            </a:r>
            <a:endParaRPr lang="uk-UA" dirty="0"/>
          </a:p>
        </p:txBody>
      </p:sp>
      <p:pic>
        <p:nvPicPr>
          <p:cNvPr id="34818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2636838"/>
            <a:ext cx="9144000" cy="33845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 smtClean="0"/>
              <a:t>Встановіть </a:t>
            </a:r>
            <a:r>
              <a:rPr lang="uk-UA" dirty="0" err="1" smtClean="0"/>
              <a:t>зв</a:t>
            </a:r>
            <a:r>
              <a:rPr lang="en-US" dirty="0" smtClean="0"/>
              <a:t>’</a:t>
            </a:r>
            <a:r>
              <a:rPr lang="uk-UA" dirty="0" err="1" smtClean="0"/>
              <a:t>язок</a:t>
            </a:r>
            <a:r>
              <a:rPr lang="uk-UA" dirty="0" smtClean="0"/>
              <a:t> у ланцюгах живлення.</a:t>
            </a:r>
            <a:endParaRPr lang="uk-UA" dirty="0"/>
          </a:p>
        </p:txBody>
      </p:sp>
      <p:pic>
        <p:nvPicPr>
          <p:cNvPr id="35842" name="Місце для вмісту 7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779838" y="1484313"/>
            <a:ext cx="2232025" cy="1941512"/>
          </a:xfrm>
        </p:spPr>
      </p:pic>
      <p:pic>
        <p:nvPicPr>
          <p:cNvPr id="35843" name="Рисунок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419225"/>
            <a:ext cx="2051050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Рисунок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45400" y="1519238"/>
            <a:ext cx="1498600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Рисунок 10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03525" y="5186363"/>
            <a:ext cx="2705100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6" name="Рисунок 11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14288" y="4381500"/>
            <a:ext cx="2390776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7" name="Рисунок 12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715125" y="4381500"/>
            <a:ext cx="2428875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Стрілка вправо 17"/>
          <p:cNvSpPr/>
          <p:nvPr/>
        </p:nvSpPr>
        <p:spPr>
          <a:xfrm>
            <a:off x="2376488" y="2205038"/>
            <a:ext cx="1157287" cy="4841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sp>
        <p:nvSpPr>
          <p:cNvPr id="19" name="Стрілка вправо 18"/>
          <p:cNvSpPr/>
          <p:nvPr/>
        </p:nvSpPr>
        <p:spPr>
          <a:xfrm>
            <a:off x="6200775" y="2205038"/>
            <a:ext cx="1179513" cy="4841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sp>
        <p:nvSpPr>
          <p:cNvPr id="20" name="Стрілка вправо 19"/>
          <p:cNvSpPr/>
          <p:nvPr/>
        </p:nvSpPr>
        <p:spPr>
          <a:xfrm>
            <a:off x="5724525" y="5695950"/>
            <a:ext cx="873125" cy="485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sp>
        <p:nvSpPr>
          <p:cNvPr id="23" name="Стрілка вправо 22"/>
          <p:cNvSpPr/>
          <p:nvPr/>
        </p:nvSpPr>
        <p:spPr>
          <a:xfrm rot="10800000">
            <a:off x="2555875" y="4381500"/>
            <a:ext cx="4041775" cy="4841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149725"/>
            <a:ext cx="8697913" cy="719138"/>
          </a:xfrm>
        </p:spPr>
        <p:txBody>
          <a:bodyPr/>
          <a:lstStyle/>
          <a:p>
            <a:pPr algn="l" eaLnBrk="1" hangingPunct="1"/>
            <a:r>
              <a:rPr lang="uk-UA" sz="3200" smtClean="0">
                <a:latin typeface="Arial" charset="0"/>
                <a:cs typeface="Arial" charset="0"/>
              </a:rPr>
              <a:t>Прочитай текст на с. 57-59.</a:t>
            </a:r>
          </a:p>
        </p:txBody>
      </p:sp>
      <p:pic>
        <p:nvPicPr>
          <p:cNvPr id="36866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95288" y="188913"/>
            <a:ext cx="2820987" cy="4184650"/>
          </a:xfrm>
        </p:spPr>
      </p:pic>
      <p:sp>
        <p:nvSpPr>
          <p:cNvPr id="5" name="Прямокутник 4"/>
          <p:cNvSpPr/>
          <p:nvPr/>
        </p:nvSpPr>
        <p:spPr>
          <a:xfrm>
            <a:off x="0" y="5780088"/>
            <a:ext cx="9144000" cy="107791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dirty="0">
                <a:solidFill>
                  <a:prstClr val="black"/>
                </a:solidFill>
                <a:latin typeface="Arial" pitchFamily="34" charset="0"/>
                <a:ea typeface="+mj-ea"/>
                <a:cs typeface="Arial" pitchFamily="34" charset="0"/>
              </a:rPr>
              <a:t>Про які невидимі ланцюги в осінньому лісі говориться в розповіді?</a:t>
            </a:r>
            <a:endParaRPr lang="uk-UA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кутник 5"/>
          <p:cNvSpPr/>
          <p:nvPr/>
        </p:nvSpPr>
        <p:spPr>
          <a:xfrm>
            <a:off x="-9525" y="4724400"/>
            <a:ext cx="9153525" cy="107791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dirty="0">
                <a:solidFill>
                  <a:prstClr val="black"/>
                </a:solidFill>
                <a:latin typeface="Arial" pitchFamily="34" charset="0"/>
                <a:ea typeface="+mj-ea"/>
                <a:cs typeface="Arial" pitchFamily="34" charset="0"/>
              </a:rPr>
              <a:t>Наведи приклади ланцюгів живлення в природі.</a:t>
            </a:r>
            <a:endParaRPr lang="uk-UA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6869" name="Рисунок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4300" y="476250"/>
            <a:ext cx="5040313" cy="296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2" descr="D:\with presentation\233568_html_m2dddb07f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-25400" y="0"/>
            <a:ext cx="9169400" cy="68738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/>
              <a:t>Робота в парах</a:t>
            </a:r>
            <a:br>
              <a:rPr lang="uk-UA" dirty="0"/>
            </a:br>
            <a:endParaRPr lang="uk-UA" dirty="0"/>
          </a:p>
        </p:txBody>
      </p:sp>
      <p:sp>
        <p:nvSpPr>
          <p:cNvPr id="38914" name="Місце для вмісту 2"/>
          <p:cNvSpPr>
            <a:spLocks noGrp="1"/>
          </p:cNvSpPr>
          <p:nvPr>
            <p:ph idx="1"/>
          </p:nvPr>
        </p:nvSpPr>
        <p:spPr>
          <a:xfrm>
            <a:off x="22225" y="1268413"/>
            <a:ext cx="7502525" cy="936625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uk-UA" sz="3600" smtClean="0">
                <a:latin typeface="Arial" charset="0"/>
                <a:cs typeface="Arial" charset="0"/>
              </a:rPr>
              <a:t>Назвіть взаємозв</a:t>
            </a:r>
            <a:r>
              <a:rPr lang="en-US" sz="3600" smtClean="0">
                <a:latin typeface="Arial" charset="0"/>
                <a:cs typeface="Arial" charset="0"/>
              </a:rPr>
              <a:t>’</a:t>
            </a:r>
            <a:r>
              <a:rPr lang="uk-UA" sz="3600" smtClean="0">
                <a:latin typeface="Arial" charset="0"/>
                <a:cs typeface="Arial" charset="0"/>
              </a:rPr>
              <a:t>язки в природі.</a:t>
            </a:r>
          </a:p>
        </p:txBody>
      </p:sp>
      <p:pic>
        <p:nvPicPr>
          <p:cNvPr id="4" name="Picture 6" descr="2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171825"/>
            <a:ext cx="3398838" cy="2997200"/>
          </a:xfrm>
          <a:prstGeom prst="rect">
            <a:avLst/>
          </a:prstGeom>
          <a:noFill/>
          <a:ln w="57150">
            <a:solidFill>
              <a:srgbClr val="006600"/>
            </a:solidFill>
            <a:miter lim="800000"/>
            <a:headEnd/>
            <a:tailEnd/>
          </a:ln>
        </p:spPr>
      </p:pic>
      <p:pic>
        <p:nvPicPr>
          <p:cNvPr id="5" name="Picture 5" descr="2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70300" y="3171825"/>
            <a:ext cx="2643188" cy="2997200"/>
          </a:xfrm>
          <a:prstGeom prst="rect">
            <a:avLst/>
          </a:prstGeom>
          <a:noFill/>
          <a:ln w="38100">
            <a:solidFill>
              <a:srgbClr val="9933FF"/>
            </a:solidFill>
            <a:miter lim="800000"/>
            <a:headEnd/>
            <a:tailEnd/>
          </a:ln>
        </p:spPr>
      </p:pic>
      <p:pic>
        <p:nvPicPr>
          <p:cNvPr id="6" name="Picture 6" descr="1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40513" y="3171825"/>
            <a:ext cx="2503487" cy="2997200"/>
          </a:xfrm>
          <a:prstGeom prst="rect">
            <a:avLst/>
          </a:prstGeom>
          <a:noFill/>
          <a:ln w="57150">
            <a:solidFill>
              <a:srgbClr val="FFAA0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/>
              <a:t>Установи </a:t>
            </a:r>
            <a:r>
              <a:rPr lang="uk-UA" dirty="0" err="1"/>
              <a:t>взаємоз</a:t>
            </a:r>
            <a:r>
              <a:rPr lang="en-US" dirty="0"/>
              <a:t>’</a:t>
            </a:r>
            <a:r>
              <a:rPr lang="uk-UA" dirty="0" err="1" smtClean="0"/>
              <a:t>язки</a:t>
            </a:r>
            <a:r>
              <a:rPr lang="uk-UA" dirty="0" smtClean="0"/>
              <a:t>.</a:t>
            </a:r>
            <a:endParaRPr lang="uk-UA" dirty="0"/>
          </a:p>
        </p:txBody>
      </p:sp>
      <p:pic>
        <p:nvPicPr>
          <p:cNvPr id="39938" name="Рисунок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72225" y="1412875"/>
            <a:ext cx="2705100" cy="254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9" name="TextBox 7"/>
          <p:cNvSpPr txBox="1">
            <a:spLocks noChangeArrowheads="1"/>
          </p:cNvSpPr>
          <p:nvPr/>
        </p:nvSpPr>
        <p:spPr bwMode="auto">
          <a:xfrm>
            <a:off x="6005513" y="5738813"/>
            <a:ext cx="3046412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2800"/>
              <a:t>Тварина-тварина</a:t>
            </a:r>
          </a:p>
        </p:txBody>
      </p:sp>
      <p:sp>
        <p:nvSpPr>
          <p:cNvPr id="39940" name="TextBox 8"/>
          <p:cNvSpPr txBox="1">
            <a:spLocks noChangeArrowheads="1"/>
          </p:cNvSpPr>
          <p:nvPr/>
        </p:nvSpPr>
        <p:spPr bwMode="auto">
          <a:xfrm>
            <a:off x="3278188" y="5522913"/>
            <a:ext cx="266065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800"/>
              <a:t>Жива- нежива природа</a:t>
            </a:r>
          </a:p>
        </p:txBody>
      </p:sp>
      <p:sp>
        <p:nvSpPr>
          <p:cNvPr id="39941" name="TextBox 9"/>
          <p:cNvSpPr txBox="1">
            <a:spLocks noChangeArrowheads="1"/>
          </p:cNvSpPr>
          <p:nvPr/>
        </p:nvSpPr>
        <p:spPr bwMode="auto">
          <a:xfrm>
            <a:off x="19050" y="5738813"/>
            <a:ext cx="3259138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800"/>
              <a:t>Тварина-рослина</a:t>
            </a:r>
          </a:p>
        </p:txBody>
      </p:sp>
      <p:sp>
        <p:nvSpPr>
          <p:cNvPr id="12" name="Блок-схема: процес 11"/>
          <p:cNvSpPr/>
          <p:nvPr/>
        </p:nvSpPr>
        <p:spPr>
          <a:xfrm>
            <a:off x="19050" y="5522913"/>
            <a:ext cx="2968625" cy="954087"/>
          </a:xfrm>
          <a:prstGeom prst="flowChartProcess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sp>
        <p:nvSpPr>
          <p:cNvPr id="13" name="Блок-схема: процес 12"/>
          <p:cNvSpPr/>
          <p:nvPr/>
        </p:nvSpPr>
        <p:spPr>
          <a:xfrm>
            <a:off x="3208338" y="5522913"/>
            <a:ext cx="2659062" cy="954087"/>
          </a:xfrm>
          <a:prstGeom prst="flowChartProcess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sp>
        <p:nvSpPr>
          <p:cNvPr id="14" name="Блок-схема: процес 13"/>
          <p:cNvSpPr/>
          <p:nvPr/>
        </p:nvSpPr>
        <p:spPr>
          <a:xfrm>
            <a:off x="6005513" y="5522913"/>
            <a:ext cx="3071812" cy="954087"/>
          </a:xfrm>
          <a:prstGeom prst="flowChartProcess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cxnSp>
        <p:nvCxnSpPr>
          <p:cNvPr id="16" name="Пряма зі стрілкою 15"/>
          <p:cNvCxnSpPr/>
          <p:nvPr/>
        </p:nvCxnSpPr>
        <p:spPr>
          <a:xfrm flipH="1">
            <a:off x="1647825" y="3971925"/>
            <a:ext cx="2890838" cy="13541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 зі стрілкою 16"/>
          <p:cNvCxnSpPr/>
          <p:nvPr/>
        </p:nvCxnSpPr>
        <p:spPr>
          <a:xfrm>
            <a:off x="1647825" y="3971925"/>
            <a:ext cx="5881688" cy="13541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 зі стрілкою 17"/>
          <p:cNvCxnSpPr/>
          <p:nvPr/>
        </p:nvCxnSpPr>
        <p:spPr>
          <a:xfrm flipH="1">
            <a:off x="4859338" y="3971925"/>
            <a:ext cx="2865437" cy="13541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948" name="Picture 15" descr="загруженно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412875"/>
            <a:ext cx="2705100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9" name="Picture 16" descr="image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16238" y="1412875"/>
            <a:ext cx="3168650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smtClean="0"/>
              <a:t>Яка група зв</a:t>
            </a:r>
            <a:r>
              <a:rPr lang="en-US" smtClean="0"/>
              <a:t>’</a:t>
            </a:r>
            <a:r>
              <a:rPr lang="uk-UA" smtClean="0"/>
              <a:t>язків зображена?</a:t>
            </a:r>
          </a:p>
        </p:txBody>
      </p:sp>
      <p:sp>
        <p:nvSpPr>
          <p:cNvPr id="8" name="Блок-схема: альтернативний процес 7"/>
          <p:cNvSpPr/>
          <p:nvPr/>
        </p:nvSpPr>
        <p:spPr>
          <a:xfrm>
            <a:off x="250825" y="5013325"/>
            <a:ext cx="2592388" cy="1223963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600" dirty="0">
                <a:latin typeface="Arial" pitchFamily="34" charset="0"/>
                <a:cs typeface="Arial" pitchFamily="34" charset="0"/>
              </a:rPr>
              <a:t>тварина </a:t>
            </a:r>
          </a:p>
        </p:txBody>
      </p:sp>
      <p:sp>
        <p:nvSpPr>
          <p:cNvPr id="9" name="Блок-схема: альтернативний процес 8"/>
          <p:cNvSpPr/>
          <p:nvPr/>
        </p:nvSpPr>
        <p:spPr>
          <a:xfrm>
            <a:off x="6294438" y="4981575"/>
            <a:ext cx="2592387" cy="1223963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600" dirty="0">
                <a:latin typeface="Arial" pitchFamily="34" charset="0"/>
                <a:cs typeface="Arial" pitchFamily="34" charset="0"/>
              </a:rPr>
              <a:t>тварина </a:t>
            </a:r>
          </a:p>
        </p:txBody>
      </p:sp>
      <p:sp>
        <p:nvSpPr>
          <p:cNvPr id="14" name="Подвійна стрілка вліво/вправо 13"/>
          <p:cNvSpPr/>
          <p:nvPr/>
        </p:nvSpPr>
        <p:spPr>
          <a:xfrm>
            <a:off x="3059113" y="5351463"/>
            <a:ext cx="2979737" cy="484187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pic>
        <p:nvPicPr>
          <p:cNvPr id="40965" name="Picture 9" descr="images (1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41438"/>
            <a:ext cx="2195513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6" name="Picture 10" descr="images (2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30888" y="1341438"/>
            <a:ext cx="3313112" cy="2481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7" name="Picture 12" descr="загруженное (1)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84438" y="1341438"/>
            <a:ext cx="3024187" cy="242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Місце для вмісту 5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412875"/>
            <a:ext cx="3132138" cy="2344738"/>
          </a:xfrm>
        </p:spPr>
      </p:pic>
      <p:pic>
        <p:nvPicPr>
          <p:cNvPr id="41986" name="Рисунок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3938" y="1403350"/>
            <a:ext cx="2533650" cy="231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7" name="Рисунок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24625" y="1403350"/>
            <a:ext cx="2619375" cy="231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Блок-схема: альтернативний процес 8"/>
          <p:cNvSpPr/>
          <p:nvPr/>
        </p:nvSpPr>
        <p:spPr>
          <a:xfrm>
            <a:off x="250825" y="5084763"/>
            <a:ext cx="2592388" cy="1152525"/>
          </a:xfrm>
          <a:prstGeom prst="flowChartAlternateProcess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600" dirty="0">
                <a:latin typeface="Arial" pitchFamily="34" charset="0"/>
                <a:cs typeface="Arial" pitchFamily="34" charset="0"/>
              </a:rPr>
              <a:t>жива  природа</a:t>
            </a:r>
          </a:p>
        </p:txBody>
      </p:sp>
      <p:sp>
        <p:nvSpPr>
          <p:cNvPr id="10" name="Блок-схема: альтернативний процес 9"/>
          <p:cNvSpPr/>
          <p:nvPr/>
        </p:nvSpPr>
        <p:spPr>
          <a:xfrm>
            <a:off x="6130925" y="5065713"/>
            <a:ext cx="2592388" cy="1150937"/>
          </a:xfrm>
          <a:prstGeom prst="flowChartAlternateProcess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600" dirty="0">
                <a:latin typeface="Arial" pitchFamily="34" charset="0"/>
                <a:cs typeface="Arial" pitchFamily="34" charset="0"/>
              </a:rPr>
              <a:t>нежива  природа</a:t>
            </a:r>
          </a:p>
        </p:txBody>
      </p:sp>
      <p:sp>
        <p:nvSpPr>
          <p:cNvPr id="11" name="Подвійна стрілка вліво/вправо 10"/>
          <p:cNvSpPr/>
          <p:nvPr/>
        </p:nvSpPr>
        <p:spPr>
          <a:xfrm>
            <a:off x="3132138" y="5445125"/>
            <a:ext cx="2808287" cy="484188"/>
          </a:xfrm>
          <a:prstGeom prst="left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175" y="836613"/>
            <a:ext cx="2976563" cy="2232025"/>
          </a:xfrm>
        </p:spPr>
      </p:pic>
      <p:pic>
        <p:nvPicPr>
          <p:cNvPr id="43010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4300" y="798513"/>
            <a:ext cx="2200275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1" name="Рисунок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80225" y="798513"/>
            <a:ext cx="2200275" cy="211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Блок-схема: альтернативний процес 6"/>
          <p:cNvSpPr/>
          <p:nvPr/>
        </p:nvSpPr>
        <p:spPr>
          <a:xfrm>
            <a:off x="323850" y="4797425"/>
            <a:ext cx="2303463" cy="1223963"/>
          </a:xfrm>
          <a:prstGeom prst="flowChartAlternateProces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dirty="0">
                <a:latin typeface="Arial" pitchFamily="34" charset="0"/>
                <a:cs typeface="Arial" pitchFamily="34" charset="0"/>
              </a:rPr>
              <a:t>рослини</a:t>
            </a:r>
          </a:p>
        </p:txBody>
      </p:sp>
      <p:sp>
        <p:nvSpPr>
          <p:cNvPr id="8" name="Блок-схема: альтернативний процес 7"/>
          <p:cNvSpPr/>
          <p:nvPr/>
        </p:nvSpPr>
        <p:spPr>
          <a:xfrm>
            <a:off x="6372225" y="4797425"/>
            <a:ext cx="2303463" cy="1223963"/>
          </a:xfrm>
          <a:prstGeom prst="flowChartAlternateProces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dirty="0">
                <a:latin typeface="Arial" pitchFamily="34" charset="0"/>
                <a:cs typeface="Arial" pitchFamily="34" charset="0"/>
              </a:rPr>
              <a:t>тварини</a:t>
            </a:r>
          </a:p>
        </p:txBody>
      </p:sp>
      <p:sp>
        <p:nvSpPr>
          <p:cNvPr id="9" name="Подвійна стрілка вліво/вправо 8"/>
          <p:cNvSpPr/>
          <p:nvPr/>
        </p:nvSpPr>
        <p:spPr>
          <a:xfrm>
            <a:off x="2916238" y="5229225"/>
            <a:ext cx="3208337" cy="484188"/>
          </a:xfrm>
          <a:prstGeom prst="left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492500" y="3789363"/>
            <a:ext cx="2808288" cy="217963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98438"/>
            <a:ext cx="2771775" cy="273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1863" y="398463"/>
            <a:ext cx="3132137" cy="233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649788"/>
            <a:ext cx="3059113" cy="219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0" name="Picture 8" descr="загруженное (2)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16238" y="1196975"/>
            <a:ext cx="2898775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1" name="Picture 9" descr="imgpreview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32600" y="4076700"/>
            <a:ext cx="2108200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40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40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4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4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00338" y="2852738"/>
            <a:ext cx="3455987" cy="8636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9600" dirty="0" smtClean="0">
                <a:solidFill>
                  <a:schemeClr val="tx2"/>
                </a:solidFill>
              </a:rPr>
              <a:t>погода</a:t>
            </a:r>
            <a:endParaRPr lang="uk-UA" sz="9600" dirty="0">
              <a:solidFill>
                <a:schemeClr val="tx2"/>
              </a:solidFill>
            </a:endParaRPr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3276600" cy="29591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5963" y="0"/>
            <a:ext cx="3348037" cy="301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932238"/>
            <a:ext cx="3276600" cy="292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95963" y="3948113"/>
            <a:ext cx="3367087" cy="290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Місце для вмісту 2"/>
          <p:cNvSpPr>
            <a:spLocks noGrp="1"/>
          </p:cNvSpPr>
          <p:nvPr>
            <p:ph idx="1"/>
          </p:nvPr>
        </p:nvSpPr>
        <p:spPr>
          <a:xfrm>
            <a:off x="395288" y="12700"/>
            <a:ext cx="8220075" cy="1108075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uk-UA" sz="3600" smtClean="0">
                <a:latin typeface="Arial" charset="0"/>
                <a:cs typeface="Arial" charset="0"/>
              </a:rPr>
              <a:t>Робота в групах. </a:t>
            </a:r>
          </a:p>
          <a:p>
            <a:pPr marL="0" indent="0" algn="ctr" eaLnBrk="1" hangingPunct="1">
              <a:buFont typeface="Arial" charset="0"/>
              <a:buNone/>
            </a:pPr>
            <a:r>
              <a:rPr lang="uk-UA" sz="3600" smtClean="0">
                <a:latin typeface="Arial" charset="0"/>
                <a:cs typeface="Arial" charset="0"/>
              </a:rPr>
              <a:t>«Невидимі ланцюги»</a:t>
            </a:r>
          </a:p>
        </p:txBody>
      </p:sp>
      <p:pic>
        <p:nvPicPr>
          <p:cNvPr id="45060" name="Picture 3" descr="C:\Users\KV\Downloads\1_html_m232022f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5513" y="4630738"/>
            <a:ext cx="4787900" cy="222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3" name="Picture 7" descr="0599862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133600"/>
            <a:ext cx="4284663" cy="230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4" name="Picture 8" descr="image12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133600"/>
            <a:ext cx="4500563" cy="230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50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506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450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4506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4506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smtClean="0">
                <a:latin typeface="Arial" charset="0"/>
              </a:rPr>
              <a:t>Домашнє завдання.</a:t>
            </a:r>
            <a:endParaRPr lang="ru-RU" smtClean="0">
              <a:latin typeface="Arial" charset="0"/>
            </a:endParaRPr>
          </a:p>
        </p:txBody>
      </p:sp>
      <p:sp>
        <p:nvSpPr>
          <p:cNvPr id="47107" name="Rectangle 3"/>
          <p:cNvSpPr>
            <a:spLocks noGrp="1"/>
          </p:cNvSpPr>
          <p:nvPr>
            <p:ph type="body" idx="1"/>
          </p:nvPr>
        </p:nvSpPr>
        <p:spPr>
          <a:xfrm>
            <a:off x="395288" y="2205038"/>
            <a:ext cx="8218487" cy="1828800"/>
          </a:xfrm>
        </p:spPr>
        <p:txBody>
          <a:bodyPr/>
          <a:lstStyle/>
          <a:p>
            <a:pPr eaLnBrk="1" hangingPunct="1">
              <a:defRPr/>
            </a:pPr>
            <a:r>
              <a:rPr lang="uk-UA" sz="4000" b="1" i="1" u="sng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Опрацювати статтю на с. 57-59.</a:t>
            </a:r>
          </a:p>
          <a:p>
            <a:pPr eaLnBrk="1" hangingPunct="1">
              <a:defRPr/>
            </a:pPr>
            <a:r>
              <a:rPr lang="uk-UA" sz="4000" b="1" i="1" u="sng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Скласти ланцюг живлення в осінньому лісі.</a:t>
            </a:r>
            <a:endParaRPr lang="ru-RU" sz="4000" b="1" i="1" u="sng" smtClean="0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/>
          </p:cNvSpPr>
          <p:nvPr>
            <p:ph type="title"/>
          </p:nvPr>
        </p:nvSpPr>
        <p:spPr>
          <a:xfrm>
            <a:off x="395288" y="260350"/>
            <a:ext cx="8229600" cy="1143000"/>
          </a:xfrm>
        </p:spPr>
        <p:txBody>
          <a:bodyPr/>
          <a:lstStyle/>
          <a:p>
            <a:pPr eaLnBrk="1" hangingPunct="1"/>
            <a:r>
              <a:rPr lang="uk-UA" sz="4000" smtClean="0">
                <a:latin typeface="Arial" charset="0"/>
              </a:rPr>
              <a:t>Бажаю успіхів у подальшому вивченні природи</a:t>
            </a:r>
            <a:endParaRPr lang="ru-RU" sz="4000" smtClean="0">
              <a:latin typeface="Arial" charset="0"/>
            </a:endParaRPr>
          </a:p>
        </p:txBody>
      </p:sp>
      <p:pic>
        <p:nvPicPr>
          <p:cNvPr id="47106" name="Picture 4" descr="2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7163"/>
            <a:ext cx="9144000" cy="543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>
          <a:xfrm>
            <a:off x="895350" y="333375"/>
            <a:ext cx="8229600" cy="1143000"/>
          </a:xfrm>
        </p:spPr>
        <p:txBody>
          <a:bodyPr/>
          <a:lstStyle/>
          <a:p>
            <a:pPr eaLnBrk="1" hangingPunct="1"/>
            <a:r>
              <a:rPr lang="uk-UA" sz="5400" smtClean="0"/>
              <a:t>Тема уроку</a:t>
            </a:r>
            <a:r>
              <a:rPr lang="uk-UA" sz="5400" smtClean="0">
                <a:latin typeface="Arial" charset="0"/>
              </a:rPr>
              <a:t>.</a:t>
            </a:r>
            <a:endParaRPr lang="uk-UA" smtClean="0">
              <a:latin typeface="Arial" charset="0"/>
            </a:endParaRPr>
          </a:p>
        </p:txBody>
      </p:sp>
      <p:sp>
        <p:nvSpPr>
          <p:cNvPr id="17410" name="Місце для вмісту 2"/>
          <p:cNvSpPr>
            <a:spLocks noGrp="1"/>
          </p:cNvSpPr>
          <p:nvPr>
            <p:ph idx="1"/>
          </p:nvPr>
        </p:nvSpPr>
        <p:spPr>
          <a:xfrm>
            <a:off x="8702675" y="2341563"/>
            <a:ext cx="466725" cy="1347787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uk-UA" sz="7200" smtClean="0">
                <a:solidFill>
                  <a:schemeClr val="tx2"/>
                </a:solidFill>
              </a:rPr>
              <a:t>І</a:t>
            </a:r>
            <a:r>
              <a:rPr lang="uk-UA" sz="7200" smtClean="0"/>
              <a:t> </a:t>
            </a:r>
          </a:p>
        </p:txBody>
      </p:sp>
      <p:sp>
        <p:nvSpPr>
          <p:cNvPr id="17411" name="Прямокутник 3"/>
          <p:cNvSpPr>
            <a:spLocks noChangeArrowheads="1"/>
          </p:cNvSpPr>
          <p:nvPr/>
        </p:nvSpPr>
        <p:spPr bwMode="auto">
          <a:xfrm>
            <a:off x="-26988" y="2341563"/>
            <a:ext cx="76041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7200">
                <a:solidFill>
                  <a:srgbClr val="1F497D"/>
                </a:solidFill>
                <a:latin typeface="Calibri" pitchFamily="34" charset="0"/>
              </a:rPr>
              <a:t>Н</a:t>
            </a:r>
            <a:endParaRPr lang="uk-UA">
              <a:latin typeface="Calibri" pitchFamily="34" charset="0"/>
            </a:endParaRPr>
          </a:p>
        </p:txBody>
      </p:sp>
      <p:sp>
        <p:nvSpPr>
          <p:cNvPr id="5" name="Прямокутник 4"/>
          <p:cNvSpPr/>
          <p:nvPr/>
        </p:nvSpPr>
        <p:spPr>
          <a:xfrm>
            <a:off x="552450" y="2341563"/>
            <a:ext cx="749300" cy="12001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7200" dirty="0">
                <a:solidFill>
                  <a:srgbClr val="C0504D"/>
                </a:solidFill>
                <a:latin typeface="+mn-lt"/>
                <a:ea typeface="+mj-ea"/>
                <a:cs typeface="+mj-cs"/>
              </a:rPr>
              <a:t>Л</a:t>
            </a:r>
            <a:endParaRPr lang="uk-UA" sz="7200" dirty="0">
              <a:latin typeface="+mn-lt"/>
              <a:cs typeface="+mn-cs"/>
            </a:endParaRPr>
          </a:p>
        </p:txBody>
      </p:sp>
      <p:sp>
        <p:nvSpPr>
          <p:cNvPr id="17413" name="Прямокутник 5"/>
          <p:cNvSpPr>
            <a:spLocks noChangeArrowheads="1"/>
          </p:cNvSpPr>
          <p:nvPr/>
        </p:nvSpPr>
        <p:spPr bwMode="auto">
          <a:xfrm>
            <a:off x="1225550" y="2341563"/>
            <a:ext cx="635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7200">
                <a:solidFill>
                  <a:srgbClr val="1F497D"/>
                </a:solidFill>
                <a:latin typeface="Calibri" pitchFamily="34" charset="0"/>
              </a:rPr>
              <a:t>Е</a:t>
            </a:r>
            <a:endParaRPr lang="uk-UA">
              <a:latin typeface="Calibri" pitchFamily="34" charset="0"/>
            </a:endParaRPr>
          </a:p>
        </p:txBody>
      </p:sp>
      <p:sp>
        <p:nvSpPr>
          <p:cNvPr id="7" name="Прямокутник 6"/>
          <p:cNvSpPr>
            <a:spLocks noChangeArrowheads="1"/>
          </p:cNvSpPr>
          <p:nvPr/>
        </p:nvSpPr>
        <p:spPr bwMode="auto">
          <a:xfrm>
            <a:off x="1692275" y="2341563"/>
            <a:ext cx="71913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7200">
                <a:solidFill>
                  <a:srgbClr val="C0504D"/>
                </a:solidFill>
                <a:latin typeface="Calibri" pitchFamily="34" charset="0"/>
              </a:rPr>
              <a:t>А</a:t>
            </a:r>
            <a:endParaRPr lang="uk-UA">
              <a:latin typeface="Calibri" pitchFamily="34" charset="0"/>
            </a:endParaRPr>
          </a:p>
        </p:txBody>
      </p:sp>
      <p:sp>
        <p:nvSpPr>
          <p:cNvPr id="17415" name="Прямокутник 7"/>
          <p:cNvSpPr>
            <a:spLocks noChangeArrowheads="1"/>
          </p:cNvSpPr>
          <p:nvPr/>
        </p:nvSpPr>
        <p:spPr bwMode="auto">
          <a:xfrm>
            <a:off x="2276475" y="2341563"/>
            <a:ext cx="6858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7200">
                <a:solidFill>
                  <a:srgbClr val="1F497D"/>
                </a:solidFill>
                <a:latin typeface="Calibri" pitchFamily="34" charset="0"/>
              </a:rPr>
              <a:t>В</a:t>
            </a:r>
            <a:endParaRPr lang="uk-UA">
              <a:latin typeface="Calibri" pitchFamily="34" charset="0"/>
            </a:endParaRPr>
          </a:p>
        </p:txBody>
      </p:sp>
      <p:sp>
        <p:nvSpPr>
          <p:cNvPr id="9" name="Прямокутник 8"/>
          <p:cNvSpPr>
            <a:spLocks noChangeArrowheads="1"/>
          </p:cNvSpPr>
          <p:nvPr/>
        </p:nvSpPr>
        <p:spPr bwMode="auto">
          <a:xfrm>
            <a:off x="2852738" y="2362200"/>
            <a:ext cx="76041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7200">
                <a:solidFill>
                  <a:srgbClr val="C0504D"/>
                </a:solidFill>
                <a:latin typeface="Calibri" pitchFamily="34" charset="0"/>
              </a:rPr>
              <a:t>Н</a:t>
            </a:r>
            <a:endParaRPr lang="uk-UA">
              <a:latin typeface="Calibri" pitchFamily="34" charset="0"/>
            </a:endParaRPr>
          </a:p>
        </p:txBody>
      </p:sp>
      <p:sp>
        <p:nvSpPr>
          <p:cNvPr id="17417" name="Прямокутник 9"/>
          <p:cNvSpPr>
            <a:spLocks noChangeArrowheads="1"/>
          </p:cNvSpPr>
          <p:nvPr/>
        </p:nvSpPr>
        <p:spPr bwMode="auto">
          <a:xfrm>
            <a:off x="3462338" y="2349500"/>
            <a:ext cx="7778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7200">
                <a:solidFill>
                  <a:srgbClr val="1F497D"/>
                </a:solidFill>
                <a:latin typeface="Calibri" pitchFamily="34" charset="0"/>
              </a:rPr>
              <a:t>И</a:t>
            </a:r>
            <a:endParaRPr lang="uk-UA">
              <a:latin typeface="Calibri" pitchFamily="34" charset="0"/>
            </a:endParaRPr>
          </a:p>
        </p:txBody>
      </p:sp>
      <p:sp>
        <p:nvSpPr>
          <p:cNvPr id="11" name="Прямокутник 10"/>
          <p:cNvSpPr>
            <a:spLocks noChangeArrowheads="1"/>
          </p:cNvSpPr>
          <p:nvPr/>
        </p:nvSpPr>
        <p:spPr bwMode="auto">
          <a:xfrm>
            <a:off x="4117975" y="2341563"/>
            <a:ext cx="7747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7200">
                <a:solidFill>
                  <a:srgbClr val="C0504D"/>
                </a:solidFill>
                <a:latin typeface="Calibri" pitchFamily="34" charset="0"/>
              </a:rPr>
              <a:t>Ц</a:t>
            </a:r>
            <a:endParaRPr lang="uk-UA">
              <a:latin typeface="Calibri" pitchFamily="34" charset="0"/>
            </a:endParaRPr>
          </a:p>
        </p:txBody>
      </p:sp>
      <p:sp>
        <p:nvSpPr>
          <p:cNvPr id="17419" name="Прямокутник 11"/>
          <p:cNvSpPr>
            <a:spLocks noChangeArrowheads="1"/>
          </p:cNvSpPr>
          <p:nvPr/>
        </p:nvSpPr>
        <p:spPr bwMode="auto">
          <a:xfrm>
            <a:off x="4786313" y="2341563"/>
            <a:ext cx="77946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7200">
                <a:solidFill>
                  <a:srgbClr val="1F497D"/>
                </a:solidFill>
                <a:latin typeface="Calibri" pitchFamily="34" charset="0"/>
              </a:rPr>
              <a:t>Д</a:t>
            </a:r>
            <a:endParaRPr lang="uk-UA">
              <a:latin typeface="Calibri" pitchFamily="34" charset="0"/>
            </a:endParaRPr>
          </a:p>
        </p:txBody>
      </p:sp>
      <p:sp>
        <p:nvSpPr>
          <p:cNvPr id="13" name="Прямокутник 12"/>
          <p:cNvSpPr>
            <a:spLocks noChangeArrowheads="1"/>
          </p:cNvSpPr>
          <p:nvPr/>
        </p:nvSpPr>
        <p:spPr bwMode="auto">
          <a:xfrm>
            <a:off x="5394325" y="2341563"/>
            <a:ext cx="9969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7200">
                <a:solidFill>
                  <a:srgbClr val="C0504D"/>
                </a:solidFill>
                <a:latin typeface="Calibri" pitchFamily="34" charset="0"/>
              </a:rPr>
              <a:t>Ю</a:t>
            </a:r>
            <a:endParaRPr lang="uk-UA">
              <a:latin typeface="Calibri" pitchFamily="34" charset="0"/>
            </a:endParaRPr>
          </a:p>
        </p:txBody>
      </p:sp>
      <p:sp>
        <p:nvSpPr>
          <p:cNvPr id="17421" name="Прямокутник 13"/>
          <p:cNvSpPr>
            <a:spLocks noChangeArrowheads="1"/>
          </p:cNvSpPr>
          <p:nvPr/>
        </p:nvSpPr>
        <p:spPr bwMode="auto">
          <a:xfrm>
            <a:off x="6256338" y="2341563"/>
            <a:ext cx="7778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7200">
                <a:solidFill>
                  <a:srgbClr val="1F497D"/>
                </a:solidFill>
                <a:latin typeface="Calibri" pitchFamily="34" charset="0"/>
              </a:rPr>
              <a:t>И</a:t>
            </a:r>
            <a:endParaRPr lang="uk-UA">
              <a:latin typeface="Calibri" pitchFamily="34" charset="0"/>
            </a:endParaRPr>
          </a:p>
        </p:txBody>
      </p:sp>
      <p:sp>
        <p:nvSpPr>
          <p:cNvPr id="15" name="Прямокутник 14"/>
          <p:cNvSpPr>
            <a:spLocks noChangeArrowheads="1"/>
          </p:cNvSpPr>
          <p:nvPr/>
        </p:nvSpPr>
        <p:spPr bwMode="auto">
          <a:xfrm>
            <a:off x="6948488" y="2341563"/>
            <a:ext cx="58261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7200">
                <a:solidFill>
                  <a:srgbClr val="C0504D"/>
                </a:solidFill>
                <a:latin typeface="Calibri" pitchFamily="34" charset="0"/>
              </a:rPr>
              <a:t>Г</a:t>
            </a:r>
            <a:endParaRPr lang="uk-UA">
              <a:latin typeface="Calibri" pitchFamily="34" charset="0"/>
            </a:endParaRPr>
          </a:p>
        </p:txBody>
      </p:sp>
      <p:sp>
        <p:nvSpPr>
          <p:cNvPr id="17423" name="Прямокутник 15"/>
          <p:cNvSpPr>
            <a:spLocks noChangeArrowheads="1"/>
          </p:cNvSpPr>
          <p:nvPr/>
        </p:nvSpPr>
        <p:spPr bwMode="auto">
          <a:xfrm>
            <a:off x="7316788" y="2341563"/>
            <a:ext cx="97313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7200">
                <a:solidFill>
                  <a:srgbClr val="1F497D"/>
                </a:solidFill>
                <a:latin typeface="Calibri" pitchFamily="34" charset="0"/>
              </a:rPr>
              <a:t>М</a:t>
            </a:r>
            <a:endParaRPr lang="uk-UA">
              <a:latin typeface="Calibri" pitchFamily="34" charset="0"/>
            </a:endParaRPr>
          </a:p>
        </p:txBody>
      </p:sp>
      <p:sp>
        <p:nvSpPr>
          <p:cNvPr id="17" name="Прямокутник 16"/>
          <p:cNvSpPr>
            <a:spLocks noChangeArrowheads="1"/>
          </p:cNvSpPr>
          <p:nvPr/>
        </p:nvSpPr>
        <p:spPr bwMode="auto">
          <a:xfrm>
            <a:off x="8058150" y="2341563"/>
            <a:ext cx="6445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7200">
                <a:solidFill>
                  <a:srgbClr val="C0504D"/>
                </a:solidFill>
                <a:latin typeface="Calibri" pitchFamily="34" charset="0"/>
              </a:rPr>
              <a:t>И</a:t>
            </a:r>
            <a:endParaRPr lang="uk-UA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1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1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/>
      <p:bldP spid="7" grpId="1"/>
      <p:bldP spid="9" grpId="1"/>
      <p:bldP spid="11" grpId="1"/>
      <p:bldP spid="13" grpId="1"/>
      <p:bldP spid="15" grpId="1"/>
      <p:bldP spid="17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>
          <a:xfrm>
            <a:off x="1692275" y="-242888"/>
            <a:ext cx="5554663" cy="993776"/>
          </a:xfrm>
        </p:spPr>
        <p:txBody>
          <a:bodyPr/>
          <a:lstStyle/>
          <a:p>
            <a:pPr eaLnBrk="1" hangingPunct="1"/>
            <a:r>
              <a:rPr lang="uk-UA" smtClean="0">
                <a:solidFill>
                  <a:schemeClr val="tx2"/>
                </a:solidFill>
              </a:rPr>
              <a:t>Невидимі </a:t>
            </a:r>
            <a:r>
              <a:rPr lang="uk-UA" smtClean="0">
                <a:solidFill>
                  <a:srgbClr val="FF0000"/>
                </a:solidFill>
              </a:rPr>
              <a:t>ланцюги </a:t>
            </a:r>
            <a:r>
              <a:rPr lang="uk-UA" smtClean="0"/>
              <a:t>в</a:t>
            </a:r>
            <a:endParaRPr lang="uk-UA" smtClean="0">
              <a:solidFill>
                <a:schemeClr val="tx2"/>
              </a:solidFill>
            </a:endParaRPr>
          </a:p>
        </p:txBody>
      </p:sp>
      <p:pic>
        <p:nvPicPr>
          <p:cNvPr id="18434" name="Picture 2" descr="C:\Users\KV\Downloads\7e95f370881d4240c30e684824b2d5d6_600x100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765175"/>
            <a:ext cx="9144000" cy="5102225"/>
          </a:xfrm>
        </p:spPr>
      </p:pic>
      <p:sp>
        <p:nvSpPr>
          <p:cNvPr id="18435" name="TextBox 3"/>
          <p:cNvSpPr txBox="1">
            <a:spLocks noChangeArrowheads="1"/>
          </p:cNvSpPr>
          <p:nvPr/>
        </p:nvSpPr>
        <p:spPr bwMode="auto">
          <a:xfrm>
            <a:off x="4000500" y="5934075"/>
            <a:ext cx="114776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5400">
                <a:latin typeface="Calibri" pitchFamily="34" charset="0"/>
              </a:rPr>
              <a:t>лісі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>
          <a:xfrm>
            <a:off x="1403350" y="0"/>
            <a:ext cx="6253163" cy="938213"/>
          </a:xfrm>
        </p:spPr>
        <p:txBody>
          <a:bodyPr/>
          <a:lstStyle/>
          <a:p>
            <a:pPr eaLnBrk="1" hangingPunct="1"/>
            <a:r>
              <a:rPr lang="uk-UA" sz="5400" smtClean="0">
                <a:solidFill>
                  <a:schemeClr val="tx2"/>
                </a:solidFill>
              </a:rPr>
              <a:t>Невидимі </a:t>
            </a:r>
            <a:r>
              <a:rPr lang="uk-UA" sz="5400" smtClean="0">
                <a:solidFill>
                  <a:srgbClr val="FF0000"/>
                </a:solidFill>
              </a:rPr>
              <a:t>ланцюги </a:t>
            </a:r>
            <a:r>
              <a:rPr lang="uk-UA" sz="5400" smtClean="0"/>
              <a:t>в </a:t>
            </a:r>
          </a:p>
        </p:txBody>
      </p:sp>
      <p:pic>
        <p:nvPicPr>
          <p:cNvPr id="19458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836613"/>
            <a:ext cx="9144000" cy="5270500"/>
          </a:xfrm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356100" y="5970588"/>
            <a:ext cx="113823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5400">
                <a:latin typeface="Calibri" pitchFamily="34" charset="0"/>
              </a:rPr>
              <a:t>лісі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042988" y="5943600"/>
            <a:ext cx="331311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5400">
                <a:latin typeface="Calibri" pitchFamily="34" charset="0"/>
              </a:rPr>
              <a:t>осінньому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7.77238E-7 L 0.13386 7.77238E-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Місце для вмісту 8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1792288"/>
            <a:ext cx="8229600" cy="4445000"/>
          </a:xfrm>
        </p:spPr>
      </p:pic>
      <p:sp>
        <p:nvSpPr>
          <p:cNvPr id="20482" name="TextBox 9"/>
          <p:cNvSpPr txBox="1">
            <a:spLocks noChangeArrowheads="1"/>
          </p:cNvSpPr>
          <p:nvPr/>
        </p:nvSpPr>
        <p:spPr bwMode="auto">
          <a:xfrm>
            <a:off x="1692275" y="306388"/>
            <a:ext cx="626427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6000"/>
              <a:t>жива  природа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sz="6000" smtClean="0"/>
              <a:t>нежива природа</a:t>
            </a:r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68313" y="1844675"/>
            <a:ext cx="8229600" cy="441166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>
          <a:xfrm>
            <a:off x="468313" y="14288"/>
            <a:ext cx="8229600" cy="1143000"/>
          </a:xfrm>
        </p:spPr>
        <p:txBody>
          <a:bodyPr/>
          <a:lstStyle/>
          <a:p>
            <a:pPr eaLnBrk="1" hangingPunct="1"/>
            <a:r>
              <a:rPr lang="uk-UA" smtClean="0"/>
              <a:t>ОСІНЬ</a:t>
            </a:r>
          </a:p>
        </p:txBody>
      </p:sp>
      <p:pic>
        <p:nvPicPr>
          <p:cNvPr id="6" name="Місце для вмісту 5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268413"/>
            <a:ext cx="9144000" cy="561022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Цивільна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932</TotalTime>
  <Words>221</Words>
  <Application>Microsoft Office PowerPoint</Application>
  <PresentationFormat>Экран (4:3)</PresentationFormat>
  <Paragraphs>80</Paragraphs>
  <Slides>32</Slides>
  <Notes>1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6" baseType="lpstr">
      <vt:lpstr>Arial</vt:lpstr>
      <vt:lpstr>Calibri</vt:lpstr>
      <vt:lpstr>Wingdings</vt:lpstr>
      <vt:lpstr>Тема Office</vt:lpstr>
      <vt:lpstr>Слайд 1</vt:lpstr>
      <vt:lpstr>Слайд 2</vt:lpstr>
      <vt:lpstr>погода</vt:lpstr>
      <vt:lpstr>Тема уроку.</vt:lpstr>
      <vt:lpstr>Невидимі ланцюги в</vt:lpstr>
      <vt:lpstr>Невидимі ланцюги в </vt:lpstr>
      <vt:lpstr>Слайд 7</vt:lpstr>
      <vt:lpstr>нежива природа</vt:lpstr>
      <vt:lpstr>ОСІНЬ</vt:lpstr>
      <vt:lpstr>Слайд 10</vt:lpstr>
      <vt:lpstr>Слайд 11</vt:lpstr>
      <vt:lpstr>Слайд 12</vt:lpstr>
      <vt:lpstr>Дмитрієв Ю. «Що таке ліс?»</vt:lpstr>
      <vt:lpstr>Яку користь приносять рослини тваринам?</vt:lpstr>
      <vt:lpstr>Яку користь приносять тварини рослинам?</vt:lpstr>
      <vt:lpstr>Слайд 16</vt:lpstr>
      <vt:lpstr>Слайд 17</vt:lpstr>
      <vt:lpstr>Чи існує зв’язок між тваринами?</vt:lpstr>
      <vt:lpstr>Слайд 19</vt:lpstr>
      <vt:lpstr>Зв’язок між живими організмами, коли один є їжею для іншого, називають ланцюгом живлення</vt:lpstr>
      <vt:lpstr>Встановіть зв’язок у ланцюгах живлення.</vt:lpstr>
      <vt:lpstr>Прочитай текст на с. 57-59.</vt:lpstr>
      <vt:lpstr>Слайд 23</vt:lpstr>
      <vt:lpstr>Робота в парах </vt:lpstr>
      <vt:lpstr>Установи взаємоз’язки.</vt:lpstr>
      <vt:lpstr>Яка група зв’язків зображена?</vt:lpstr>
      <vt:lpstr>Слайд 27</vt:lpstr>
      <vt:lpstr>Слайд 28</vt:lpstr>
      <vt:lpstr>Слайд 29</vt:lpstr>
      <vt:lpstr>Слайд 30</vt:lpstr>
      <vt:lpstr>Домашнє завдання.</vt:lpstr>
      <vt:lpstr>Бажаю успіхів у подальшому вивченні природи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Sara Yasmeen (Wipro Technologies)</dc:creator>
  <cp:lastModifiedBy>77</cp:lastModifiedBy>
  <cp:revision>51</cp:revision>
  <dcterms:created xsi:type="dcterms:W3CDTF">2010-02-23T11:30:32Z</dcterms:created>
  <dcterms:modified xsi:type="dcterms:W3CDTF">2016-02-07T17:38:49Z</dcterms:modified>
</cp:coreProperties>
</file>