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202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389314-E106-40EC-9895-D733E8F688D1}" type="doc">
      <dgm:prSet loTypeId="urn:microsoft.com/office/officeart/2005/8/layout/hierarchy3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CAB83FF-C156-47BB-9DFB-7DE8B3CB7F94}">
      <dgm:prSet phldrT="[Текст]" custT="1"/>
      <dgm:spPr/>
      <dgm:t>
        <a:bodyPr/>
        <a:lstStyle/>
        <a:p>
          <a:r>
            <a: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Індивідуальні форми</a:t>
          </a:r>
          <a:endParaRPr lang="ru-RU" sz="2400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gm:t>
    </dgm:pt>
    <dgm:pt modelId="{73C78A9D-B1B6-47D1-8516-8BD2B30943CE}" type="parTrans" cxnId="{2818D8B5-8A90-4E63-9AD1-83AA691BC95E}">
      <dgm:prSet/>
      <dgm:spPr/>
      <dgm:t>
        <a:bodyPr/>
        <a:lstStyle/>
        <a:p>
          <a:endParaRPr lang="ru-RU"/>
        </a:p>
      </dgm:t>
    </dgm:pt>
    <dgm:pt modelId="{673B3AD2-A22E-400A-9F70-07FA97998785}" type="sibTrans" cxnId="{2818D8B5-8A90-4E63-9AD1-83AA691BC95E}">
      <dgm:prSet/>
      <dgm:spPr/>
      <dgm:t>
        <a:bodyPr/>
        <a:lstStyle/>
        <a:p>
          <a:endParaRPr lang="ru-RU"/>
        </a:p>
      </dgm:t>
    </dgm:pt>
    <dgm:pt modelId="{A6DE05FA-AF90-4BEB-9076-3BDAE0944859}">
      <dgm:prSet phldrT="[Текст]" custT="1"/>
      <dgm:spPr/>
      <dgm:t>
        <a:bodyPr/>
        <a:lstStyle/>
        <a:p>
          <a:r>
            <a: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Групові форми </a:t>
          </a:r>
          <a:endParaRPr lang="ru-RU" sz="2400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gm:t>
    </dgm:pt>
    <dgm:pt modelId="{803ADBD9-26BA-4E33-9931-6B348EC7CA65}" type="parTrans" cxnId="{68CDCF16-0C5E-458E-B91C-FAB0685704FB}">
      <dgm:prSet/>
      <dgm:spPr/>
      <dgm:t>
        <a:bodyPr/>
        <a:lstStyle/>
        <a:p>
          <a:endParaRPr lang="ru-RU"/>
        </a:p>
      </dgm:t>
    </dgm:pt>
    <dgm:pt modelId="{FC873D23-1CEF-4E26-9851-3ED2B08FA1B3}" type="sibTrans" cxnId="{68CDCF16-0C5E-458E-B91C-FAB0685704FB}">
      <dgm:prSet/>
      <dgm:spPr/>
      <dgm:t>
        <a:bodyPr/>
        <a:lstStyle/>
        <a:p>
          <a:endParaRPr lang="ru-RU"/>
        </a:p>
      </dgm:t>
    </dgm:pt>
    <dgm:pt modelId="{10009A3C-32F9-41C8-8C8D-94980CAEE9D3}">
      <dgm:prSet phldrT="[Текст]"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Зібрання батьківського комітету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55D895B6-8DD9-4468-A064-BA4C93958408}" type="parTrans" cxnId="{15B7D5D7-35E7-413E-9347-E971994CC4F8}">
      <dgm:prSet/>
      <dgm:spPr/>
      <dgm:t>
        <a:bodyPr/>
        <a:lstStyle/>
        <a:p>
          <a:endParaRPr lang="ru-RU"/>
        </a:p>
      </dgm:t>
    </dgm:pt>
    <dgm:pt modelId="{6E295D33-6797-48BC-AE11-B4896DC37617}" type="sibTrans" cxnId="{15B7D5D7-35E7-413E-9347-E971994CC4F8}">
      <dgm:prSet/>
      <dgm:spPr/>
      <dgm:t>
        <a:bodyPr/>
        <a:lstStyle/>
        <a:p>
          <a:endParaRPr lang="ru-RU"/>
        </a:p>
      </dgm:t>
    </dgm:pt>
    <dgm:pt modelId="{AA131213-65D5-4BB1-B5C5-A653D8001560}">
      <dgm:prSet phldrT="[Текст]"/>
      <dgm:spPr/>
      <dgm:t>
        <a:bodyPr/>
        <a:lstStyle/>
        <a:p>
          <a:r>
            <a:rPr lang="uk-UA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Колективні форми</a:t>
          </a:r>
          <a:endParaRPr lang="ru-RU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gm:t>
    </dgm:pt>
    <dgm:pt modelId="{472C2738-D411-439A-A7A7-B9D0865671EC}" type="parTrans" cxnId="{45B6AF80-3CB5-4B94-9D92-020732A30606}">
      <dgm:prSet/>
      <dgm:spPr/>
      <dgm:t>
        <a:bodyPr/>
        <a:lstStyle/>
        <a:p>
          <a:endParaRPr lang="ru-RU"/>
        </a:p>
      </dgm:t>
    </dgm:pt>
    <dgm:pt modelId="{CD9F03A7-71BC-4EE6-8A0E-FBD40699E107}" type="sibTrans" cxnId="{45B6AF80-3CB5-4B94-9D92-020732A30606}">
      <dgm:prSet/>
      <dgm:spPr/>
      <dgm:t>
        <a:bodyPr/>
        <a:lstStyle/>
        <a:p>
          <a:endParaRPr lang="ru-RU"/>
        </a:p>
      </dgm:t>
    </dgm:pt>
    <dgm:pt modelId="{DDA2504E-64BA-482F-A33B-A6E04EF2DB74}">
      <dgm:prSet phldrT="[Текст]"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Батьківські збори-лекції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FE6770E4-3086-4C26-A4CF-9543C80C2FAB}" type="parTrans" cxnId="{EAA24371-D4E2-426D-8F36-D845727437E5}">
      <dgm:prSet/>
      <dgm:spPr/>
      <dgm:t>
        <a:bodyPr/>
        <a:lstStyle/>
        <a:p>
          <a:endParaRPr lang="ru-RU"/>
        </a:p>
      </dgm:t>
    </dgm:pt>
    <dgm:pt modelId="{A1D523D2-7E50-4778-95BD-5D2A139AEB4B}" type="sibTrans" cxnId="{EAA24371-D4E2-426D-8F36-D845727437E5}">
      <dgm:prSet/>
      <dgm:spPr/>
      <dgm:t>
        <a:bodyPr/>
        <a:lstStyle/>
        <a:p>
          <a:endParaRPr lang="ru-RU"/>
        </a:p>
      </dgm:t>
    </dgm:pt>
    <dgm:pt modelId="{E35B0485-E791-480D-A87B-5B0EB832316C}">
      <dgm:prSet phldrT="[Текст]"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Анкетування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498AAE0B-2986-4F59-AFA6-C2C0BF21B305}" type="parTrans" cxnId="{8B96D380-C60B-48D1-A0E0-59C5CF9CA96B}">
      <dgm:prSet/>
      <dgm:spPr/>
      <dgm:t>
        <a:bodyPr/>
        <a:lstStyle/>
        <a:p>
          <a:endParaRPr lang="ru-RU"/>
        </a:p>
      </dgm:t>
    </dgm:pt>
    <dgm:pt modelId="{11E1E96A-5F2E-4665-A869-395C86655162}" type="sibTrans" cxnId="{8B96D380-C60B-48D1-A0E0-59C5CF9CA96B}">
      <dgm:prSet/>
      <dgm:spPr/>
      <dgm:t>
        <a:bodyPr/>
        <a:lstStyle/>
        <a:p>
          <a:endParaRPr lang="ru-RU"/>
        </a:p>
      </dgm:t>
    </dgm:pt>
    <dgm:pt modelId="{3F9930EB-48D5-4014-B8E4-7AEA7E84B2E5}">
      <dgm:prSet phldrT="[Текст]"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Консультації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8B707823-ADE4-410F-9A9C-4BEDA01AE547}" type="parTrans" cxnId="{F1BE8993-5C43-4ACA-8F16-94E8A96293F2}">
      <dgm:prSet/>
      <dgm:spPr/>
      <dgm:t>
        <a:bodyPr/>
        <a:lstStyle/>
        <a:p>
          <a:endParaRPr lang="ru-RU"/>
        </a:p>
      </dgm:t>
    </dgm:pt>
    <dgm:pt modelId="{2AEC4755-4187-4694-B3A8-E382D095FFB3}" type="sibTrans" cxnId="{F1BE8993-5C43-4ACA-8F16-94E8A96293F2}">
      <dgm:prSet/>
      <dgm:spPr/>
      <dgm:t>
        <a:bodyPr/>
        <a:lstStyle/>
        <a:p>
          <a:endParaRPr lang="ru-RU"/>
        </a:p>
      </dgm:t>
    </dgm:pt>
    <dgm:pt modelId="{AA97FDB7-A983-48D6-A79D-70AB4EC36DFA}">
      <dgm:prSet phldrT="[Текст]"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Відвідування сімей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2EC1C225-93C3-421D-9BD2-683D0A6D611C}" type="parTrans" cxnId="{7E77B1C3-CEC3-40D0-A7CB-19ADEB4B65A8}">
      <dgm:prSet/>
      <dgm:spPr/>
      <dgm:t>
        <a:bodyPr/>
        <a:lstStyle/>
        <a:p>
          <a:endParaRPr lang="ru-RU"/>
        </a:p>
      </dgm:t>
    </dgm:pt>
    <dgm:pt modelId="{2BA4C18E-99C9-4956-B752-149D21C1FA8F}" type="sibTrans" cxnId="{7E77B1C3-CEC3-40D0-A7CB-19ADEB4B65A8}">
      <dgm:prSet/>
      <dgm:spPr/>
      <dgm:t>
        <a:bodyPr/>
        <a:lstStyle/>
        <a:p>
          <a:endParaRPr lang="ru-RU"/>
        </a:p>
      </dgm:t>
    </dgm:pt>
    <dgm:pt modelId="{25BDEB15-4845-42E6-8620-73BA70864B64}">
      <dgm:prSet phldrT="[Текст]"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Листування (і електронне)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6A373AAB-79E1-4873-B610-95C726BF72EB}" type="parTrans" cxnId="{716F16D4-CD76-468D-98E3-9FC894E00800}">
      <dgm:prSet/>
      <dgm:spPr/>
      <dgm:t>
        <a:bodyPr/>
        <a:lstStyle/>
        <a:p>
          <a:endParaRPr lang="ru-RU"/>
        </a:p>
      </dgm:t>
    </dgm:pt>
    <dgm:pt modelId="{C31C3B20-F715-4632-8C35-330A21C43AE6}" type="sibTrans" cxnId="{716F16D4-CD76-468D-98E3-9FC894E00800}">
      <dgm:prSet/>
      <dgm:spPr/>
      <dgm:t>
        <a:bodyPr/>
        <a:lstStyle/>
        <a:p>
          <a:endParaRPr lang="ru-RU"/>
        </a:p>
      </dgm:t>
    </dgm:pt>
    <dgm:pt modelId="{0235C9F0-3187-42E8-82FB-75E9CC55D78D}">
      <dgm:prSet phldrT="[Текст]" custT="1"/>
      <dgm:spPr/>
      <dgm:t>
        <a:bodyPr/>
        <a:lstStyle/>
        <a:p>
          <a:r>
            <a:rPr lang="uk-UA" sz="2000" dirty="0" smtClean="0">
              <a:latin typeface="Times New Roman" pitchFamily="18" charset="0"/>
              <a:cs typeface="Times New Roman" pitchFamily="18" charset="0"/>
            </a:rPr>
            <a:t>Зустрічі з батьками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03F5E145-442D-45BA-9E01-27316E20ABA6}" type="parTrans" cxnId="{61CF8EEE-3278-45AB-93C6-99C60A7F64AD}">
      <dgm:prSet/>
      <dgm:spPr/>
      <dgm:t>
        <a:bodyPr/>
        <a:lstStyle/>
        <a:p>
          <a:endParaRPr lang="ru-RU"/>
        </a:p>
      </dgm:t>
    </dgm:pt>
    <dgm:pt modelId="{6F94D2D8-3315-4180-8BCE-385B88B729FE}" type="sibTrans" cxnId="{61CF8EEE-3278-45AB-93C6-99C60A7F64AD}">
      <dgm:prSet/>
      <dgm:spPr/>
      <dgm:t>
        <a:bodyPr/>
        <a:lstStyle/>
        <a:p>
          <a:endParaRPr lang="ru-RU"/>
        </a:p>
      </dgm:t>
    </dgm:pt>
    <dgm:pt modelId="{56816D44-4427-4549-8D35-13E90948DF70}">
      <dgm:prSet phldrT="[Текст]" custT="1"/>
      <dgm:spPr/>
      <dgm:t>
        <a:bodyPr/>
        <a:lstStyle/>
        <a:p>
          <a:r>
            <a:rPr lang="uk-UA" sz="2000" dirty="0" smtClean="0">
              <a:latin typeface="Times New Roman" pitchFamily="18" charset="0"/>
              <a:cs typeface="Times New Roman" pitchFamily="18" charset="0"/>
            </a:rPr>
            <a:t>Телефонні дзвінки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F49132E4-EEA0-4907-AE13-11A4D5E9C845}" type="parTrans" cxnId="{51EF9E26-D3C7-42B7-BE8E-54542620005E}">
      <dgm:prSet/>
      <dgm:spPr/>
      <dgm:t>
        <a:bodyPr/>
        <a:lstStyle/>
        <a:p>
          <a:endParaRPr lang="ru-RU"/>
        </a:p>
      </dgm:t>
    </dgm:pt>
    <dgm:pt modelId="{D9483B66-1C3B-47D3-B54D-998480134170}" type="sibTrans" cxnId="{51EF9E26-D3C7-42B7-BE8E-54542620005E}">
      <dgm:prSet/>
      <dgm:spPr/>
      <dgm:t>
        <a:bodyPr/>
        <a:lstStyle/>
        <a:p>
          <a:endParaRPr lang="ru-RU"/>
        </a:p>
      </dgm:t>
    </dgm:pt>
    <dgm:pt modelId="{CAA51FEF-12E6-482B-8928-CED3EB946185}">
      <dgm:prSet phldrT="[Текст]" custT="1"/>
      <dgm:spPr/>
      <dgm:t>
        <a:bodyPr/>
        <a:lstStyle/>
        <a:p>
          <a:r>
            <a:rPr lang="uk-UA" sz="2000" dirty="0" smtClean="0">
              <a:latin typeface="Times New Roman" pitchFamily="18" charset="0"/>
              <a:cs typeface="Times New Roman" pitchFamily="18" charset="0"/>
            </a:rPr>
            <a:t>Бесіди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3A99F87A-89A8-4DBD-B6CE-033C09FC57B2}" type="parTrans" cxnId="{A78FDEA5-BA4C-4883-A3E6-CCB2A2EAA1B2}">
      <dgm:prSet/>
      <dgm:spPr/>
      <dgm:t>
        <a:bodyPr/>
        <a:lstStyle/>
        <a:p>
          <a:endParaRPr lang="ru-RU"/>
        </a:p>
      </dgm:t>
    </dgm:pt>
    <dgm:pt modelId="{135F555C-0621-49CE-998C-32374F231C2A}" type="sibTrans" cxnId="{A78FDEA5-BA4C-4883-A3E6-CCB2A2EAA1B2}">
      <dgm:prSet/>
      <dgm:spPr/>
      <dgm:t>
        <a:bodyPr/>
        <a:lstStyle/>
        <a:p>
          <a:endParaRPr lang="ru-RU"/>
        </a:p>
      </dgm:t>
    </dgm:pt>
    <dgm:pt modelId="{4A2C1608-8FA8-42E1-96F2-16E00014A941}">
      <dgm:prSet phldrT="[Текст]" custT="1"/>
      <dgm:spPr/>
      <dgm:t>
        <a:bodyPr/>
        <a:lstStyle/>
        <a:p>
          <a:r>
            <a:rPr lang="uk-UA" sz="2000" dirty="0" smtClean="0">
              <a:latin typeface="Times New Roman" pitchFamily="18" charset="0"/>
              <a:cs typeface="Times New Roman" pitchFamily="18" charset="0"/>
            </a:rPr>
            <a:t>Педагогічні доручення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92744859-63B2-4215-86D4-F7C441B1631D}" type="parTrans" cxnId="{D74ADDA2-2952-4D1A-96D8-EDF0A1904408}">
      <dgm:prSet/>
      <dgm:spPr/>
      <dgm:t>
        <a:bodyPr/>
        <a:lstStyle/>
        <a:p>
          <a:endParaRPr lang="ru-RU"/>
        </a:p>
      </dgm:t>
    </dgm:pt>
    <dgm:pt modelId="{F1E7252D-DAE9-4F78-B10F-CD1DCAD8EE83}" type="sibTrans" cxnId="{D74ADDA2-2952-4D1A-96D8-EDF0A1904408}">
      <dgm:prSet/>
      <dgm:spPr/>
      <dgm:t>
        <a:bodyPr/>
        <a:lstStyle/>
        <a:p>
          <a:endParaRPr lang="ru-RU"/>
        </a:p>
      </dgm:t>
    </dgm:pt>
    <dgm:pt modelId="{6F9BA8B2-BD57-492A-8031-E3EA22B798EF}">
      <dgm:prSet phldrT="[Текст]" custT="1"/>
      <dgm:spPr/>
      <dgm:t>
        <a:bodyPr/>
        <a:lstStyle/>
        <a:p>
          <a:r>
            <a:rPr lang="uk-UA" sz="2000" dirty="0" smtClean="0">
              <a:latin typeface="Times New Roman" pitchFamily="18" charset="0"/>
              <a:cs typeface="Times New Roman" pitchFamily="18" charset="0"/>
            </a:rPr>
            <a:t>Бесіди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C940FA00-0B7E-4710-ABCA-90A2BD0C4605}" type="parTrans" cxnId="{C9C69D38-8003-40C6-A4DC-B3BFBB91EDC7}">
      <dgm:prSet/>
      <dgm:spPr/>
      <dgm:t>
        <a:bodyPr/>
        <a:lstStyle/>
        <a:p>
          <a:endParaRPr lang="ru-RU"/>
        </a:p>
      </dgm:t>
    </dgm:pt>
    <dgm:pt modelId="{AE1A7A5E-F08B-43BB-90EA-C2EF87A73503}" type="sibTrans" cxnId="{C9C69D38-8003-40C6-A4DC-B3BFBB91EDC7}">
      <dgm:prSet/>
      <dgm:spPr/>
      <dgm:t>
        <a:bodyPr/>
        <a:lstStyle/>
        <a:p>
          <a:endParaRPr lang="ru-RU"/>
        </a:p>
      </dgm:t>
    </dgm:pt>
    <dgm:pt modelId="{914E78DB-7B9C-4F17-A194-9DD0CD771363}">
      <dgm:prSet phldrT="[Текст]" custT="1"/>
      <dgm:spPr/>
      <dgm:t>
        <a:bodyPr/>
        <a:lstStyle/>
        <a:p>
          <a:r>
            <a:rPr lang="uk-UA" sz="2000" dirty="0" smtClean="0">
              <a:latin typeface="Times New Roman" pitchFamily="18" charset="0"/>
              <a:cs typeface="Times New Roman" pitchFamily="18" charset="0"/>
            </a:rPr>
            <a:t>Консультації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E03B16AC-EBC4-463C-9559-9D58932C6C41}" type="parTrans" cxnId="{6086EE68-67D6-4FF5-983C-BD743A5FCC32}">
      <dgm:prSet/>
      <dgm:spPr/>
      <dgm:t>
        <a:bodyPr/>
        <a:lstStyle/>
        <a:p>
          <a:endParaRPr lang="ru-RU"/>
        </a:p>
      </dgm:t>
    </dgm:pt>
    <dgm:pt modelId="{10442DE1-A13E-4147-AA4E-38638C6BF6B1}" type="sibTrans" cxnId="{6086EE68-67D6-4FF5-983C-BD743A5FCC32}">
      <dgm:prSet/>
      <dgm:spPr/>
      <dgm:t>
        <a:bodyPr/>
        <a:lstStyle/>
        <a:p>
          <a:endParaRPr lang="ru-RU"/>
        </a:p>
      </dgm:t>
    </dgm:pt>
    <dgm:pt modelId="{8889164D-50C3-4594-8E2E-AD7D5AC4ADC9}">
      <dgm:prSet phldrT="[Текст]"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Збори-сімейні ради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1F56698B-C08B-4985-8446-4874EA9419F5}" type="parTrans" cxnId="{E7090D0D-9240-429C-BC3B-8519A2D2C001}">
      <dgm:prSet/>
      <dgm:spPr/>
      <dgm:t>
        <a:bodyPr/>
        <a:lstStyle/>
        <a:p>
          <a:endParaRPr lang="ru-RU"/>
        </a:p>
      </dgm:t>
    </dgm:pt>
    <dgm:pt modelId="{35BCC4D1-E3AC-4403-A357-DFF4F733FB12}" type="sibTrans" cxnId="{E7090D0D-9240-429C-BC3B-8519A2D2C001}">
      <dgm:prSet/>
      <dgm:spPr/>
      <dgm:t>
        <a:bodyPr/>
        <a:lstStyle/>
        <a:p>
          <a:endParaRPr lang="ru-RU"/>
        </a:p>
      </dgm:t>
    </dgm:pt>
    <dgm:pt modelId="{56E16BA8-3526-4188-8A26-6C6D2B787623}">
      <dgm:prSet phldrT="[Текст]" custT="1"/>
      <dgm:spPr/>
      <dgm:t>
        <a:bodyPr/>
        <a:lstStyle/>
        <a:p>
          <a:r>
            <a:rPr lang="uk-UA" sz="2000" dirty="0" smtClean="0">
              <a:latin typeface="Times New Roman" pitchFamily="18" charset="0"/>
              <a:cs typeface="Times New Roman" pitchFamily="18" charset="0"/>
            </a:rPr>
            <a:t>Збори-диспути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1C6313E6-847C-4194-A205-7AC0014E16E3}" type="parTrans" cxnId="{F0AE17AB-4E6B-49BD-83D6-869350EDE18B}">
      <dgm:prSet/>
      <dgm:spPr/>
      <dgm:t>
        <a:bodyPr/>
        <a:lstStyle/>
        <a:p>
          <a:endParaRPr lang="ru-RU"/>
        </a:p>
      </dgm:t>
    </dgm:pt>
    <dgm:pt modelId="{C7B7E2AD-3FE9-4C11-9E66-E6F8D803C360}" type="sibTrans" cxnId="{F0AE17AB-4E6B-49BD-83D6-869350EDE18B}">
      <dgm:prSet/>
      <dgm:spPr/>
      <dgm:t>
        <a:bodyPr/>
        <a:lstStyle/>
        <a:p>
          <a:endParaRPr lang="ru-RU"/>
        </a:p>
      </dgm:t>
    </dgm:pt>
    <dgm:pt modelId="{3D8204E2-AE39-405F-9ECD-0413E4DC6090}">
      <dgm:prSet phldrT="[Текст]" custT="1"/>
      <dgm:spPr/>
      <dgm:t>
        <a:bodyPr/>
        <a:lstStyle/>
        <a:p>
          <a:r>
            <a:rPr lang="uk-UA" sz="2000" dirty="0" smtClean="0">
              <a:latin typeface="Times New Roman" pitchFamily="18" charset="0"/>
              <a:cs typeface="Times New Roman" pitchFamily="18" charset="0"/>
            </a:rPr>
            <a:t>Тестування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CE83E115-4B43-4357-B125-9C6C76F160DC}" type="parTrans" cxnId="{53F2ACB9-CFB5-4629-A242-FA98462597FA}">
      <dgm:prSet/>
      <dgm:spPr/>
      <dgm:t>
        <a:bodyPr/>
        <a:lstStyle/>
        <a:p>
          <a:endParaRPr lang="ru-RU"/>
        </a:p>
      </dgm:t>
    </dgm:pt>
    <dgm:pt modelId="{988D1427-6BE5-404C-AEC3-67E12EEF2EBB}" type="sibTrans" cxnId="{53F2ACB9-CFB5-4629-A242-FA98462597FA}">
      <dgm:prSet/>
      <dgm:spPr/>
      <dgm:t>
        <a:bodyPr/>
        <a:lstStyle/>
        <a:p>
          <a:endParaRPr lang="ru-RU"/>
        </a:p>
      </dgm:t>
    </dgm:pt>
    <dgm:pt modelId="{1A76642D-724F-41FA-8F39-E6EDBE181417}">
      <dgm:prSet phldrT="[Текст]" custT="1"/>
      <dgm:spPr/>
      <dgm:t>
        <a:bodyPr/>
        <a:lstStyle/>
        <a:p>
          <a:r>
            <a:rPr lang="uk-UA" sz="2000" dirty="0" smtClean="0">
              <a:latin typeface="Times New Roman" pitchFamily="18" charset="0"/>
              <a:cs typeface="Times New Roman" pitchFamily="18" charset="0"/>
            </a:rPr>
            <a:t>Тренінги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68428DAA-9973-416B-B557-8B0186896DFD}" type="parTrans" cxnId="{0B6396D2-B23D-4588-9F90-F94C2840A08E}">
      <dgm:prSet/>
      <dgm:spPr/>
      <dgm:t>
        <a:bodyPr/>
        <a:lstStyle/>
        <a:p>
          <a:endParaRPr lang="ru-RU"/>
        </a:p>
      </dgm:t>
    </dgm:pt>
    <dgm:pt modelId="{87DF0C90-B1F1-4E4C-BDF2-71C0AF13E7D1}" type="sibTrans" cxnId="{0B6396D2-B23D-4588-9F90-F94C2840A08E}">
      <dgm:prSet/>
      <dgm:spPr/>
      <dgm:t>
        <a:bodyPr/>
        <a:lstStyle/>
        <a:p>
          <a:endParaRPr lang="ru-RU"/>
        </a:p>
      </dgm:t>
    </dgm:pt>
    <dgm:pt modelId="{3CEC00F8-A5F4-40DC-8AC2-49D09AC04416}" type="pres">
      <dgm:prSet presAssocID="{89389314-E106-40EC-9895-D733E8F688D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6A10E5E-8242-4C89-B8AD-626DDB1B5376}" type="pres">
      <dgm:prSet presAssocID="{4CAB83FF-C156-47BB-9DFB-7DE8B3CB7F94}" presName="root" presStyleCnt="0"/>
      <dgm:spPr/>
      <dgm:t>
        <a:bodyPr/>
        <a:lstStyle/>
        <a:p>
          <a:endParaRPr lang="ru-RU"/>
        </a:p>
      </dgm:t>
    </dgm:pt>
    <dgm:pt modelId="{1581B6C2-7A80-4591-94D4-545B176E45E9}" type="pres">
      <dgm:prSet presAssocID="{4CAB83FF-C156-47BB-9DFB-7DE8B3CB7F94}" presName="rootComposite" presStyleCnt="0"/>
      <dgm:spPr/>
      <dgm:t>
        <a:bodyPr/>
        <a:lstStyle/>
        <a:p>
          <a:endParaRPr lang="ru-RU"/>
        </a:p>
      </dgm:t>
    </dgm:pt>
    <dgm:pt modelId="{3680BFFB-0B6A-4D45-9F63-77C7545FAF9F}" type="pres">
      <dgm:prSet presAssocID="{4CAB83FF-C156-47BB-9DFB-7DE8B3CB7F94}" presName="rootText" presStyleLbl="node1" presStyleIdx="0" presStyleCnt="3" custScaleX="144871"/>
      <dgm:spPr/>
      <dgm:t>
        <a:bodyPr/>
        <a:lstStyle/>
        <a:p>
          <a:endParaRPr lang="ru-RU"/>
        </a:p>
      </dgm:t>
    </dgm:pt>
    <dgm:pt modelId="{19ACB37A-9DEB-48B2-9B61-269C207DA242}" type="pres">
      <dgm:prSet presAssocID="{4CAB83FF-C156-47BB-9DFB-7DE8B3CB7F94}" presName="rootConnector" presStyleLbl="node1" presStyleIdx="0" presStyleCnt="3"/>
      <dgm:spPr/>
      <dgm:t>
        <a:bodyPr/>
        <a:lstStyle/>
        <a:p>
          <a:endParaRPr lang="ru-RU"/>
        </a:p>
      </dgm:t>
    </dgm:pt>
    <dgm:pt modelId="{4CD18743-4D54-4CB8-80CA-37812EF42271}" type="pres">
      <dgm:prSet presAssocID="{4CAB83FF-C156-47BB-9DFB-7DE8B3CB7F94}" presName="childShape" presStyleCnt="0"/>
      <dgm:spPr/>
      <dgm:t>
        <a:bodyPr/>
        <a:lstStyle/>
        <a:p>
          <a:endParaRPr lang="ru-RU"/>
        </a:p>
      </dgm:t>
    </dgm:pt>
    <dgm:pt modelId="{B6F80526-67B8-491F-B06B-833E5E89394A}" type="pres">
      <dgm:prSet presAssocID="{8B707823-ADE4-410F-9A9C-4BEDA01AE547}" presName="Name13" presStyleLbl="parChTrans1D2" presStyleIdx="0" presStyleCnt="16"/>
      <dgm:spPr/>
      <dgm:t>
        <a:bodyPr/>
        <a:lstStyle/>
        <a:p>
          <a:endParaRPr lang="ru-RU"/>
        </a:p>
      </dgm:t>
    </dgm:pt>
    <dgm:pt modelId="{E5012A9F-2DEE-4CAA-BC70-A71D76C37206}" type="pres">
      <dgm:prSet presAssocID="{3F9930EB-48D5-4014-B8E4-7AEA7E84B2E5}" presName="childText" presStyleLbl="bgAcc1" presStyleIdx="0" presStyleCnt="16" custScaleX="172284" custLinFactNeighborX="-5835" custLinFactNeighborY="-22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199E37-AC54-4CBB-94C7-FF82B5FDF6F7}" type="pres">
      <dgm:prSet presAssocID="{2EC1C225-93C3-421D-9BD2-683D0A6D611C}" presName="Name13" presStyleLbl="parChTrans1D2" presStyleIdx="1" presStyleCnt="16"/>
      <dgm:spPr/>
      <dgm:t>
        <a:bodyPr/>
        <a:lstStyle/>
        <a:p>
          <a:endParaRPr lang="ru-RU"/>
        </a:p>
      </dgm:t>
    </dgm:pt>
    <dgm:pt modelId="{911ADF29-355C-49AB-8D47-7E28E71B2DE6}" type="pres">
      <dgm:prSet presAssocID="{AA97FDB7-A983-48D6-A79D-70AB4EC36DFA}" presName="childText" presStyleLbl="bgAcc1" presStyleIdx="1" presStyleCnt="16" custScaleX="136163" custLinFactNeighborX="-5835" custLinFactNeighborY="-22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6783F3-619E-46E2-A8A9-AE0E10476721}" type="pres">
      <dgm:prSet presAssocID="{6A373AAB-79E1-4873-B610-95C726BF72EB}" presName="Name13" presStyleLbl="parChTrans1D2" presStyleIdx="2" presStyleCnt="16"/>
      <dgm:spPr/>
      <dgm:t>
        <a:bodyPr/>
        <a:lstStyle/>
        <a:p>
          <a:endParaRPr lang="ru-RU"/>
        </a:p>
      </dgm:t>
    </dgm:pt>
    <dgm:pt modelId="{6739D5D4-513F-4E1C-8E07-535766D670F5}" type="pres">
      <dgm:prSet presAssocID="{25BDEB15-4845-42E6-8620-73BA70864B64}" presName="childText" presStyleLbl="bgAcc1" presStyleIdx="2" presStyleCnt="16" custScaleX="137432" custLinFactNeighborX="-5835" custLinFactNeighborY="-22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EEECD0-D7D0-4159-B6ED-F3951F3DD381}" type="pres">
      <dgm:prSet presAssocID="{03F5E145-442D-45BA-9E01-27316E20ABA6}" presName="Name13" presStyleLbl="parChTrans1D2" presStyleIdx="3" presStyleCnt="16"/>
      <dgm:spPr/>
      <dgm:t>
        <a:bodyPr/>
        <a:lstStyle/>
        <a:p>
          <a:endParaRPr lang="ru-RU"/>
        </a:p>
      </dgm:t>
    </dgm:pt>
    <dgm:pt modelId="{C7A91AAA-ED41-4DB8-A236-1AF8FD4C97C3}" type="pres">
      <dgm:prSet presAssocID="{0235C9F0-3187-42E8-82FB-75E9CC55D78D}" presName="childText" presStyleLbl="bgAcc1" presStyleIdx="3" presStyleCnt="16" custScaleX="133067" custLinFactNeighborX="-5835" custLinFactNeighborY="-22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7802F6-BA47-4C0A-BBE5-9004B43548B1}" type="pres">
      <dgm:prSet presAssocID="{F49132E4-EEA0-4907-AE13-11A4D5E9C845}" presName="Name13" presStyleLbl="parChTrans1D2" presStyleIdx="4" presStyleCnt="16"/>
      <dgm:spPr/>
      <dgm:t>
        <a:bodyPr/>
        <a:lstStyle/>
        <a:p>
          <a:endParaRPr lang="ru-RU"/>
        </a:p>
      </dgm:t>
    </dgm:pt>
    <dgm:pt modelId="{B24A6064-EFD9-4AB7-A250-A02DE6B17814}" type="pres">
      <dgm:prSet presAssocID="{56816D44-4427-4549-8D35-13E90948DF70}" presName="childText" presStyleLbl="bgAcc1" presStyleIdx="4" presStyleCnt="16" custScaleX="133068" custLinFactNeighborX="-5835" custLinFactNeighborY="-22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4EA3A1-7393-409B-897D-15DE736FA749}" type="pres">
      <dgm:prSet presAssocID="{3A99F87A-89A8-4DBD-B6CE-033C09FC57B2}" presName="Name13" presStyleLbl="parChTrans1D2" presStyleIdx="5" presStyleCnt="16"/>
      <dgm:spPr/>
      <dgm:t>
        <a:bodyPr/>
        <a:lstStyle/>
        <a:p>
          <a:endParaRPr lang="ru-RU"/>
        </a:p>
      </dgm:t>
    </dgm:pt>
    <dgm:pt modelId="{3123D034-2A64-4903-A632-DC407F063B35}" type="pres">
      <dgm:prSet presAssocID="{CAA51FEF-12E6-482B-8928-CED3EB946185}" presName="childText" presStyleLbl="bgAcc1" presStyleIdx="5" presStyleCnt="16" custScaleX="133067" custLinFactNeighborX="-5835" custLinFactNeighborY="-22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ED32DA-D586-4B3F-AF2D-6CAA57BE0C50}" type="pres">
      <dgm:prSet presAssocID="{92744859-63B2-4215-86D4-F7C441B1631D}" presName="Name13" presStyleLbl="parChTrans1D2" presStyleIdx="6" presStyleCnt="16"/>
      <dgm:spPr/>
      <dgm:t>
        <a:bodyPr/>
        <a:lstStyle/>
        <a:p>
          <a:endParaRPr lang="ru-RU"/>
        </a:p>
      </dgm:t>
    </dgm:pt>
    <dgm:pt modelId="{3B68AB6E-85D1-409A-A5ED-9FCB8D1BCE22}" type="pres">
      <dgm:prSet presAssocID="{4A2C1608-8FA8-42E1-96F2-16E00014A941}" presName="childText" presStyleLbl="bgAcc1" presStyleIdx="6" presStyleCnt="16" custScaleX="137432" custLinFactNeighborX="-5835" custLinFactNeighborY="-22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659A47-171A-4CFF-898D-AE6062E0C2F1}" type="pres">
      <dgm:prSet presAssocID="{A6DE05FA-AF90-4BEB-9076-3BDAE0944859}" presName="root" presStyleCnt="0"/>
      <dgm:spPr/>
      <dgm:t>
        <a:bodyPr/>
        <a:lstStyle/>
        <a:p>
          <a:endParaRPr lang="ru-RU"/>
        </a:p>
      </dgm:t>
    </dgm:pt>
    <dgm:pt modelId="{828698E2-2324-4EED-B209-F3B9D0994788}" type="pres">
      <dgm:prSet presAssocID="{A6DE05FA-AF90-4BEB-9076-3BDAE0944859}" presName="rootComposite" presStyleCnt="0"/>
      <dgm:spPr/>
      <dgm:t>
        <a:bodyPr/>
        <a:lstStyle/>
        <a:p>
          <a:endParaRPr lang="ru-RU"/>
        </a:p>
      </dgm:t>
    </dgm:pt>
    <dgm:pt modelId="{D1F889F9-D14A-4D32-9082-F1240C6D6DE2}" type="pres">
      <dgm:prSet presAssocID="{A6DE05FA-AF90-4BEB-9076-3BDAE0944859}" presName="rootText" presStyleLbl="node1" presStyleIdx="1" presStyleCnt="3"/>
      <dgm:spPr/>
      <dgm:t>
        <a:bodyPr/>
        <a:lstStyle/>
        <a:p>
          <a:endParaRPr lang="ru-RU"/>
        </a:p>
      </dgm:t>
    </dgm:pt>
    <dgm:pt modelId="{73C2298B-1D77-47FB-8B01-14AE9426D9F4}" type="pres">
      <dgm:prSet presAssocID="{A6DE05FA-AF90-4BEB-9076-3BDAE0944859}" presName="rootConnector" presStyleLbl="node1" presStyleIdx="1" presStyleCnt="3"/>
      <dgm:spPr/>
      <dgm:t>
        <a:bodyPr/>
        <a:lstStyle/>
        <a:p>
          <a:endParaRPr lang="ru-RU"/>
        </a:p>
      </dgm:t>
    </dgm:pt>
    <dgm:pt modelId="{C9276D9C-6A4F-4243-837D-16686489A41B}" type="pres">
      <dgm:prSet presAssocID="{A6DE05FA-AF90-4BEB-9076-3BDAE0944859}" presName="childShape" presStyleCnt="0"/>
      <dgm:spPr/>
      <dgm:t>
        <a:bodyPr/>
        <a:lstStyle/>
        <a:p>
          <a:endParaRPr lang="ru-RU"/>
        </a:p>
      </dgm:t>
    </dgm:pt>
    <dgm:pt modelId="{C417FE85-808D-4AC1-B942-7AE842E171DA}" type="pres">
      <dgm:prSet presAssocID="{55D895B6-8DD9-4468-A064-BA4C93958408}" presName="Name13" presStyleLbl="parChTrans1D2" presStyleIdx="7" presStyleCnt="16"/>
      <dgm:spPr/>
      <dgm:t>
        <a:bodyPr/>
        <a:lstStyle/>
        <a:p>
          <a:endParaRPr lang="ru-RU"/>
        </a:p>
      </dgm:t>
    </dgm:pt>
    <dgm:pt modelId="{5C9D0180-FA4B-41D3-B8A4-D3756DC75695}" type="pres">
      <dgm:prSet presAssocID="{10009A3C-32F9-41C8-8C8D-94980CAEE9D3}" presName="childText" presStyleLbl="bgAcc1" presStyleIdx="7" presStyleCnt="16" custScaleX="165109" custScaleY="124511" custLinFactNeighborX="-5835" custLinFactNeighborY="-22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1746B5-DF26-4DE8-B6FE-C60FAAD4981F}" type="pres">
      <dgm:prSet presAssocID="{C940FA00-0B7E-4710-ABCA-90A2BD0C4605}" presName="Name13" presStyleLbl="parChTrans1D2" presStyleIdx="8" presStyleCnt="16"/>
      <dgm:spPr/>
      <dgm:t>
        <a:bodyPr/>
        <a:lstStyle/>
        <a:p>
          <a:endParaRPr lang="ru-RU"/>
        </a:p>
      </dgm:t>
    </dgm:pt>
    <dgm:pt modelId="{DC6A5147-B468-420A-91FF-9D87959C4AFE}" type="pres">
      <dgm:prSet presAssocID="{6F9BA8B2-BD57-492A-8031-E3EA22B798EF}" presName="childText" presStyleLbl="bgAcc1" presStyleIdx="8" presStyleCnt="16" custScaleX="136938" custLinFactNeighborX="-5835" custLinFactNeighborY="-22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D8797C-5697-4FB8-B1E7-F74AB97EB16A}" type="pres">
      <dgm:prSet presAssocID="{E03B16AC-EBC4-463C-9559-9D58932C6C41}" presName="Name13" presStyleLbl="parChTrans1D2" presStyleIdx="9" presStyleCnt="16"/>
      <dgm:spPr/>
      <dgm:t>
        <a:bodyPr/>
        <a:lstStyle/>
        <a:p>
          <a:endParaRPr lang="ru-RU"/>
        </a:p>
      </dgm:t>
    </dgm:pt>
    <dgm:pt modelId="{CF814F3C-12C6-400A-A512-5FA2A3F7CEE8}" type="pres">
      <dgm:prSet presAssocID="{914E78DB-7B9C-4F17-A194-9DD0CD771363}" presName="childText" presStyleLbl="bgAcc1" presStyleIdx="9" presStyleCnt="16" custScaleX="153693" custLinFactNeighborX="-5835" custLinFactNeighborY="-22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73395A-70F4-4670-818D-9A8BCC7E5403}" type="pres">
      <dgm:prSet presAssocID="{AA131213-65D5-4BB1-B5C5-A653D8001560}" presName="root" presStyleCnt="0"/>
      <dgm:spPr/>
      <dgm:t>
        <a:bodyPr/>
        <a:lstStyle/>
        <a:p>
          <a:endParaRPr lang="ru-RU"/>
        </a:p>
      </dgm:t>
    </dgm:pt>
    <dgm:pt modelId="{422CCB8E-71EE-42EA-A6E5-D15A5662CB53}" type="pres">
      <dgm:prSet presAssocID="{AA131213-65D5-4BB1-B5C5-A653D8001560}" presName="rootComposite" presStyleCnt="0"/>
      <dgm:spPr/>
      <dgm:t>
        <a:bodyPr/>
        <a:lstStyle/>
        <a:p>
          <a:endParaRPr lang="ru-RU"/>
        </a:p>
      </dgm:t>
    </dgm:pt>
    <dgm:pt modelId="{F69DB8CB-B330-425E-BFAB-E46AC288B060}" type="pres">
      <dgm:prSet presAssocID="{AA131213-65D5-4BB1-B5C5-A653D8001560}" presName="rootText" presStyleLbl="node1" presStyleIdx="2" presStyleCnt="3"/>
      <dgm:spPr/>
      <dgm:t>
        <a:bodyPr/>
        <a:lstStyle/>
        <a:p>
          <a:endParaRPr lang="ru-RU"/>
        </a:p>
      </dgm:t>
    </dgm:pt>
    <dgm:pt modelId="{F7D7E359-4564-483D-AE1F-82152DF0352F}" type="pres">
      <dgm:prSet presAssocID="{AA131213-65D5-4BB1-B5C5-A653D8001560}" presName="rootConnector" presStyleLbl="node1" presStyleIdx="2" presStyleCnt="3"/>
      <dgm:spPr/>
      <dgm:t>
        <a:bodyPr/>
        <a:lstStyle/>
        <a:p>
          <a:endParaRPr lang="ru-RU"/>
        </a:p>
      </dgm:t>
    </dgm:pt>
    <dgm:pt modelId="{BED0CC25-32CF-4660-B05C-386092BEB3A6}" type="pres">
      <dgm:prSet presAssocID="{AA131213-65D5-4BB1-B5C5-A653D8001560}" presName="childShape" presStyleCnt="0"/>
      <dgm:spPr/>
      <dgm:t>
        <a:bodyPr/>
        <a:lstStyle/>
        <a:p>
          <a:endParaRPr lang="ru-RU"/>
        </a:p>
      </dgm:t>
    </dgm:pt>
    <dgm:pt modelId="{4887709B-B4AE-46AA-855D-14DBD8A5564C}" type="pres">
      <dgm:prSet presAssocID="{FE6770E4-3086-4C26-A4CF-9543C80C2FAB}" presName="Name13" presStyleLbl="parChTrans1D2" presStyleIdx="10" presStyleCnt="16"/>
      <dgm:spPr/>
      <dgm:t>
        <a:bodyPr/>
        <a:lstStyle/>
        <a:p>
          <a:endParaRPr lang="ru-RU"/>
        </a:p>
      </dgm:t>
    </dgm:pt>
    <dgm:pt modelId="{4A03AD8F-8B1E-4A91-B056-52E9315B8D6A}" type="pres">
      <dgm:prSet presAssocID="{DDA2504E-64BA-482F-A33B-A6E04EF2DB74}" presName="childText" presStyleLbl="bgAcc1" presStyleIdx="10" presStyleCnt="16" custScaleX="132157" custLinFactNeighborX="-5835" custLinFactNeighborY="-22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5C0808-426A-4DAD-82A5-6EEFEE9BB8CE}" type="pres">
      <dgm:prSet presAssocID="{1F56698B-C08B-4985-8446-4874EA9419F5}" presName="Name13" presStyleLbl="parChTrans1D2" presStyleIdx="11" presStyleCnt="16"/>
      <dgm:spPr/>
      <dgm:t>
        <a:bodyPr/>
        <a:lstStyle/>
        <a:p>
          <a:endParaRPr lang="ru-RU"/>
        </a:p>
      </dgm:t>
    </dgm:pt>
    <dgm:pt modelId="{19E22933-BAB6-410D-8024-B73E46448ECD}" type="pres">
      <dgm:prSet presAssocID="{8889164D-50C3-4594-8E2E-AD7D5AC4ADC9}" presName="childText" presStyleLbl="bgAcc1" presStyleIdx="11" presStyleCnt="16" custScaleX="131103" custLinFactNeighborX="-5835" custLinFactNeighborY="-22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AF678A-8A10-40E6-A9C8-193B0F263087}" type="pres">
      <dgm:prSet presAssocID="{1C6313E6-847C-4194-A205-7AC0014E16E3}" presName="Name13" presStyleLbl="parChTrans1D2" presStyleIdx="12" presStyleCnt="16"/>
      <dgm:spPr/>
      <dgm:t>
        <a:bodyPr/>
        <a:lstStyle/>
        <a:p>
          <a:endParaRPr lang="ru-RU"/>
        </a:p>
      </dgm:t>
    </dgm:pt>
    <dgm:pt modelId="{1C870A5D-1DD1-4E7D-BB40-E63650EA000D}" type="pres">
      <dgm:prSet presAssocID="{56E16BA8-3526-4188-8A26-6C6D2B787623}" presName="childText" presStyleLbl="bgAcc1" presStyleIdx="12" presStyleCnt="16" custScaleX="131103" custLinFactNeighborX="-5835" custLinFactNeighborY="-22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F802C3-68BB-4838-A1E3-E2E52AB16838}" type="pres">
      <dgm:prSet presAssocID="{498AAE0B-2986-4F59-AFA6-C2C0BF21B305}" presName="Name13" presStyleLbl="parChTrans1D2" presStyleIdx="13" presStyleCnt="16"/>
      <dgm:spPr/>
      <dgm:t>
        <a:bodyPr/>
        <a:lstStyle/>
        <a:p>
          <a:endParaRPr lang="ru-RU"/>
        </a:p>
      </dgm:t>
    </dgm:pt>
    <dgm:pt modelId="{62011C46-5E83-4081-A05C-D9D87C0F605F}" type="pres">
      <dgm:prSet presAssocID="{E35B0485-E791-480D-A87B-5B0EB832316C}" presName="childText" presStyleLbl="bgAcc1" presStyleIdx="13" presStyleCnt="16" custScaleX="1311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914E34-1B22-4DE3-A3D3-1E2A5A638AB5}" type="pres">
      <dgm:prSet presAssocID="{CE83E115-4B43-4357-B125-9C6C76F160DC}" presName="Name13" presStyleLbl="parChTrans1D2" presStyleIdx="14" presStyleCnt="16"/>
      <dgm:spPr/>
      <dgm:t>
        <a:bodyPr/>
        <a:lstStyle/>
        <a:p>
          <a:endParaRPr lang="ru-RU"/>
        </a:p>
      </dgm:t>
    </dgm:pt>
    <dgm:pt modelId="{1B046819-4413-45DD-9741-727E05409574}" type="pres">
      <dgm:prSet presAssocID="{3D8204E2-AE39-405F-9ECD-0413E4DC6090}" presName="childText" presStyleLbl="bgAcc1" presStyleIdx="14" presStyleCnt="16" custScaleX="1311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B6F6DF-2390-44BB-96DB-9B6D4C02680E}" type="pres">
      <dgm:prSet presAssocID="{68428DAA-9973-416B-B557-8B0186896DFD}" presName="Name13" presStyleLbl="parChTrans1D2" presStyleIdx="15" presStyleCnt="16"/>
      <dgm:spPr/>
      <dgm:t>
        <a:bodyPr/>
        <a:lstStyle/>
        <a:p>
          <a:endParaRPr lang="ru-RU"/>
        </a:p>
      </dgm:t>
    </dgm:pt>
    <dgm:pt modelId="{FF9BEB24-0342-4D89-A317-8C402203F4D0}" type="pres">
      <dgm:prSet presAssocID="{1A76642D-724F-41FA-8F39-E6EDBE181417}" presName="childText" presStyleLbl="bgAcc1" presStyleIdx="15" presStyleCnt="16" custScaleX="1330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9997CC8-73C9-49B3-A10B-0CDA7C8B0DB3}" type="presOf" srcId="{68428DAA-9973-416B-B557-8B0186896DFD}" destId="{D6B6F6DF-2390-44BB-96DB-9B6D4C02680E}" srcOrd="0" destOrd="0" presId="urn:microsoft.com/office/officeart/2005/8/layout/hierarchy3"/>
    <dgm:cxn modelId="{7E77B1C3-CEC3-40D0-A7CB-19ADEB4B65A8}" srcId="{4CAB83FF-C156-47BB-9DFB-7DE8B3CB7F94}" destId="{AA97FDB7-A983-48D6-A79D-70AB4EC36DFA}" srcOrd="1" destOrd="0" parTransId="{2EC1C225-93C3-421D-9BD2-683D0A6D611C}" sibTransId="{2BA4C18E-99C9-4956-B752-149D21C1FA8F}"/>
    <dgm:cxn modelId="{53F2ACB9-CFB5-4629-A242-FA98462597FA}" srcId="{AA131213-65D5-4BB1-B5C5-A653D8001560}" destId="{3D8204E2-AE39-405F-9ECD-0413E4DC6090}" srcOrd="4" destOrd="0" parTransId="{CE83E115-4B43-4357-B125-9C6C76F160DC}" sibTransId="{988D1427-6BE5-404C-AEC3-67E12EEF2EBB}"/>
    <dgm:cxn modelId="{EF8348D9-830D-4A99-91AE-6122E249B1CF}" type="presOf" srcId="{03F5E145-442D-45BA-9E01-27316E20ABA6}" destId="{94EEECD0-D7D0-4159-B6ED-F3951F3DD381}" srcOrd="0" destOrd="0" presId="urn:microsoft.com/office/officeart/2005/8/layout/hierarchy3"/>
    <dgm:cxn modelId="{AA1777DB-65BA-478D-9718-1E306CB054FF}" type="presOf" srcId="{A6DE05FA-AF90-4BEB-9076-3BDAE0944859}" destId="{D1F889F9-D14A-4D32-9082-F1240C6D6DE2}" srcOrd="0" destOrd="0" presId="urn:microsoft.com/office/officeart/2005/8/layout/hierarchy3"/>
    <dgm:cxn modelId="{452A02A9-75B9-4CB8-AB6A-774F45A6EAD5}" type="presOf" srcId="{4A2C1608-8FA8-42E1-96F2-16E00014A941}" destId="{3B68AB6E-85D1-409A-A5ED-9FCB8D1BCE22}" srcOrd="0" destOrd="0" presId="urn:microsoft.com/office/officeart/2005/8/layout/hierarchy3"/>
    <dgm:cxn modelId="{2818D8B5-8A90-4E63-9AD1-83AA691BC95E}" srcId="{89389314-E106-40EC-9895-D733E8F688D1}" destId="{4CAB83FF-C156-47BB-9DFB-7DE8B3CB7F94}" srcOrd="0" destOrd="0" parTransId="{73C78A9D-B1B6-47D1-8516-8BD2B30943CE}" sibTransId="{673B3AD2-A22E-400A-9F70-07FA97998785}"/>
    <dgm:cxn modelId="{397F2F63-7DF5-48A7-9F53-E60F74782DF8}" type="presOf" srcId="{914E78DB-7B9C-4F17-A194-9DD0CD771363}" destId="{CF814F3C-12C6-400A-A512-5FA2A3F7CEE8}" srcOrd="0" destOrd="0" presId="urn:microsoft.com/office/officeart/2005/8/layout/hierarchy3"/>
    <dgm:cxn modelId="{593E40C5-6215-4142-BE64-C9309A1D1C75}" type="presOf" srcId="{CE83E115-4B43-4357-B125-9C6C76F160DC}" destId="{E0914E34-1B22-4DE3-A3D3-1E2A5A638AB5}" srcOrd="0" destOrd="0" presId="urn:microsoft.com/office/officeart/2005/8/layout/hierarchy3"/>
    <dgm:cxn modelId="{15B7D5D7-35E7-413E-9347-E971994CC4F8}" srcId="{A6DE05FA-AF90-4BEB-9076-3BDAE0944859}" destId="{10009A3C-32F9-41C8-8C8D-94980CAEE9D3}" srcOrd="0" destOrd="0" parTransId="{55D895B6-8DD9-4468-A064-BA4C93958408}" sibTransId="{6E295D33-6797-48BC-AE11-B4896DC37617}"/>
    <dgm:cxn modelId="{DF9EEDAF-9AAF-4B78-9B22-9360E6280C48}" type="presOf" srcId="{4CAB83FF-C156-47BB-9DFB-7DE8B3CB7F94}" destId="{19ACB37A-9DEB-48B2-9B61-269C207DA242}" srcOrd="1" destOrd="0" presId="urn:microsoft.com/office/officeart/2005/8/layout/hierarchy3"/>
    <dgm:cxn modelId="{E7090D0D-9240-429C-BC3B-8519A2D2C001}" srcId="{AA131213-65D5-4BB1-B5C5-A653D8001560}" destId="{8889164D-50C3-4594-8E2E-AD7D5AC4ADC9}" srcOrd="1" destOrd="0" parTransId="{1F56698B-C08B-4985-8446-4874EA9419F5}" sibTransId="{35BCC4D1-E3AC-4403-A357-DFF4F733FB12}"/>
    <dgm:cxn modelId="{9C9F1779-CA53-4404-A24A-96754D199249}" type="presOf" srcId="{3A99F87A-89A8-4DBD-B6CE-033C09FC57B2}" destId="{FA4EA3A1-7393-409B-897D-15DE736FA749}" srcOrd="0" destOrd="0" presId="urn:microsoft.com/office/officeart/2005/8/layout/hierarchy3"/>
    <dgm:cxn modelId="{AADBD616-07E5-4A7C-9C37-5113E09CBF55}" type="presOf" srcId="{92744859-63B2-4215-86D4-F7C441B1631D}" destId="{02ED32DA-D586-4B3F-AF2D-6CAA57BE0C50}" srcOrd="0" destOrd="0" presId="urn:microsoft.com/office/officeart/2005/8/layout/hierarchy3"/>
    <dgm:cxn modelId="{4997B402-A699-4259-A26A-FE934DE53749}" type="presOf" srcId="{E35B0485-E791-480D-A87B-5B0EB832316C}" destId="{62011C46-5E83-4081-A05C-D9D87C0F605F}" srcOrd="0" destOrd="0" presId="urn:microsoft.com/office/officeart/2005/8/layout/hierarchy3"/>
    <dgm:cxn modelId="{3AEB6745-7F74-4AB7-A985-B3297B3A28F4}" type="presOf" srcId="{AA97FDB7-A983-48D6-A79D-70AB4EC36DFA}" destId="{911ADF29-355C-49AB-8D47-7E28E71B2DE6}" srcOrd="0" destOrd="0" presId="urn:microsoft.com/office/officeart/2005/8/layout/hierarchy3"/>
    <dgm:cxn modelId="{DC4E55C9-95E4-433A-B03E-DCD91924A2B8}" type="presOf" srcId="{498AAE0B-2986-4F59-AFA6-C2C0BF21B305}" destId="{ACF802C3-68BB-4838-A1E3-E2E52AB16838}" srcOrd="0" destOrd="0" presId="urn:microsoft.com/office/officeart/2005/8/layout/hierarchy3"/>
    <dgm:cxn modelId="{E71A94C5-97AA-48A3-84E7-58013565137A}" type="presOf" srcId="{2EC1C225-93C3-421D-9BD2-683D0A6D611C}" destId="{22199E37-AC54-4CBB-94C7-FF82B5FDF6F7}" srcOrd="0" destOrd="0" presId="urn:microsoft.com/office/officeart/2005/8/layout/hierarchy3"/>
    <dgm:cxn modelId="{033A92FB-F258-4DAC-A0FA-E79F3C5E8068}" type="presOf" srcId="{CAA51FEF-12E6-482B-8928-CED3EB946185}" destId="{3123D034-2A64-4903-A632-DC407F063B35}" srcOrd="0" destOrd="0" presId="urn:microsoft.com/office/officeart/2005/8/layout/hierarchy3"/>
    <dgm:cxn modelId="{9AFB6310-29F3-4B0E-92D6-370C3BD42D5E}" type="presOf" srcId="{E03B16AC-EBC4-463C-9559-9D58932C6C41}" destId="{4FD8797C-5697-4FB8-B1E7-F74AB97EB16A}" srcOrd="0" destOrd="0" presId="urn:microsoft.com/office/officeart/2005/8/layout/hierarchy3"/>
    <dgm:cxn modelId="{F0AE17AB-4E6B-49BD-83D6-869350EDE18B}" srcId="{AA131213-65D5-4BB1-B5C5-A653D8001560}" destId="{56E16BA8-3526-4188-8A26-6C6D2B787623}" srcOrd="2" destOrd="0" parTransId="{1C6313E6-847C-4194-A205-7AC0014E16E3}" sibTransId="{C7B7E2AD-3FE9-4C11-9E66-E6F8D803C360}"/>
    <dgm:cxn modelId="{D1E8691A-1F6F-418E-90A8-A5CC9AFE8283}" type="presOf" srcId="{25BDEB15-4845-42E6-8620-73BA70864B64}" destId="{6739D5D4-513F-4E1C-8E07-535766D670F5}" srcOrd="0" destOrd="0" presId="urn:microsoft.com/office/officeart/2005/8/layout/hierarchy3"/>
    <dgm:cxn modelId="{CB1741E4-25F5-4F05-85A1-37A69297B315}" type="presOf" srcId="{3F9930EB-48D5-4014-B8E4-7AEA7E84B2E5}" destId="{E5012A9F-2DEE-4CAA-BC70-A71D76C37206}" srcOrd="0" destOrd="0" presId="urn:microsoft.com/office/officeart/2005/8/layout/hierarchy3"/>
    <dgm:cxn modelId="{6DEBFF07-16E9-487A-99F3-DA39934F87BF}" type="presOf" srcId="{0235C9F0-3187-42E8-82FB-75E9CC55D78D}" destId="{C7A91AAA-ED41-4DB8-A236-1AF8FD4C97C3}" srcOrd="0" destOrd="0" presId="urn:microsoft.com/office/officeart/2005/8/layout/hierarchy3"/>
    <dgm:cxn modelId="{51EF9E26-D3C7-42B7-BE8E-54542620005E}" srcId="{4CAB83FF-C156-47BB-9DFB-7DE8B3CB7F94}" destId="{56816D44-4427-4549-8D35-13E90948DF70}" srcOrd="4" destOrd="0" parTransId="{F49132E4-EEA0-4907-AE13-11A4D5E9C845}" sibTransId="{D9483B66-1C3B-47D3-B54D-998480134170}"/>
    <dgm:cxn modelId="{CA124586-DBB2-48DF-9832-8B3FF337E825}" type="presOf" srcId="{1F56698B-C08B-4985-8446-4874EA9419F5}" destId="{795C0808-426A-4DAD-82A5-6EEFEE9BB8CE}" srcOrd="0" destOrd="0" presId="urn:microsoft.com/office/officeart/2005/8/layout/hierarchy3"/>
    <dgm:cxn modelId="{1674A761-1BCC-4BB7-924E-63D0605BEC9D}" type="presOf" srcId="{56816D44-4427-4549-8D35-13E90948DF70}" destId="{B24A6064-EFD9-4AB7-A250-A02DE6B17814}" srcOrd="0" destOrd="0" presId="urn:microsoft.com/office/officeart/2005/8/layout/hierarchy3"/>
    <dgm:cxn modelId="{68CDCF16-0C5E-458E-B91C-FAB0685704FB}" srcId="{89389314-E106-40EC-9895-D733E8F688D1}" destId="{A6DE05FA-AF90-4BEB-9076-3BDAE0944859}" srcOrd="1" destOrd="0" parTransId="{803ADBD9-26BA-4E33-9931-6B348EC7CA65}" sibTransId="{FC873D23-1CEF-4E26-9851-3ED2B08FA1B3}"/>
    <dgm:cxn modelId="{8BD8DDB5-7AEE-485E-AC49-DD603EE32AC0}" type="presOf" srcId="{A6DE05FA-AF90-4BEB-9076-3BDAE0944859}" destId="{73C2298B-1D77-47FB-8B01-14AE9426D9F4}" srcOrd="1" destOrd="0" presId="urn:microsoft.com/office/officeart/2005/8/layout/hierarchy3"/>
    <dgm:cxn modelId="{F1BE8993-5C43-4ACA-8F16-94E8A96293F2}" srcId="{4CAB83FF-C156-47BB-9DFB-7DE8B3CB7F94}" destId="{3F9930EB-48D5-4014-B8E4-7AEA7E84B2E5}" srcOrd="0" destOrd="0" parTransId="{8B707823-ADE4-410F-9A9C-4BEDA01AE547}" sibTransId="{2AEC4755-4187-4694-B3A8-E382D095FFB3}"/>
    <dgm:cxn modelId="{D212952D-AE20-4454-9953-06B68B498AE3}" type="presOf" srcId="{6A373AAB-79E1-4873-B610-95C726BF72EB}" destId="{326783F3-619E-46E2-A8A9-AE0E10476721}" srcOrd="0" destOrd="0" presId="urn:microsoft.com/office/officeart/2005/8/layout/hierarchy3"/>
    <dgm:cxn modelId="{576AE38D-F2BC-4984-BD5E-DEDC3DB9165B}" type="presOf" srcId="{AA131213-65D5-4BB1-B5C5-A653D8001560}" destId="{F69DB8CB-B330-425E-BFAB-E46AC288B060}" srcOrd="0" destOrd="0" presId="urn:microsoft.com/office/officeart/2005/8/layout/hierarchy3"/>
    <dgm:cxn modelId="{9457F5CB-C9FE-44C2-9582-C8198F20BDF5}" type="presOf" srcId="{C940FA00-0B7E-4710-ABCA-90A2BD0C4605}" destId="{991746B5-DF26-4DE8-B6FE-C60FAAD4981F}" srcOrd="0" destOrd="0" presId="urn:microsoft.com/office/officeart/2005/8/layout/hierarchy3"/>
    <dgm:cxn modelId="{207D161F-B26A-428A-96B6-6B7D02D5FFE8}" type="presOf" srcId="{56E16BA8-3526-4188-8A26-6C6D2B787623}" destId="{1C870A5D-1DD1-4E7D-BB40-E63650EA000D}" srcOrd="0" destOrd="0" presId="urn:microsoft.com/office/officeart/2005/8/layout/hierarchy3"/>
    <dgm:cxn modelId="{FD9CE291-4F7F-4345-814C-660764A03101}" type="presOf" srcId="{4CAB83FF-C156-47BB-9DFB-7DE8B3CB7F94}" destId="{3680BFFB-0B6A-4D45-9F63-77C7545FAF9F}" srcOrd="0" destOrd="0" presId="urn:microsoft.com/office/officeart/2005/8/layout/hierarchy3"/>
    <dgm:cxn modelId="{C3C1D6EA-A9F0-4E3C-9403-0A867355465A}" type="presOf" srcId="{8B707823-ADE4-410F-9A9C-4BEDA01AE547}" destId="{B6F80526-67B8-491F-B06B-833E5E89394A}" srcOrd="0" destOrd="0" presId="urn:microsoft.com/office/officeart/2005/8/layout/hierarchy3"/>
    <dgm:cxn modelId="{05731F94-31B0-4A17-A603-10D146DB89A4}" type="presOf" srcId="{1A76642D-724F-41FA-8F39-E6EDBE181417}" destId="{FF9BEB24-0342-4D89-A317-8C402203F4D0}" srcOrd="0" destOrd="0" presId="urn:microsoft.com/office/officeart/2005/8/layout/hierarchy3"/>
    <dgm:cxn modelId="{D74ADDA2-2952-4D1A-96D8-EDF0A1904408}" srcId="{4CAB83FF-C156-47BB-9DFB-7DE8B3CB7F94}" destId="{4A2C1608-8FA8-42E1-96F2-16E00014A941}" srcOrd="6" destOrd="0" parTransId="{92744859-63B2-4215-86D4-F7C441B1631D}" sibTransId="{F1E7252D-DAE9-4F78-B10F-CD1DCAD8EE83}"/>
    <dgm:cxn modelId="{716F16D4-CD76-468D-98E3-9FC894E00800}" srcId="{4CAB83FF-C156-47BB-9DFB-7DE8B3CB7F94}" destId="{25BDEB15-4845-42E6-8620-73BA70864B64}" srcOrd="2" destOrd="0" parTransId="{6A373AAB-79E1-4873-B610-95C726BF72EB}" sibTransId="{C31C3B20-F715-4632-8C35-330A21C43AE6}"/>
    <dgm:cxn modelId="{EB81B300-3A5F-4084-A3E9-7E1D48A8D64E}" type="presOf" srcId="{55D895B6-8DD9-4468-A064-BA4C93958408}" destId="{C417FE85-808D-4AC1-B942-7AE842E171DA}" srcOrd="0" destOrd="0" presId="urn:microsoft.com/office/officeart/2005/8/layout/hierarchy3"/>
    <dgm:cxn modelId="{18CD15B5-08BD-4864-B4D1-E593A588D35A}" type="presOf" srcId="{FE6770E4-3086-4C26-A4CF-9543C80C2FAB}" destId="{4887709B-B4AE-46AA-855D-14DBD8A5564C}" srcOrd="0" destOrd="0" presId="urn:microsoft.com/office/officeart/2005/8/layout/hierarchy3"/>
    <dgm:cxn modelId="{61CF8EEE-3278-45AB-93C6-99C60A7F64AD}" srcId="{4CAB83FF-C156-47BB-9DFB-7DE8B3CB7F94}" destId="{0235C9F0-3187-42E8-82FB-75E9CC55D78D}" srcOrd="3" destOrd="0" parTransId="{03F5E145-442D-45BA-9E01-27316E20ABA6}" sibTransId="{6F94D2D8-3315-4180-8BCE-385B88B729FE}"/>
    <dgm:cxn modelId="{EAA24371-D4E2-426D-8F36-D845727437E5}" srcId="{AA131213-65D5-4BB1-B5C5-A653D8001560}" destId="{DDA2504E-64BA-482F-A33B-A6E04EF2DB74}" srcOrd="0" destOrd="0" parTransId="{FE6770E4-3086-4C26-A4CF-9543C80C2FAB}" sibTransId="{A1D523D2-7E50-4778-95BD-5D2A139AEB4B}"/>
    <dgm:cxn modelId="{BC138999-F31F-4B3A-BB2E-FF94F6894184}" type="presOf" srcId="{AA131213-65D5-4BB1-B5C5-A653D8001560}" destId="{F7D7E359-4564-483D-AE1F-82152DF0352F}" srcOrd="1" destOrd="0" presId="urn:microsoft.com/office/officeart/2005/8/layout/hierarchy3"/>
    <dgm:cxn modelId="{8B96D380-C60B-48D1-A0E0-59C5CF9CA96B}" srcId="{AA131213-65D5-4BB1-B5C5-A653D8001560}" destId="{E35B0485-E791-480D-A87B-5B0EB832316C}" srcOrd="3" destOrd="0" parTransId="{498AAE0B-2986-4F59-AFA6-C2C0BF21B305}" sibTransId="{11E1E96A-5F2E-4665-A869-395C86655162}"/>
    <dgm:cxn modelId="{57D970DC-A2DE-4411-9259-0A7710A50328}" type="presOf" srcId="{F49132E4-EEA0-4907-AE13-11A4D5E9C845}" destId="{D67802F6-BA47-4C0A-BBE5-9004B43548B1}" srcOrd="0" destOrd="0" presId="urn:microsoft.com/office/officeart/2005/8/layout/hierarchy3"/>
    <dgm:cxn modelId="{C9C69D38-8003-40C6-A4DC-B3BFBB91EDC7}" srcId="{A6DE05FA-AF90-4BEB-9076-3BDAE0944859}" destId="{6F9BA8B2-BD57-492A-8031-E3EA22B798EF}" srcOrd="1" destOrd="0" parTransId="{C940FA00-0B7E-4710-ABCA-90A2BD0C4605}" sibTransId="{AE1A7A5E-F08B-43BB-90EA-C2EF87A73503}"/>
    <dgm:cxn modelId="{A78FDEA5-BA4C-4883-A3E6-CCB2A2EAA1B2}" srcId="{4CAB83FF-C156-47BB-9DFB-7DE8B3CB7F94}" destId="{CAA51FEF-12E6-482B-8928-CED3EB946185}" srcOrd="5" destOrd="0" parTransId="{3A99F87A-89A8-4DBD-B6CE-033C09FC57B2}" sibTransId="{135F555C-0621-49CE-998C-32374F231C2A}"/>
    <dgm:cxn modelId="{0B6396D2-B23D-4588-9F90-F94C2840A08E}" srcId="{AA131213-65D5-4BB1-B5C5-A653D8001560}" destId="{1A76642D-724F-41FA-8F39-E6EDBE181417}" srcOrd="5" destOrd="0" parTransId="{68428DAA-9973-416B-B557-8B0186896DFD}" sibTransId="{87DF0C90-B1F1-4E4C-BDF2-71C0AF13E7D1}"/>
    <dgm:cxn modelId="{6086EE68-67D6-4FF5-983C-BD743A5FCC32}" srcId="{A6DE05FA-AF90-4BEB-9076-3BDAE0944859}" destId="{914E78DB-7B9C-4F17-A194-9DD0CD771363}" srcOrd="2" destOrd="0" parTransId="{E03B16AC-EBC4-463C-9559-9D58932C6C41}" sibTransId="{10442DE1-A13E-4147-AA4E-38638C6BF6B1}"/>
    <dgm:cxn modelId="{253F31DF-516A-4691-B98C-3E6A4EC503C1}" type="presOf" srcId="{DDA2504E-64BA-482F-A33B-A6E04EF2DB74}" destId="{4A03AD8F-8B1E-4A91-B056-52E9315B8D6A}" srcOrd="0" destOrd="0" presId="urn:microsoft.com/office/officeart/2005/8/layout/hierarchy3"/>
    <dgm:cxn modelId="{45B6AF80-3CB5-4B94-9D92-020732A30606}" srcId="{89389314-E106-40EC-9895-D733E8F688D1}" destId="{AA131213-65D5-4BB1-B5C5-A653D8001560}" srcOrd="2" destOrd="0" parTransId="{472C2738-D411-439A-A7A7-B9D0865671EC}" sibTransId="{CD9F03A7-71BC-4EE6-8A0E-FBD40699E107}"/>
    <dgm:cxn modelId="{972411F9-ADFB-4034-8B2F-4603C5CE983A}" type="presOf" srcId="{10009A3C-32F9-41C8-8C8D-94980CAEE9D3}" destId="{5C9D0180-FA4B-41D3-B8A4-D3756DC75695}" srcOrd="0" destOrd="0" presId="urn:microsoft.com/office/officeart/2005/8/layout/hierarchy3"/>
    <dgm:cxn modelId="{9DEC5F07-900E-4E25-82E2-60BD5206B0BE}" type="presOf" srcId="{1C6313E6-847C-4194-A205-7AC0014E16E3}" destId="{1AAF678A-8A10-40E6-A9C8-193B0F263087}" srcOrd="0" destOrd="0" presId="urn:microsoft.com/office/officeart/2005/8/layout/hierarchy3"/>
    <dgm:cxn modelId="{26F71A26-12DE-42E2-9A63-2040578D2800}" type="presOf" srcId="{8889164D-50C3-4594-8E2E-AD7D5AC4ADC9}" destId="{19E22933-BAB6-410D-8024-B73E46448ECD}" srcOrd="0" destOrd="0" presId="urn:microsoft.com/office/officeart/2005/8/layout/hierarchy3"/>
    <dgm:cxn modelId="{596EA2A3-F0A1-4318-BA0A-A10A1B9B13FF}" type="presOf" srcId="{89389314-E106-40EC-9895-D733E8F688D1}" destId="{3CEC00F8-A5F4-40DC-8AC2-49D09AC04416}" srcOrd="0" destOrd="0" presId="urn:microsoft.com/office/officeart/2005/8/layout/hierarchy3"/>
    <dgm:cxn modelId="{31CF2D4E-C674-4306-89CE-1A09356FA3F2}" type="presOf" srcId="{6F9BA8B2-BD57-492A-8031-E3EA22B798EF}" destId="{DC6A5147-B468-420A-91FF-9D87959C4AFE}" srcOrd="0" destOrd="0" presId="urn:microsoft.com/office/officeart/2005/8/layout/hierarchy3"/>
    <dgm:cxn modelId="{783BBEC8-8E3D-417B-8480-0DDC6C40F0D0}" type="presOf" srcId="{3D8204E2-AE39-405F-9ECD-0413E4DC6090}" destId="{1B046819-4413-45DD-9741-727E05409574}" srcOrd="0" destOrd="0" presId="urn:microsoft.com/office/officeart/2005/8/layout/hierarchy3"/>
    <dgm:cxn modelId="{5C585A5F-7635-48A9-9357-936723C54605}" type="presParOf" srcId="{3CEC00F8-A5F4-40DC-8AC2-49D09AC04416}" destId="{76A10E5E-8242-4C89-B8AD-626DDB1B5376}" srcOrd="0" destOrd="0" presId="urn:microsoft.com/office/officeart/2005/8/layout/hierarchy3"/>
    <dgm:cxn modelId="{BAB8D07A-EB18-4F4F-B7FE-8CFC3BB79721}" type="presParOf" srcId="{76A10E5E-8242-4C89-B8AD-626DDB1B5376}" destId="{1581B6C2-7A80-4591-94D4-545B176E45E9}" srcOrd="0" destOrd="0" presId="urn:microsoft.com/office/officeart/2005/8/layout/hierarchy3"/>
    <dgm:cxn modelId="{DA15DD4C-6DD1-4596-8B4F-C9E638DEEEDA}" type="presParOf" srcId="{1581B6C2-7A80-4591-94D4-545B176E45E9}" destId="{3680BFFB-0B6A-4D45-9F63-77C7545FAF9F}" srcOrd="0" destOrd="0" presId="urn:microsoft.com/office/officeart/2005/8/layout/hierarchy3"/>
    <dgm:cxn modelId="{F7503D09-6F7B-4376-9AF5-B29EC4142916}" type="presParOf" srcId="{1581B6C2-7A80-4591-94D4-545B176E45E9}" destId="{19ACB37A-9DEB-48B2-9B61-269C207DA242}" srcOrd="1" destOrd="0" presId="urn:microsoft.com/office/officeart/2005/8/layout/hierarchy3"/>
    <dgm:cxn modelId="{C0C47E9F-DCB0-4A88-86FA-202D8AAC96FE}" type="presParOf" srcId="{76A10E5E-8242-4C89-B8AD-626DDB1B5376}" destId="{4CD18743-4D54-4CB8-80CA-37812EF42271}" srcOrd="1" destOrd="0" presId="urn:microsoft.com/office/officeart/2005/8/layout/hierarchy3"/>
    <dgm:cxn modelId="{659FCC67-45E0-4E5C-973B-03D49E466FCA}" type="presParOf" srcId="{4CD18743-4D54-4CB8-80CA-37812EF42271}" destId="{B6F80526-67B8-491F-B06B-833E5E89394A}" srcOrd="0" destOrd="0" presId="urn:microsoft.com/office/officeart/2005/8/layout/hierarchy3"/>
    <dgm:cxn modelId="{F1177EB9-AF39-4049-8876-143A0EF572D3}" type="presParOf" srcId="{4CD18743-4D54-4CB8-80CA-37812EF42271}" destId="{E5012A9F-2DEE-4CAA-BC70-A71D76C37206}" srcOrd="1" destOrd="0" presId="urn:microsoft.com/office/officeart/2005/8/layout/hierarchy3"/>
    <dgm:cxn modelId="{AEF0C73E-0B41-4A75-B507-DB8B2330E83F}" type="presParOf" srcId="{4CD18743-4D54-4CB8-80CA-37812EF42271}" destId="{22199E37-AC54-4CBB-94C7-FF82B5FDF6F7}" srcOrd="2" destOrd="0" presId="urn:microsoft.com/office/officeart/2005/8/layout/hierarchy3"/>
    <dgm:cxn modelId="{9609A4DA-FD5B-4E1C-9B00-7082EE6BA7FE}" type="presParOf" srcId="{4CD18743-4D54-4CB8-80CA-37812EF42271}" destId="{911ADF29-355C-49AB-8D47-7E28E71B2DE6}" srcOrd="3" destOrd="0" presId="urn:microsoft.com/office/officeart/2005/8/layout/hierarchy3"/>
    <dgm:cxn modelId="{265B4DE6-FD1B-4FD0-85D6-522E87961ACD}" type="presParOf" srcId="{4CD18743-4D54-4CB8-80CA-37812EF42271}" destId="{326783F3-619E-46E2-A8A9-AE0E10476721}" srcOrd="4" destOrd="0" presId="urn:microsoft.com/office/officeart/2005/8/layout/hierarchy3"/>
    <dgm:cxn modelId="{673679EF-E171-4F98-B562-605AE9C00139}" type="presParOf" srcId="{4CD18743-4D54-4CB8-80CA-37812EF42271}" destId="{6739D5D4-513F-4E1C-8E07-535766D670F5}" srcOrd="5" destOrd="0" presId="urn:microsoft.com/office/officeart/2005/8/layout/hierarchy3"/>
    <dgm:cxn modelId="{A2D53DD5-7FEA-48E1-B81E-E5BB49B909FF}" type="presParOf" srcId="{4CD18743-4D54-4CB8-80CA-37812EF42271}" destId="{94EEECD0-D7D0-4159-B6ED-F3951F3DD381}" srcOrd="6" destOrd="0" presId="urn:microsoft.com/office/officeart/2005/8/layout/hierarchy3"/>
    <dgm:cxn modelId="{B5D0E5D3-566C-46EA-B751-D8B3FBE3D2D0}" type="presParOf" srcId="{4CD18743-4D54-4CB8-80CA-37812EF42271}" destId="{C7A91AAA-ED41-4DB8-A236-1AF8FD4C97C3}" srcOrd="7" destOrd="0" presId="urn:microsoft.com/office/officeart/2005/8/layout/hierarchy3"/>
    <dgm:cxn modelId="{8C7865CA-230D-4ED4-908A-D24EA5F0649C}" type="presParOf" srcId="{4CD18743-4D54-4CB8-80CA-37812EF42271}" destId="{D67802F6-BA47-4C0A-BBE5-9004B43548B1}" srcOrd="8" destOrd="0" presId="urn:microsoft.com/office/officeart/2005/8/layout/hierarchy3"/>
    <dgm:cxn modelId="{DFF8E49B-DAB9-4F22-9274-2F1171325653}" type="presParOf" srcId="{4CD18743-4D54-4CB8-80CA-37812EF42271}" destId="{B24A6064-EFD9-4AB7-A250-A02DE6B17814}" srcOrd="9" destOrd="0" presId="urn:microsoft.com/office/officeart/2005/8/layout/hierarchy3"/>
    <dgm:cxn modelId="{7B140CA9-1EC2-4934-9E19-A3E96028723F}" type="presParOf" srcId="{4CD18743-4D54-4CB8-80CA-37812EF42271}" destId="{FA4EA3A1-7393-409B-897D-15DE736FA749}" srcOrd="10" destOrd="0" presId="urn:microsoft.com/office/officeart/2005/8/layout/hierarchy3"/>
    <dgm:cxn modelId="{5F7A6D65-0FFE-4205-981C-68A4FC8C5100}" type="presParOf" srcId="{4CD18743-4D54-4CB8-80CA-37812EF42271}" destId="{3123D034-2A64-4903-A632-DC407F063B35}" srcOrd="11" destOrd="0" presId="urn:microsoft.com/office/officeart/2005/8/layout/hierarchy3"/>
    <dgm:cxn modelId="{7A79ECA0-B5DA-4DB1-9460-233693CE07AA}" type="presParOf" srcId="{4CD18743-4D54-4CB8-80CA-37812EF42271}" destId="{02ED32DA-D586-4B3F-AF2D-6CAA57BE0C50}" srcOrd="12" destOrd="0" presId="urn:microsoft.com/office/officeart/2005/8/layout/hierarchy3"/>
    <dgm:cxn modelId="{E4A5F52F-8930-48A4-AD66-B6F7581314F4}" type="presParOf" srcId="{4CD18743-4D54-4CB8-80CA-37812EF42271}" destId="{3B68AB6E-85D1-409A-A5ED-9FCB8D1BCE22}" srcOrd="13" destOrd="0" presId="urn:microsoft.com/office/officeart/2005/8/layout/hierarchy3"/>
    <dgm:cxn modelId="{45B70509-D924-47C8-A8DD-E91E76E79E67}" type="presParOf" srcId="{3CEC00F8-A5F4-40DC-8AC2-49D09AC04416}" destId="{AD659A47-171A-4CFF-898D-AE6062E0C2F1}" srcOrd="1" destOrd="0" presId="urn:microsoft.com/office/officeart/2005/8/layout/hierarchy3"/>
    <dgm:cxn modelId="{814C40E9-D17B-47D7-9238-BCE7A660D66A}" type="presParOf" srcId="{AD659A47-171A-4CFF-898D-AE6062E0C2F1}" destId="{828698E2-2324-4EED-B209-F3B9D0994788}" srcOrd="0" destOrd="0" presId="urn:microsoft.com/office/officeart/2005/8/layout/hierarchy3"/>
    <dgm:cxn modelId="{021C4101-85F2-4AF9-93C7-6A5389DC3ABD}" type="presParOf" srcId="{828698E2-2324-4EED-B209-F3B9D0994788}" destId="{D1F889F9-D14A-4D32-9082-F1240C6D6DE2}" srcOrd="0" destOrd="0" presId="urn:microsoft.com/office/officeart/2005/8/layout/hierarchy3"/>
    <dgm:cxn modelId="{62C04CCC-95A2-4672-90D3-6F49E117011B}" type="presParOf" srcId="{828698E2-2324-4EED-B209-F3B9D0994788}" destId="{73C2298B-1D77-47FB-8B01-14AE9426D9F4}" srcOrd="1" destOrd="0" presId="urn:microsoft.com/office/officeart/2005/8/layout/hierarchy3"/>
    <dgm:cxn modelId="{88F6B07C-A380-4B83-82F7-B0F870CFF85F}" type="presParOf" srcId="{AD659A47-171A-4CFF-898D-AE6062E0C2F1}" destId="{C9276D9C-6A4F-4243-837D-16686489A41B}" srcOrd="1" destOrd="0" presId="urn:microsoft.com/office/officeart/2005/8/layout/hierarchy3"/>
    <dgm:cxn modelId="{13C38481-F987-407E-9741-C726D7375EC6}" type="presParOf" srcId="{C9276D9C-6A4F-4243-837D-16686489A41B}" destId="{C417FE85-808D-4AC1-B942-7AE842E171DA}" srcOrd="0" destOrd="0" presId="urn:microsoft.com/office/officeart/2005/8/layout/hierarchy3"/>
    <dgm:cxn modelId="{91D97A9C-0A68-4AFE-AC6D-AB9596016F4A}" type="presParOf" srcId="{C9276D9C-6A4F-4243-837D-16686489A41B}" destId="{5C9D0180-FA4B-41D3-B8A4-D3756DC75695}" srcOrd="1" destOrd="0" presId="urn:microsoft.com/office/officeart/2005/8/layout/hierarchy3"/>
    <dgm:cxn modelId="{0AFCE812-E541-4753-954E-37898470F637}" type="presParOf" srcId="{C9276D9C-6A4F-4243-837D-16686489A41B}" destId="{991746B5-DF26-4DE8-B6FE-C60FAAD4981F}" srcOrd="2" destOrd="0" presId="urn:microsoft.com/office/officeart/2005/8/layout/hierarchy3"/>
    <dgm:cxn modelId="{575F1851-3F17-4807-A6B2-98AEDBC7BED4}" type="presParOf" srcId="{C9276D9C-6A4F-4243-837D-16686489A41B}" destId="{DC6A5147-B468-420A-91FF-9D87959C4AFE}" srcOrd="3" destOrd="0" presId="urn:microsoft.com/office/officeart/2005/8/layout/hierarchy3"/>
    <dgm:cxn modelId="{BD9C1AAD-42D3-4FA8-808E-645159B6C7E9}" type="presParOf" srcId="{C9276D9C-6A4F-4243-837D-16686489A41B}" destId="{4FD8797C-5697-4FB8-B1E7-F74AB97EB16A}" srcOrd="4" destOrd="0" presId="urn:microsoft.com/office/officeart/2005/8/layout/hierarchy3"/>
    <dgm:cxn modelId="{49E7871F-0238-444D-AD92-699C5CCCE731}" type="presParOf" srcId="{C9276D9C-6A4F-4243-837D-16686489A41B}" destId="{CF814F3C-12C6-400A-A512-5FA2A3F7CEE8}" srcOrd="5" destOrd="0" presId="urn:microsoft.com/office/officeart/2005/8/layout/hierarchy3"/>
    <dgm:cxn modelId="{FAB49E93-48AF-4B4E-99CA-8C3D8DF5B942}" type="presParOf" srcId="{3CEC00F8-A5F4-40DC-8AC2-49D09AC04416}" destId="{3473395A-70F4-4670-818D-9A8BCC7E5403}" srcOrd="2" destOrd="0" presId="urn:microsoft.com/office/officeart/2005/8/layout/hierarchy3"/>
    <dgm:cxn modelId="{3FBA2827-FA07-4414-8BA6-5FAF0AB2B326}" type="presParOf" srcId="{3473395A-70F4-4670-818D-9A8BCC7E5403}" destId="{422CCB8E-71EE-42EA-A6E5-D15A5662CB53}" srcOrd="0" destOrd="0" presId="urn:microsoft.com/office/officeart/2005/8/layout/hierarchy3"/>
    <dgm:cxn modelId="{EC25DE76-F704-4D67-BF48-0057B7AADE8D}" type="presParOf" srcId="{422CCB8E-71EE-42EA-A6E5-D15A5662CB53}" destId="{F69DB8CB-B330-425E-BFAB-E46AC288B060}" srcOrd="0" destOrd="0" presId="urn:microsoft.com/office/officeart/2005/8/layout/hierarchy3"/>
    <dgm:cxn modelId="{0E9D5CA6-F32B-4E9A-9E2D-5B2E41BC5AB9}" type="presParOf" srcId="{422CCB8E-71EE-42EA-A6E5-D15A5662CB53}" destId="{F7D7E359-4564-483D-AE1F-82152DF0352F}" srcOrd="1" destOrd="0" presId="urn:microsoft.com/office/officeart/2005/8/layout/hierarchy3"/>
    <dgm:cxn modelId="{F5D8A3E4-57C6-4E1E-85F8-BD98269116AB}" type="presParOf" srcId="{3473395A-70F4-4670-818D-9A8BCC7E5403}" destId="{BED0CC25-32CF-4660-B05C-386092BEB3A6}" srcOrd="1" destOrd="0" presId="urn:microsoft.com/office/officeart/2005/8/layout/hierarchy3"/>
    <dgm:cxn modelId="{C2E7A437-87E7-4985-9658-73CE53146E79}" type="presParOf" srcId="{BED0CC25-32CF-4660-B05C-386092BEB3A6}" destId="{4887709B-B4AE-46AA-855D-14DBD8A5564C}" srcOrd="0" destOrd="0" presId="urn:microsoft.com/office/officeart/2005/8/layout/hierarchy3"/>
    <dgm:cxn modelId="{0CC2C55C-CECC-475C-BB98-94F69E35D91D}" type="presParOf" srcId="{BED0CC25-32CF-4660-B05C-386092BEB3A6}" destId="{4A03AD8F-8B1E-4A91-B056-52E9315B8D6A}" srcOrd="1" destOrd="0" presId="urn:microsoft.com/office/officeart/2005/8/layout/hierarchy3"/>
    <dgm:cxn modelId="{A4631E3A-AC26-42DF-BA1B-5FD23E25AAD2}" type="presParOf" srcId="{BED0CC25-32CF-4660-B05C-386092BEB3A6}" destId="{795C0808-426A-4DAD-82A5-6EEFEE9BB8CE}" srcOrd="2" destOrd="0" presId="urn:microsoft.com/office/officeart/2005/8/layout/hierarchy3"/>
    <dgm:cxn modelId="{D874D13D-C0F5-4AE1-9C10-9B2E2442C87B}" type="presParOf" srcId="{BED0CC25-32CF-4660-B05C-386092BEB3A6}" destId="{19E22933-BAB6-410D-8024-B73E46448ECD}" srcOrd="3" destOrd="0" presId="urn:microsoft.com/office/officeart/2005/8/layout/hierarchy3"/>
    <dgm:cxn modelId="{BCF713C1-1BD5-4876-BBFF-192E8DC81E93}" type="presParOf" srcId="{BED0CC25-32CF-4660-B05C-386092BEB3A6}" destId="{1AAF678A-8A10-40E6-A9C8-193B0F263087}" srcOrd="4" destOrd="0" presId="urn:microsoft.com/office/officeart/2005/8/layout/hierarchy3"/>
    <dgm:cxn modelId="{4E7037F7-BC4E-483D-AFC5-B722E6EE858F}" type="presParOf" srcId="{BED0CC25-32CF-4660-B05C-386092BEB3A6}" destId="{1C870A5D-1DD1-4E7D-BB40-E63650EA000D}" srcOrd="5" destOrd="0" presId="urn:microsoft.com/office/officeart/2005/8/layout/hierarchy3"/>
    <dgm:cxn modelId="{B7C6B638-CF8C-4604-9DB2-041A1A70ABFF}" type="presParOf" srcId="{BED0CC25-32CF-4660-B05C-386092BEB3A6}" destId="{ACF802C3-68BB-4838-A1E3-E2E52AB16838}" srcOrd="6" destOrd="0" presId="urn:microsoft.com/office/officeart/2005/8/layout/hierarchy3"/>
    <dgm:cxn modelId="{2870474B-C64E-4FFB-B0BF-2D07619DD4D5}" type="presParOf" srcId="{BED0CC25-32CF-4660-B05C-386092BEB3A6}" destId="{62011C46-5E83-4081-A05C-D9D87C0F605F}" srcOrd="7" destOrd="0" presId="urn:microsoft.com/office/officeart/2005/8/layout/hierarchy3"/>
    <dgm:cxn modelId="{458ABD34-FD81-4306-82D6-51FACDB1B086}" type="presParOf" srcId="{BED0CC25-32CF-4660-B05C-386092BEB3A6}" destId="{E0914E34-1B22-4DE3-A3D3-1E2A5A638AB5}" srcOrd="8" destOrd="0" presId="urn:microsoft.com/office/officeart/2005/8/layout/hierarchy3"/>
    <dgm:cxn modelId="{72874D2F-BEE5-43CE-AE4A-AAF98D223C8E}" type="presParOf" srcId="{BED0CC25-32CF-4660-B05C-386092BEB3A6}" destId="{1B046819-4413-45DD-9741-727E05409574}" srcOrd="9" destOrd="0" presId="urn:microsoft.com/office/officeart/2005/8/layout/hierarchy3"/>
    <dgm:cxn modelId="{C638D5B2-7A85-4005-9209-17BEA7340503}" type="presParOf" srcId="{BED0CC25-32CF-4660-B05C-386092BEB3A6}" destId="{D6B6F6DF-2390-44BB-96DB-9B6D4C02680E}" srcOrd="10" destOrd="0" presId="urn:microsoft.com/office/officeart/2005/8/layout/hierarchy3"/>
    <dgm:cxn modelId="{B3C8210E-FD66-48B7-A393-A7CC27563056}" type="presParOf" srcId="{BED0CC25-32CF-4660-B05C-386092BEB3A6}" destId="{FF9BEB24-0342-4D89-A317-8C402203F4D0}" srcOrd="11" destOrd="0" presId="urn:microsoft.com/office/officeart/2005/8/layout/hierarchy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CCDE-B45C-40BB-A0FF-F8D2F3B8A4E3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6674D-E273-48FB-A14E-F705D80E238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2FE40-4673-49E2-AF7E-3808443C62E9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9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8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1"/>
          <p:cNvGrpSpPr/>
          <p:nvPr/>
        </p:nvGrpSpPr>
        <p:grpSpPr>
          <a:xfrm>
            <a:off x="0" y="0"/>
            <a:ext cx="6858000" cy="9144000"/>
            <a:chOff x="0" y="0"/>
            <a:chExt cx="6858000" cy="9906000"/>
          </a:xfrm>
        </p:grpSpPr>
        <p:pic>
          <p:nvPicPr>
            <p:cNvPr id="23" name="Picture 2" descr="C:\Documents and Settings\Пользователь\Мои документы\Мои рисунки\рамка.bmp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721" b="480"/>
            <a:stretch>
              <a:fillRect/>
            </a:stretch>
          </p:blipFill>
          <p:spPr bwMode="auto">
            <a:xfrm>
              <a:off x="0" y="0"/>
              <a:ext cx="6858000" cy="9787006"/>
            </a:xfrm>
            <a:prstGeom prst="rect">
              <a:avLst/>
            </a:prstGeom>
            <a:noFill/>
          </p:spPr>
        </p:pic>
        <p:pic>
          <p:nvPicPr>
            <p:cNvPr id="24" name="Picture 8" descr="http://master28.ru/images/logos/Venzels1/PNG/-logo_venzelya_1-25.png"/>
            <p:cNvPicPr>
              <a:picLocks noChangeAspect="1" noChangeArrowheads="1"/>
            </p:cNvPicPr>
            <p:nvPr/>
          </p:nvPicPr>
          <p:blipFill>
            <a:blip r:embed="rId4"/>
            <a:srcRect l="4278" t="65590" r="54372" b="15874"/>
            <a:stretch>
              <a:fillRect/>
            </a:stretch>
          </p:blipFill>
          <p:spPr bwMode="auto">
            <a:xfrm>
              <a:off x="4786298" y="8977306"/>
              <a:ext cx="2071702" cy="928694"/>
            </a:xfrm>
            <a:prstGeom prst="rect">
              <a:avLst/>
            </a:prstGeom>
            <a:noFill/>
          </p:spPr>
        </p:pic>
      </p:grpSp>
      <p:sp>
        <p:nvSpPr>
          <p:cNvPr id="17" name="TextBox 16"/>
          <p:cNvSpPr txBox="1"/>
          <p:nvPr/>
        </p:nvSpPr>
        <p:spPr>
          <a:xfrm>
            <a:off x="1856953" y="615436"/>
            <a:ext cx="4660250" cy="615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uk-UA" sz="3400" smtClean="0">
                <a:solidFill>
                  <a:schemeClr val="tx2"/>
                </a:solidFill>
                <a:latin typeface="Monotype Corsiva" pitchFamily="66" charset="0"/>
              </a:rPr>
              <a:t>Форми роботи </a:t>
            </a:r>
            <a:r>
              <a:rPr lang="uk-UA" sz="3400" dirty="0" smtClean="0">
                <a:solidFill>
                  <a:schemeClr val="tx2"/>
                </a:solidFill>
                <a:latin typeface="Monotype Corsiva" pitchFamily="66" charset="0"/>
              </a:rPr>
              <a:t>з батьками</a:t>
            </a:r>
            <a:endParaRPr lang="ru-RU" sz="3400" dirty="0">
              <a:solidFill>
                <a:schemeClr val="tx2"/>
              </a:solidFill>
              <a:latin typeface="Monotype Corsiva" pitchFamily="66" charset="0"/>
            </a:endParaRPr>
          </a:p>
        </p:txBody>
      </p:sp>
      <p:grpSp>
        <p:nvGrpSpPr>
          <p:cNvPr id="4" name="Группа 13"/>
          <p:cNvGrpSpPr/>
          <p:nvPr/>
        </p:nvGrpSpPr>
        <p:grpSpPr>
          <a:xfrm>
            <a:off x="-214338" y="681376"/>
            <a:ext cx="6715172" cy="857256"/>
            <a:chOff x="-214338" y="809596"/>
            <a:chExt cx="6715172" cy="928694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>
              <a:off x="357166" y="1309662"/>
              <a:ext cx="6143668" cy="1588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19" name="Picture 8" descr="http://master28.ru/images/logos/Venzels1/PNG/-logo_venzelya_1-25.png"/>
            <p:cNvPicPr>
              <a:picLocks noChangeAspect="1" noChangeArrowheads="1"/>
            </p:cNvPicPr>
            <p:nvPr/>
          </p:nvPicPr>
          <p:blipFill>
            <a:blip r:embed="rId4"/>
            <a:srcRect l="51331" t="65590" b="15874"/>
            <a:stretch>
              <a:fillRect/>
            </a:stretch>
          </p:blipFill>
          <p:spPr bwMode="auto">
            <a:xfrm>
              <a:off x="-214338" y="809596"/>
              <a:ext cx="2438382" cy="928694"/>
            </a:xfrm>
            <a:prstGeom prst="rect">
              <a:avLst/>
            </a:prstGeom>
            <a:noFill/>
          </p:spPr>
        </p:pic>
      </p:grpSp>
      <p:graphicFrame>
        <p:nvGraphicFramePr>
          <p:cNvPr id="20" name="Содержимое 12"/>
          <p:cNvGraphicFramePr>
            <a:graphicFrameLocks/>
          </p:cNvGraphicFramePr>
          <p:nvPr/>
        </p:nvGraphicFramePr>
        <p:xfrm>
          <a:off x="357166" y="1285852"/>
          <a:ext cx="6143668" cy="7405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40</Words>
  <PresentationFormat>Экран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Administrator</cp:lastModifiedBy>
  <cp:revision>5</cp:revision>
  <dcterms:modified xsi:type="dcterms:W3CDTF">2016-01-28T10:08:19Z</dcterms:modified>
</cp:coreProperties>
</file>