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53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1094DA-FEF4-41EB-B312-A10CE9AE154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4DA0751-EEFC-4DF1-BD08-AC2DD083C2C0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Прийоми і методи пізнавальної діяльності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0C12218-7C5F-472C-8F71-6DACAA438D93}" type="parTrans" cxnId="{DE843B90-1511-4641-ACBD-C77248F38E6E}">
      <dgm:prSet/>
      <dgm:spPr/>
      <dgm:t>
        <a:bodyPr/>
        <a:lstStyle/>
        <a:p>
          <a:endParaRPr lang="ru-RU"/>
        </a:p>
      </dgm:t>
    </dgm:pt>
    <dgm:pt modelId="{D3B10A0B-4F67-467C-8206-2F9332595F6D}" type="sibTrans" cxnId="{DE843B90-1511-4641-ACBD-C77248F38E6E}">
      <dgm:prSet/>
      <dgm:spPr/>
      <dgm:t>
        <a:bodyPr/>
        <a:lstStyle/>
        <a:p>
          <a:endParaRPr lang="ru-RU"/>
        </a:p>
      </dgm:t>
    </dgm:pt>
    <dgm:pt modelId="{6522319D-FB6A-45AD-9EC8-BD2B35D7A4EB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Засоби виховання позитивного ставлення </a:t>
          </a:r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            до </a:t>
          </a:r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навчання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A204BA4-5FA7-4754-B3B0-3D88F095DE9A}" type="parTrans" cxnId="{0FB6E2E2-6719-495C-809F-1C2A7652AB69}">
      <dgm:prSet/>
      <dgm:spPr/>
      <dgm:t>
        <a:bodyPr/>
        <a:lstStyle/>
        <a:p>
          <a:endParaRPr lang="ru-RU"/>
        </a:p>
      </dgm:t>
    </dgm:pt>
    <dgm:pt modelId="{1BCD62AE-723D-4671-BBE8-3462E1135EE4}" type="sibTrans" cxnId="{0FB6E2E2-6719-495C-809F-1C2A7652AB69}">
      <dgm:prSet/>
      <dgm:spPr/>
      <dgm:t>
        <a:bodyPr/>
        <a:lstStyle/>
        <a:p>
          <a:endParaRPr lang="ru-RU"/>
        </a:p>
      </dgm:t>
    </dgm:pt>
    <dgm:pt modelId="{35837CD6-0B79-451C-9A10-6F167015C231}">
      <dgm:prSet phldrT="[Текст]" custT="1"/>
      <dgm:spPr/>
      <dgm:t>
        <a:bodyPr/>
        <a:lstStyle/>
        <a:p>
          <a:pPr algn="ctr"/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Стимулювання пізнавального інтересу:</a:t>
          </a:r>
        </a:p>
        <a:p>
          <a:pPr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зв’язок з життям;</a:t>
          </a:r>
        </a:p>
        <a:p>
          <a:pPr marL="95250" indent="-95250"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добір цікавого    матеріалу;</a:t>
          </a:r>
        </a:p>
        <a:p>
          <a:pPr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дидактичні ігри.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B2C8396A-6A75-4499-AB37-433603DC84B5}" type="parTrans" cxnId="{74D6EE90-2EBF-448E-ACCB-42976A8EBA4C}">
      <dgm:prSet/>
      <dgm:spPr/>
      <dgm:t>
        <a:bodyPr/>
        <a:lstStyle/>
        <a:p>
          <a:endParaRPr lang="ru-RU"/>
        </a:p>
      </dgm:t>
    </dgm:pt>
    <dgm:pt modelId="{A83B56EC-8F89-46E5-9804-AE268DE7E2BB}" type="sibTrans" cxnId="{74D6EE90-2EBF-448E-ACCB-42976A8EBA4C}">
      <dgm:prSet/>
      <dgm:spPr/>
      <dgm:t>
        <a:bodyPr/>
        <a:lstStyle/>
        <a:p>
          <a:endParaRPr lang="ru-RU"/>
        </a:p>
      </dgm:t>
    </dgm:pt>
    <dgm:pt modelId="{21BD22DF-00BA-4793-9821-9E749E9113B6}">
      <dgm:prSet phldrT="[Текст]" custT="1"/>
      <dgm:spPr/>
      <dgm:t>
        <a:bodyPr/>
        <a:lstStyle/>
        <a:p>
          <a:pPr algn="ctr"/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Вольове стимулювання пізнавальної активності:</a:t>
          </a:r>
        </a:p>
        <a:p>
          <a:pPr algn="l"/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проблемні питання;</a:t>
          </a:r>
        </a:p>
        <a:p>
          <a:pPr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проблемні завдання;</a:t>
          </a:r>
        </a:p>
        <a:p>
          <a:pPr marL="95250" indent="-95250"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самостійна робота творчого характеру.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5C85287D-8F88-4D5C-934D-AA25D1375E40}" type="parTrans" cxnId="{AF33EBD9-9AA2-4D06-A4F5-F70F42E30D28}">
      <dgm:prSet/>
      <dgm:spPr/>
      <dgm:t>
        <a:bodyPr/>
        <a:lstStyle/>
        <a:p>
          <a:endParaRPr lang="ru-RU"/>
        </a:p>
      </dgm:t>
    </dgm:pt>
    <dgm:pt modelId="{58D8FB65-5DC2-40C0-94F9-01BF516051C4}" type="sibTrans" cxnId="{AF33EBD9-9AA2-4D06-A4F5-F70F42E30D28}">
      <dgm:prSet/>
      <dgm:spPr/>
      <dgm:t>
        <a:bodyPr/>
        <a:lstStyle/>
        <a:p>
          <a:endParaRPr lang="ru-RU"/>
        </a:p>
      </dgm:t>
    </dgm:pt>
    <dgm:pt modelId="{00596AE8-43F5-46B8-8C8B-882E8055E27F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Засоби активізації пізнавальної діяльності і розвитку творчих сил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CAB7260-8C7D-49BD-BDBB-7FCC8E5AB126}" type="parTrans" cxnId="{250B8542-4999-45FB-892F-8C2B89DE5ACE}">
      <dgm:prSet/>
      <dgm:spPr/>
      <dgm:t>
        <a:bodyPr/>
        <a:lstStyle/>
        <a:p>
          <a:endParaRPr lang="ru-RU"/>
        </a:p>
      </dgm:t>
    </dgm:pt>
    <dgm:pt modelId="{76C8CCD6-1503-4219-B5CA-31DAB479CBC0}" type="sibTrans" cxnId="{250B8542-4999-45FB-892F-8C2B89DE5ACE}">
      <dgm:prSet/>
      <dgm:spPr/>
      <dgm:t>
        <a:bodyPr/>
        <a:lstStyle/>
        <a:p>
          <a:endParaRPr lang="ru-RU"/>
        </a:p>
      </dgm:t>
    </dgm:pt>
    <dgm:pt modelId="{97AE357D-ABE1-4595-B608-1D517CD25A6F}">
      <dgm:prSet phldrT="[Текст]" custT="1"/>
      <dgm:spPr/>
      <dgm:t>
        <a:bodyPr/>
        <a:lstStyle/>
        <a:p>
          <a:pPr algn="ctr"/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Прийоми активізації інтелектуальної сфери:</a:t>
          </a:r>
        </a:p>
        <a:p>
          <a:pPr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аналіз і синтез;</a:t>
          </a:r>
        </a:p>
        <a:p>
          <a:pPr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порівняння;</a:t>
          </a:r>
        </a:p>
        <a:p>
          <a:pPr marL="95250" indent="-95250" algn="l"/>
          <a:r>
            <a:rPr lang="uk-UA" sz="1400" i="1" dirty="0" smtClean="0">
              <a:latin typeface="Times New Roman" pitchFamily="18" charset="0"/>
              <a:cs typeface="Times New Roman" pitchFamily="18" charset="0"/>
            </a:rPr>
            <a:t>- систематизація та узагальнення.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6B17BFA9-9420-4346-A2A7-2A449A579D82}" type="parTrans" cxnId="{32D38900-4AC0-4E89-BFD2-6DB37091425A}">
      <dgm:prSet/>
      <dgm:spPr/>
      <dgm:t>
        <a:bodyPr/>
        <a:lstStyle/>
        <a:p>
          <a:endParaRPr lang="ru-RU"/>
        </a:p>
      </dgm:t>
    </dgm:pt>
    <dgm:pt modelId="{C52F3520-327E-457F-8718-CE6B205C3AD6}" type="sibTrans" cxnId="{32D38900-4AC0-4E89-BFD2-6DB37091425A}">
      <dgm:prSet/>
      <dgm:spPr/>
      <dgm:t>
        <a:bodyPr/>
        <a:lstStyle/>
        <a:p>
          <a:endParaRPr lang="ru-RU"/>
        </a:p>
      </dgm:t>
    </dgm:pt>
    <dgm:pt modelId="{40960682-FD8D-4936-B296-2C0F6DB62BF8}" type="pres">
      <dgm:prSet presAssocID="{671094DA-FEF4-41EB-B312-A10CE9AE15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F18855-3D91-4ABC-A31F-9960886F4C6C}" type="pres">
      <dgm:prSet presAssocID="{A4DA0751-EEFC-4DF1-BD08-AC2DD083C2C0}" presName="hierRoot1" presStyleCnt="0"/>
      <dgm:spPr/>
    </dgm:pt>
    <dgm:pt modelId="{EE50748D-093B-4F57-BBE3-63504F69D7C5}" type="pres">
      <dgm:prSet presAssocID="{A4DA0751-EEFC-4DF1-BD08-AC2DD083C2C0}" presName="composite" presStyleCnt="0"/>
      <dgm:spPr/>
    </dgm:pt>
    <dgm:pt modelId="{9408A844-2CEF-4F8E-B057-F9F509658D6A}" type="pres">
      <dgm:prSet presAssocID="{A4DA0751-EEFC-4DF1-BD08-AC2DD083C2C0}" presName="background" presStyleLbl="node0" presStyleIdx="0" presStyleCnt="1"/>
      <dgm:spPr/>
    </dgm:pt>
    <dgm:pt modelId="{70794ED0-37DC-475F-BD55-0763832CC20A}" type="pres">
      <dgm:prSet presAssocID="{A4DA0751-EEFC-4DF1-BD08-AC2DD083C2C0}" presName="text" presStyleLbl="fgAcc0" presStyleIdx="0" presStyleCnt="1" custScaleX="187938" custScaleY="105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E8EA47-1F10-46F8-94CC-CD41EF36D977}" type="pres">
      <dgm:prSet presAssocID="{A4DA0751-EEFC-4DF1-BD08-AC2DD083C2C0}" presName="hierChild2" presStyleCnt="0"/>
      <dgm:spPr/>
    </dgm:pt>
    <dgm:pt modelId="{4486BEA0-BA7F-4885-BB6B-9307DBDDF596}" type="pres">
      <dgm:prSet presAssocID="{2A204BA4-5FA7-4754-B3B0-3D88F095DE9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1632D6F-30C4-44F8-B3BC-D46CBFA017F0}" type="pres">
      <dgm:prSet presAssocID="{6522319D-FB6A-45AD-9EC8-BD2B35D7A4EB}" presName="hierRoot2" presStyleCnt="0"/>
      <dgm:spPr/>
    </dgm:pt>
    <dgm:pt modelId="{52B3BCD8-1E5A-49C5-9D01-509547301940}" type="pres">
      <dgm:prSet presAssocID="{6522319D-FB6A-45AD-9EC8-BD2B35D7A4EB}" presName="composite2" presStyleCnt="0"/>
      <dgm:spPr/>
    </dgm:pt>
    <dgm:pt modelId="{28CB98FE-44E9-4510-919A-E9103A23867E}" type="pres">
      <dgm:prSet presAssocID="{6522319D-FB6A-45AD-9EC8-BD2B35D7A4EB}" presName="background2" presStyleLbl="node2" presStyleIdx="0" presStyleCnt="2"/>
      <dgm:spPr/>
    </dgm:pt>
    <dgm:pt modelId="{8589260B-B65E-40AC-A60D-AE9579401564}" type="pres">
      <dgm:prSet presAssocID="{6522319D-FB6A-45AD-9EC8-BD2B35D7A4EB}" presName="text2" presStyleLbl="fgAcc2" presStyleIdx="0" presStyleCnt="2" custScaleX="125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C8C404-BC0A-41CC-A57C-B5864B213BFD}" type="pres">
      <dgm:prSet presAssocID="{6522319D-FB6A-45AD-9EC8-BD2B35D7A4EB}" presName="hierChild3" presStyleCnt="0"/>
      <dgm:spPr/>
    </dgm:pt>
    <dgm:pt modelId="{DF8110A1-FC90-4778-986F-C93E996EABBE}" type="pres">
      <dgm:prSet presAssocID="{B2C8396A-6A75-4499-AB37-433603DC84B5}" presName="Name17" presStyleLbl="parChTrans1D3" presStyleIdx="0" presStyleCnt="3"/>
      <dgm:spPr/>
      <dgm:t>
        <a:bodyPr/>
        <a:lstStyle/>
        <a:p>
          <a:endParaRPr lang="ru-RU"/>
        </a:p>
      </dgm:t>
    </dgm:pt>
    <dgm:pt modelId="{9C578AE9-7FAA-4CAB-B8B5-7D7C3A05037B}" type="pres">
      <dgm:prSet presAssocID="{35837CD6-0B79-451C-9A10-6F167015C231}" presName="hierRoot3" presStyleCnt="0"/>
      <dgm:spPr/>
    </dgm:pt>
    <dgm:pt modelId="{7E906C68-6FE3-4C60-A6D3-0CE1DCA5CF68}" type="pres">
      <dgm:prSet presAssocID="{35837CD6-0B79-451C-9A10-6F167015C231}" presName="composite3" presStyleCnt="0"/>
      <dgm:spPr/>
    </dgm:pt>
    <dgm:pt modelId="{75EACE66-4BFB-4665-AF9B-FDE38CCC046E}" type="pres">
      <dgm:prSet presAssocID="{35837CD6-0B79-451C-9A10-6F167015C231}" presName="background3" presStyleLbl="node3" presStyleIdx="0" presStyleCnt="3"/>
      <dgm:spPr/>
    </dgm:pt>
    <dgm:pt modelId="{B47F5C01-0441-40A1-A50B-57A626500CE5}" type="pres">
      <dgm:prSet presAssocID="{35837CD6-0B79-451C-9A10-6F167015C231}" presName="text3" presStyleLbl="fgAcc3" presStyleIdx="0" presStyleCnt="3" custScaleX="120028" custScaleY="1490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BF7975-3B7F-45F7-8B29-3828C7D67AA8}" type="pres">
      <dgm:prSet presAssocID="{35837CD6-0B79-451C-9A10-6F167015C231}" presName="hierChild4" presStyleCnt="0"/>
      <dgm:spPr/>
    </dgm:pt>
    <dgm:pt modelId="{1CF97585-C788-48B0-9F0B-57CAA9A738D0}" type="pres">
      <dgm:prSet presAssocID="{5C85287D-8F88-4D5C-934D-AA25D1375E40}" presName="Name17" presStyleLbl="parChTrans1D3" presStyleIdx="1" presStyleCnt="3"/>
      <dgm:spPr/>
      <dgm:t>
        <a:bodyPr/>
        <a:lstStyle/>
        <a:p>
          <a:endParaRPr lang="ru-RU"/>
        </a:p>
      </dgm:t>
    </dgm:pt>
    <dgm:pt modelId="{52E5C7A0-BBAB-4C07-A496-917F63A4617E}" type="pres">
      <dgm:prSet presAssocID="{21BD22DF-00BA-4793-9821-9E749E9113B6}" presName="hierRoot3" presStyleCnt="0"/>
      <dgm:spPr/>
    </dgm:pt>
    <dgm:pt modelId="{3DB3DB3B-F30E-4D4B-87BD-3E9D2A41CBDD}" type="pres">
      <dgm:prSet presAssocID="{21BD22DF-00BA-4793-9821-9E749E9113B6}" presName="composite3" presStyleCnt="0"/>
      <dgm:spPr/>
    </dgm:pt>
    <dgm:pt modelId="{BFD08EB1-828B-4F34-A53D-9C635EC546BA}" type="pres">
      <dgm:prSet presAssocID="{21BD22DF-00BA-4793-9821-9E749E9113B6}" presName="background3" presStyleLbl="node3" presStyleIdx="1" presStyleCnt="3"/>
      <dgm:spPr/>
    </dgm:pt>
    <dgm:pt modelId="{DA1F4737-9083-46CA-A2A8-08A948E8B41C}" type="pres">
      <dgm:prSet presAssocID="{21BD22DF-00BA-4793-9821-9E749E9113B6}" presName="text3" presStyleLbl="fgAcc3" presStyleIdx="1" presStyleCnt="3" custScaleX="125238" custScaleY="1507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FD3284-0A13-4941-8717-FE6519BBBC5D}" type="pres">
      <dgm:prSet presAssocID="{21BD22DF-00BA-4793-9821-9E749E9113B6}" presName="hierChild4" presStyleCnt="0"/>
      <dgm:spPr/>
    </dgm:pt>
    <dgm:pt modelId="{80A364E1-60A9-47FD-AB32-0B5671FE17A1}" type="pres">
      <dgm:prSet presAssocID="{3CAB7260-8C7D-49BD-BDBB-7FCC8E5AB12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EAE8B3C-17F1-4A92-B1AB-48222B87D6B4}" type="pres">
      <dgm:prSet presAssocID="{00596AE8-43F5-46B8-8C8B-882E8055E27F}" presName="hierRoot2" presStyleCnt="0"/>
      <dgm:spPr/>
    </dgm:pt>
    <dgm:pt modelId="{D3848614-3DE4-43FC-ADFB-B63762D624DB}" type="pres">
      <dgm:prSet presAssocID="{00596AE8-43F5-46B8-8C8B-882E8055E27F}" presName="composite2" presStyleCnt="0"/>
      <dgm:spPr/>
    </dgm:pt>
    <dgm:pt modelId="{00FFAA60-B576-4AAB-9622-DB635786EBCD}" type="pres">
      <dgm:prSet presAssocID="{00596AE8-43F5-46B8-8C8B-882E8055E27F}" presName="background2" presStyleLbl="node2" presStyleIdx="1" presStyleCnt="2"/>
      <dgm:spPr/>
    </dgm:pt>
    <dgm:pt modelId="{03AA84CC-0706-4227-98CC-A700D7C3ED7E}" type="pres">
      <dgm:prSet presAssocID="{00596AE8-43F5-46B8-8C8B-882E8055E27F}" presName="text2" presStyleLbl="fgAcc2" presStyleIdx="1" presStyleCnt="2" custScaleX="1463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5AE8AB-2338-453F-9F26-B303F2D508B6}" type="pres">
      <dgm:prSet presAssocID="{00596AE8-43F5-46B8-8C8B-882E8055E27F}" presName="hierChild3" presStyleCnt="0"/>
      <dgm:spPr/>
    </dgm:pt>
    <dgm:pt modelId="{FAB50F84-EEBE-4F06-8127-49D9AEF85C04}" type="pres">
      <dgm:prSet presAssocID="{6B17BFA9-9420-4346-A2A7-2A449A579D82}" presName="Name17" presStyleLbl="parChTrans1D3" presStyleIdx="2" presStyleCnt="3"/>
      <dgm:spPr/>
      <dgm:t>
        <a:bodyPr/>
        <a:lstStyle/>
        <a:p>
          <a:endParaRPr lang="ru-RU"/>
        </a:p>
      </dgm:t>
    </dgm:pt>
    <dgm:pt modelId="{68B3DAC4-1A69-4519-803E-D91947F19D9A}" type="pres">
      <dgm:prSet presAssocID="{97AE357D-ABE1-4595-B608-1D517CD25A6F}" presName="hierRoot3" presStyleCnt="0"/>
      <dgm:spPr/>
    </dgm:pt>
    <dgm:pt modelId="{71774A9C-FB3F-4CC6-8288-932097428174}" type="pres">
      <dgm:prSet presAssocID="{97AE357D-ABE1-4595-B608-1D517CD25A6F}" presName="composite3" presStyleCnt="0"/>
      <dgm:spPr/>
    </dgm:pt>
    <dgm:pt modelId="{BADE6984-7E4D-481E-944B-CB48B5F12121}" type="pres">
      <dgm:prSet presAssocID="{97AE357D-ABE1-4595-B608-1D517CD25A6F}" presName="background3" presStyleLbl="node3" presStyleIdx="2" presStyleCnt="3"/>
      <dgm:spPr/>
    </dgm:pt>
    <dgm:pt modelId="{75BA1C05-0DE2-4C76-B7FA-57D432F469BD}" type="pres">
      <dgm:prSet presAssocID="{97AE357D-ABE1-4595-B608-1D517CD25A6F}" presName="text3" presStyleLbl="fgAcc3" presStyleIdx="2" presStyleCnt="3" custScaleX="112786" custScaleY="154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0EBC8-5371-4F10-A648-0A3BCC273F99}" type="pres">
      <dgm:prSet presAssocID="{97AE357D-ABE1-4595-B608-1D517CD25A6F}" presName="hierChild4" presStyleCnt="0"/>
      <dgm:spPr/>
    </dgm:pt>
  </dgm:ptLst>
  <dgm:cxnLst>
    <dgm:cxn modelId="{B51DA06B-0DB6-4041-B9AB-C836B580E95C}" type="presOf" srcId="{35837CD6-0B79-451C-9A10-6F167015C231}" destId="{B47F5C01-0441-40A1-A50B-57A626500CE5}" srcOrd="0" destOrd="0" presId="urn:microsoft.com/office/officeart/2005/8/layout/hierarchy1"/>
    <dgm:cxn modelId="{DE843B90-1511-4641-ACBD-C77248F38E6E}" srcId="{671094DA-FEF4-41EB-B312-A10CE9AE1540}" destId="{A4DA0751-EEFC-4DF1-BD08-AC2DD083C2C0}" srcOrd="0" destOrd="0" parTransId="{60C12218-7C5F-472C-8F71-6DACAA438D93}" sibTransId="{D3B10A0B-4F67-467C-8206-2F9332595F6D}"/>
    <dgm:cxn modelId="{6DC3E8DD-8398-449D-9DE5-981D8F89A8E5}" type="presOf" srcId="{3CAB7260-8C7D-49BD-BDBB-7FCC8E5AB126}" destId="{80A364E1-60A9-47FD-AB32-0B5671FE17A1}" srcOrd="0" destOrd="0" presId="urn:microsoft.com/office/officeart/2005/8/layout/hierarchy1"/>
    <dgm:cxn modelId="{4F97C2DE-4D5C-4C4F-9110-3F73F8602F59}" type="presOf" srcId="{6522319D-FB6A-45AD-9EC8-BD2B35D7A4EB}" destId="{8589260B-B65E-40AC-A60D-AE9579401564}" srcOrd="0" destOrd="0" presId="urn:microsoft.com/office/officeart/2005/8/layout/hierarchy1"/>
    <dgm:cxn modelId="{41BD5FB4-D2D5-489D-B847-4090863CA87C}" type="presOf" srcId="{6B17BFA9-9420-4346-A2A7-2A449A579D82}" destId="{FAB50F84-EEBE-4F06-8127-49D9AEF85C04}" srcOrd="0" destOrd="0" presId="urn:microsoft.com/office/officeart/2005/8/layout/hierarchy1"/>
    <dgm:cxn modelId="{926DD853-C9B4-41A8-B71C-323F1FCEDC78}" type="presOf" srcId="{97AE357D-ABE1-4595-B608-1D517CD25A6F}" destId="{75BA1C05-0DE2-4C76-B7FA-57D432F469BD}" srcOrd="0" destOrd="0" presId="urn:microsoft.com/office/officeart/2005/8/layout/hierarchy1"/>
    <dgm:cxn modelId="{0FB6E2E2-6719-495C-809F-1C2A7652AB69}" srcId="{A4DA0751-EEFC-4DF1-BD08-AC2DD083C2C0}" destId="{6522319D-FB6A-45AD-9EC8-BD2B35D7A4EB}" srcOrd="0" destOrd="0" parTransId="{2A204BA4-5FA7-4754-B3B0-3D88F095DE9A}" sibTransId="{1BCD62AE-723D-4671-BBE8-3462E1135EE4}"/>
    <dgm:cxn modelId="{7D11E8F9-F405-44C1-A8C9-27946C24E9F1}" type="presOf" srcId="{B2C8396A-6A75-4499-AB37-433603DC84B5}" destId="{DF8110A1-FC90-4778-986F-C93E996EABBE}" srcOrd="0" destOrd="0" presId="urn:microsoft.com/office/officeart/2005/8/layout/hierarchy1"/>
    <dgm:cxn modelId="{6A7495D0-2C59-4CE6-96D1-23D3AB4B6F12}" type="presOf" srcId="{A4DA0751-EEFC-4DF1-BD08-AC2DD083C2C0}" destId="{70794ED0-37DC-475F-BD55-0763832CC20A}" srcOrd="0" destOrd="0" presId="urn:microsoft.com/office/officeart/2005/8/layout/hierarchy1"/>
    <dgm:cxn modelId="{9E98111C-3220-4D35-9C0F-E77284DDBE06}" type="presOf" srcId="{21BD22DF-00BA-4793-9821-9E749E9113B6}" destId="{DA1F4737-9083-46CA-A2A8-08A948E8B41C}" srcOrd="0" destOrd="0" presId="urn:microsoft.com/office/officeart/2005/8/layout/hierarchy1"/>
    <dgm:cxn modelId="{1C0C7960-F74E-4B85-89D1-88915876BC2B}" type="presOf" srcId="{5C85287D-8F88-4D5C-934D-AA25D1375E40}" destId="{1CF97585-C788-48B0-9F0B-57CAA9A738D0}" srcOrd="0" destOrd="0" presId="urn:microsoft.com/office/officeart/2005/8/layout/hierarchy1"/>
    <dgm:cxn modelId="{32D38900-4AC0-4E89-BFD2-6DB37091425A}" srcId="{00596AE8-43F5-46B8-8C8B-882E8055E27F}" destId="{97AE357D-ABE1-4595-B608-1D517CD25A6F}" srcOrd="0" destOrd="0" parTransId="{6B17BFA9-9420-4346-A2A7-2A449A579D82}" sibTransId="{C52F3520-327E-457F-8718-CE6B205C3AD6}"/>
    <dgm:cxn modelId="{7132E39C-9DBE-411E-B9AC-7CE2BD07D8C1}" type="presOf" srcId="{2A204BA4-5FA7-4754-B3B0-3D88F095DE9A}" destId="{4486BEA0-BA7F-4885-BB6B-9307DBDDF596}" srcOrd="0" destOrd="0" presId="urn:microsoft.com/office/officeart/2005/8/layout/hierarchy1"/>
    <dgm:cxn modelId="{D9035409-0B0C-4B98-8E05-B87110223CF1}" type="presOf" srcId="{00596AE8-43F5-46B8-8C8B-882E8055E27F}" destId="{03AA84CC-0706-4227-98CC-A700D7C3ED7E}" srcOrd="0" destOrd="0" presId="urn:microsoft.com/office/officeart/2005/8/layout/hierarchy1"/>
    <dgm:cxn modelId="{250B8542-4999-45FB-892F-8C2B89DE5ACE}" srcId="{A4DA0751-EEFC-4DF1-BD08-AC2DD083C2C0}" destId="{00596AE8-43F5-46B8-8C8B-882E8055E27F}" srcOrd="1" destOrd="0" parTransId="{3CAB7260-8C7D-49BD-BDBB-7FCC8E5AB126}" sibTransId="{76C8CCD6-1503-4219-B5CA-31DAB479CBC0}"/>
    <dgm:cxn modelId="{74D6EE90-2EBF-448E-ACCB-42976A8EBA4C}" srcId="{6522319D-FB6A-45AD-9EC8-BD2B35D7A4EB}" destId="{35837CD6-0B79-451C-9A10-6F167015C231}" srcOrd="0" destOrd="0" parTransId="{B2C8396A-6A75-4499-AB37-433603DC84B5}" sibTransId="{A83B56EC-8F89-46E5-9804-AE268DE7E2BB}"/>
    <dgm:cxn modelId="{E3C21E2E-73BE-47A7-AB3E-FCBC9C1ED8E0}" type="presOf" srcId="{671094DA-FEF4-41EB-B312-A10CE9AE1540}" destId="{40960682-FD8D-4936-B296-2C0F6DB62BF8}" srcOrd="0" destOrd="0" presId="urn:microsoft.com/office/officeart/2005/8/layout/hierarchy1"/>
    <dgm:cxn modelId="{AF33EBD9-9AA2-4D06-A4F5-F70F42E30D28}" srcId="{6522319D-FB6A-45AD-9EC8-BD2B35D7A4EB}" destId="{21BD22DF-00BA-4793-9821-9E749E9113B6}" srcOrd="1" destOrd="0" parTransId="{5C85287D-8F88-4D5C-934D-AA25D1375E40}" sibTransId="{58D8FB65-5DC2-40C0-94F9-01BF516051C4}"/>
    <dgm:cxn modelId="{F301664C-38C8-4C45-883D-44B991DB7FEE}" type="presParOf" srcId="{40960682-FD8D-4936-B296-2C0F6DB62BF8}" destId="{44F18855-3D91-4ABC-A31F-9960886F4C6C}" srcOrd="0" destOrd="0" presId="urn:microsoft.com/office/officeart/2005/8/layout/hierarchy1"/>
    <dgm:cxn modelId="{A9E7488A-0C9F-4A47-8F97-920174A60160}" type="presParOf" srcId="{44F18855-3D91-4ABC-A31F-9960886F4C6C}" destId="{EE50748D-093B-4F57-BBE3-63504F69D7C5}" srcOrd="0" destOrd="0" presId="urn:microsoft.com/office/officeart/2005/8/layout/hierarchy1"/>
    <dgm:cxn modelId="{E752304F-A1CF-40D6-85EA-BE769F5FCF51}" type="presParOf" srcId="{EE50748D-093B-4F57-BBE3-63504F69D7C5}" destId="{9408A844-2CEF-4F8E-B057-F9F509658D6A}" srcOrd="0" destOrd="0" presId="urn:microsoft.com/office/officeart/2005/8/layout/hierarchy1"/>
    <dgm:cxn modelId="{BBD17FF6-B1BF-4B25-A5AF-B08AD31DE5A5}" type="presParOf" srcId="{EE50748D-093B-4F57-BBE3-63504F69D7C5}" destId="{70794ED0-37DC-475F-BD55-0763832CC20A}" srcOrd="1" destOrd="0" presId="urn:microsoft.com/office/officeart/2005/8/layout/hierarchy1"/>
    <dgm:cxn modelId="{5CF6D28D-63DF-482C-BA8D-16B96A4CA2B0}" type="presParOf" srcId="{44F18855-3D91-4ABC-A31F-9960886F4C6C}" destId="{7FE8EA47-1F10-46F8-94CC-CD41EF36D977}" srcOrd="1" destOrd="0" presId="urn:microsoft.com/office/officeart/2005/8/layout/hierarchy1"/>
    <dgm:cxn modelId="{BAE59E8A-EDFF-47BC-AE6C-C5C17FC2A1FF}" type="presParOf" srcId="{7FE8EA47-1F10-46F8-94CC-CD41EF36D977}" destId="{4486BEA0-BA7F-4885-BB6B-9307DBDDF596}" srcOrd="0" destOrd="0" presId="urn:microsoft.com/office/officeart/2005/8/layout/hierarchy1"/>
    <dgm:cxn modelId="{5AC672E6-9C7A-475F-BE34-FEB2E1B49084}" type="presParOf" srcId="{7FE8EA47-1F10-46F8-94CC-CD41EF36D977}" destId="{41632D6F-30C4-44F8-B3BC-D46CBFA017F0}" srcOrd="1" destOrd="0" presId="urn:microsoft.com/office/officeart/2005/8/layout/hierarchy1"/>
    <dgm:cxn modelId="{14C7157D-F184-4909-8408-98533D2DC945}" type="presParOf" srcId="{41632D6F-30C4-44F8-B3BC-D46CBFA017F0}" destId="{52B3BCD8-1E5A-49C5-9D01-509547301940}" srcOrd="0" destOrd="0" presId="urn:microsoft.com/office/officeart/2005/8/layout/hierarchy1"/>
    <dgm:cxn modelId="{811D0151-B448-41BD-8A25-DC6548CA5B31}" type="presParOf" srcId="{52B3BCD8-1E5A-49C5-9D01-509547301940}" destId="{28CB98FE-44E9-4510-919A-E9103A23867E}" srcOrd="0" destOrd="0" presId="urn:microsoft.com/office/officeart/2005/8/layout/hierarchy1"/>
    <dgm:cxn modelId="{F031BD1B-B5E4-49BD-9BF2-16C3E902A96C}" type="presParOf" srcId="{52B3BCD8-1E5A-49C5-9D01-509547301940}" destId="{8589260B-B65E-40AC-A60D-AE9579401564}" srcOrd="1" destOrd="0" presId="urn:microsoft.com/office/officeart/2005/8/layout/hierarchy1"/>
    <dgm:cxn modelId="{E79DC5C1-75F4-4916-9A30-DCEB7F5B3BC3}" type="presParOf" srcId="{41632D6F-30C4-44F8-B3BC-D46CBFA017F0}" destId="{46C8C404-BC0A-41CC-A57C-B5864B213BFD}" srcOrd="1" destOrd="0" presId="urn:microsoft.com/office/officeart/2005/8/layout/hierarchy1"/>
    <dgm:cxn modelId="{FB055E26-0D5C-49C3-B2E0-A44C325B383E}" type="presParOf" srcId="{46C8C404-BC0A-41CC-A57C-B5864B213BFD}" destId="{DF8110A1-FC90-4778-986F-C93E996EABBE}" srcOrd="0" destOrd="0" presId="urn:microsoft.com/office/officeart/2005/8/layout/hierarchy1"/>
    <dgm:cxn modelId="{8F118795-4A56-4295-8827-0326D5169CE7}" type="presParOf" srcId="{46C8C404-BC0A-41CC-A57C-B5864B213BFD}" destId="{9C578AE9-7FAA-4CAB-B8B5-7D7C3A05037B}" srcOrd="1" destOrd="0" presId="urn:microsoft.com/office/officeart/2005/8/layout/hierarchy1"/>
    <dgm:cxn modelId="{46D42ADC-AA62-4040-B44C-EF773904289D}" type="presParOf" srcId="{9C578AE9-7FAA-4CAB-B8B5-7D7C3A05037B}" destId="{7E906C68-6FE3-4C60-A6D3-0CE1DCA5CF68}" srcOrd="0" destOrd="0" presId="urn:microsoft.com/office/officeart/2005/8/layout/hierarchy1"/>
    <dgm:cxn modelId="{05C30C9D-8229-4A3D-9498-2C5F6FB0B163}" type="presParOf" srcId="{7E906C68-6FE3-4C60-A6D3-0CE1DCA5CF68}" destId="{75EACE66-4BFB-4665-AF9B-FDE38CCC046E}" srcOrd="0" destOrd="0" presId="urn:microsoft.com/office/officeart/2005/8/layout/hierarchy1"/>
    <dgm:cxn modelId="{035E198C-6168-486B-8A83-8BAB7CB5A378}" type="presParOf" srcId="{7E906C68-6FE3-4C60-A6D3-0CE1DCA5CF68}" destId="{B47F5C01-0441-40A1-A50B-57A626500CE5}" srcOrd="1" destOrd="0" presId="urn:microsoft.com/office/officeart/2005/8/layout/hierarchy1"/>
    <dgm:cxn modelId="{ACAC3DA1-C843-49F0-8750-6E61B82F11D8}" type="presParOf" srcId="{9C578AE9-7FAA-4CAB-B8B5-7D7C3A05037B}" destId="{4EBF7975-3B7F-45F7-8B29-3828C7D67AA8}" srcOrd="1" destOrd="0" presId="urn:microsoft.com/office/officeart/2005/8/layout/hierarchy1"/>
    <dgm:cxn modelId="{1A452A2F-F718-458D-A3F3-57ABFB1B8C65}" type="presParOf" srcId="{46C8C404-BC0A-41CC-A57C-B5864B213BFD}" destId="{1CF97585-C788-48B0-9F0B-57CAA9A738D0}" srcOrd="2" destOrd="0" presId="urn:microsoft.com/office/officeart/2005/8/layout/hierarchy1"/>
    <dgm:cxn modelId="{0319EB88-79E5-401C-9DEC-AAAD48005258}" type="presParOf" srcId="{46C8C404-BC0A-41CC-A57C-B5864B213BFD}" destId="{52E5C7A0-BBAB-4C07-A496-917F63A4617E}" srcOrd="3" destOrd="0" presId="urn:microsoft.com/office/officeart/2005/8/layout/hierarchy1"/>
    <dgm:cxn modelId="{9B52165E-8A9A-4229-8926-99074F26A62C}" type="presParOf" srcId="{52E5C7A0-BBAB-4C07-A496-917F63A4617E}" destId="{3DB3DB3B-F30E-4D4B-87BD-3E9D2A41CBDD}" srcOrd="0" destOrd="0" presId="urn:microsoft.com/office/officeart/2005/8/layout/hierarchy1"/>
    <dgm:cxn modelId="{966C4416-FB88-481B-B9D0-301733459ADB}" type="presParOf" srcId="{3DB3DB3B-F30E-4D4B-87BD-3E9D2A41CBDD}" destId="{BFD08EB1-828B-4F34-A53D-9C635EC546BA}" srcOrd="0" destOrd="0" presId="urn:microsoft.com/office/officeart/2005/8/layout/hierarchy1"/>
    <dgm:cxn modelId="{4EC983D2-8F08-423E-BF86-064A37B378DF}" type="presParOf" srcId="{3DB3DB3B-F30E-4D4B-87BD-3E9D2A41CBDD}" destId="{DA1F4737-9083-46CA-A2A8-08A948E8B41C}" srcOrd="1" destOrd="0" presId="urn:microsoft.com/office/officeart/2005/8/layout/hierarchy1"/>
    <dgm:cxn modelId="{9EE29A65-5AC4-403F-9BEA-11FE75F66754}" type="presParOf" srcId="{52E5C7A0-BBAB-4C07-A496-917F63A4617E}" destId="{32FD3284-0A13-4941-8717-FE6519BBBC5D}" srcOrd="1" destOrd="0" presId="urn:microsoft.com/office/officeart/2005/8/layout/hierarchy1"/>
    <dgm:cxn modelId="{0E1C4667-5DEB-4937-A5E5-B47EBC3E8553}" type="presParOf" srcId="{7FE8EA47-1F10-46F8-94CC-CD41EF36D977}" destId="{80A364E1-60A9-47FD-AB32-0B5671FE17A1}" srcOrd="2" destOrd="0" presId="urn:microsoft.com/office/officeart/2005/8/layout/hierarchy1"/>
    <dgm:cxn modelId="{91D9ACFF-0E36-4E4A-ABC6-A3C85A8DF199}" type="presParOf" srcId="{7FE8EA47-1F10-46F8-94CC-CD41EF36D977}" destId="{3EAE8B3C-17F1-4A92-B1AB-48222B87D6B4}" srcOrd="3" destOrd="0" presId="urn:microsoft.com/office/officeart/2005/8/layout/hierarchy1"/>
    <dgm:cxn modelId="{A4C57451-061D-422D-862F-A15B4A173598}" type="presParOf" srcId="{3EAE8B3C-17F1-4A92-B1AB-48222B87D6B4}" destId="{D3848614-3DE4-43FC-ADFB-B63762D624DB}" srcOrd="0" destOrd="0" presId="urn:microsoft.com/office/officeart/2005/8/layout/hierarchy1"/>
    <dgm:cxn modelId="{E6B47A1F-6AB6-4131-AA7D-B5B64C4F37AD}" type="presParOf" srcId="{D3848614-3DE4-43FC-ADFB-B63762D624DB}" destId="{00FFAA60-B576-4AAB-9622-DB635786EBCD}" srcOrd="0" destOrd="0" presId="urn:microsoft.com/office/officeart/2005/8/layout/hierarchy1"/>
    <dgm:cxn modelId="{E96AC8A7-E2E7-40AC-9986-A088940A943C}" type="presParOf" srcId="{D3848614-3DE4-43FC-ADFB-B63762D624DB}" destId="{03AA84CC-0706-4227-98CC-A700D7C3ED7E}" srcOrd="1" destOrd="0" presId="urn:microsoft.com/office/officeart/2005/8/layout/hierarchy1"/>
    <dgm:cxn modelId="{D370B3FB-F58D-4C32-9BCA-2BC4F053335D}" type="presParOf" srcId="{3EAE8B3C-17F1-4A92-B1AB-48222B87D6B4}" destId="{275AE8AB-2338-453F-9F26-B303F2D508B6}" srcOrd="1" destOrd="0" presId="urn:microsoft.com/office/officeart/2005/8/layout/hierarchy1"/>
    <dgm:cxn modelId="{B8C235E3-DB5F-43C8-82AD-78786B95BE22}" type="presParOf" srcId="{275AE8AB-2338-453F-9F26-B303F2D508B6}" destId="{FAB50F84-EEBE-4F06-8127-49D9AEF85C04}" srcOrd="0" destOrd="0" presId="urn:microsoft.com/office/officeart/2005/8/layout/hierarchy1"/>
    <dgm:cxn modelId="{5EF26450-0FC5-42F2-AACA-82C0CDC156DB}" type="presParOf" srcId="{275AE8AB-2338-453F-9F26-B303F2D508B6}" destId="{68B3DAC4-1A69-4519-803E-D91947F19D9A}" srcOrd="1" destOrd="0" presId="urn:microsoft.com/office/officeart/2005/8/layout/hierarchy1"/>
    <dgm:cxn modelId="{8078EB07-8B4E-41C9-8FC7-831F7426A51E}" type="presParOf" srcId="{68B3DAC4-1A69-4519-803E-D91947F19D9A}" destId="{71774A9C-FB3F-4CC6-8288-932097428174}" srcOrd="0" destOrd="0" presId="urn:microsoft.com/office/officeart/2005/8/layout/hierarchy1"/>
    <dgm:cxn modelId="{DF7D0913-F25E-4982-902A-808AF9EF178B}" type="presParOf" srcId="{71774A9C-FB3F-4CC6-8288-932097428174}" destId="{BADE6984-7E4D-481E-944B-CB48B5F12121}" srcOrd="0" destOrd="0" presId="urn:microsoft.com/office/officeart/2005/8/layout/hierarchy1"/>
    <dgm:cxn modelId="{8CE3F9B2-D6DF-4C59-9F11-D3D9B2913A74}" type="presParOf" srcId="{71774A9C-FB3F-4CC6-8288-932097428174}" destId="{75BA1C05-0DE2-4C76-B7FA-57D432F469BD}" srcOrd="1" destOrd="0" presId="urn:microsoft.com/office/officeart/2005/8/layout/hierarchy1"/>
    <dgm:cxn modelId="{311FDD51-BC0E-4381-A850-722CBDF194DC}" type="presParOf" srcId="{68B3DAC4-1A69-4519-803E-D91947F19D9A}" destId="{D6D0EBC8-5371-4F10-A648-0A3BCC273F99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9144000" cy="6858000"/>
            <a:chOff x="0" y="0"/>
            <a:chExt cx="6858000" cy="9906000"/>
          </a:xfrm>
        </p:grpSpPr>
        <p:pic>
          <p:nvPicPr>
            <p:cNvPr id="2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2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3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grpSp>
        <p:nvGrpSpPr>
          <p:cNvPr id="3" name="Группа 10"/>
          <p:cNvGrpSpPr/>
          <p:nvPr/>
        </p:nvGrpSpPr>
        <p:grpSpPr>
          <a:xfrm>
            <a:off x="-285784" y="511032"/>
            <a:ext cx="8953563" cy="642942"/>
            <a:chOff x="-214338" y="809596"/>
            <a:chExt cx="6715172" cy="928694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3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10" name="Схема 9"/>
          <p:cNvGraphicFramePr/>
          <p:nvPr/>
        </p:nvGraphicFramePr>
        <p:xfrm>
          <a:off x="428596" y="571480"/>
          <a:ext cx="8143932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429520" y="214290"/>
            <a:ext cx="1335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 1 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76</Words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9</cp:revision>
  <dcterms:modified xsi:type="dcterms:W3CDTF">2016-02-24T15:21:45Z</dcterms:modified>
</cp:coreProperties>
</file>