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E84D67-0C4C-4DFA-98EB-E5A51314295F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156BB3-6481-4213-8E68-C2C3710616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kripnikmarina.ucoz.ua/_pu/3/673458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214422"/>
            <a:ext cx="3381375" cy="50101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643702" y="2786058"/>
            <a:ext cx="2195473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</a:rPr>
              <a:t>кужілочка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4000504"/>
            <a:ext cx="2057423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</a:rPr>
              <a:t>веретено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264" y="357166"/>
            <a:ext cx="2345963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</a:rPr>
              <a:t>починочок</a:t>
            </a:r>
            <a:endParaRPr lang="ru-RU" sz="3200" b="1" dirty="0">
              <a:solidFill>
                <a:srgbClr val="C00000"/>
              </a:solidFill>
            </a:endParaRPr>
          </a:p>
        </p:txBody>
      </p:sp>
      <p:cxnSp>
        <p:nvCxnSpPr>
          <p:cNvPr id="9" name="Прямая со стрелкой 8"/>
          <p:cNvCxnSpPr>
            <a:stCxn id="6" idx="3"/>
          </p:cNvCxnSpPr>
          <p:nvPr/>
        </p:nvCxnSpPr>
        <p:spPr>
          <a:xfrm>
            <a:off x="2200267" y="4292892"/>
            <a:ext cx="1228725" cy="56486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2"/>
          </p:cNvCxnSpPr>
          <p:nvPr/>
        </p:nvCxnSpPr>
        <p:spPr>
          <a:xfrm rot="5400000">
            <a:off x="6350489" y="92146"/>
            <a:ext cx="544962" cy="224455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1"/>
          </p:cNvCxnSpPr>
          <p:nvPr/>
        </p:nvCxnSpPr>
        <p:spPr>
          <a:xfrm rot="10800000" flipV="1">
            <a:off x="5357818" y="3078446"/>
            <a:ext cx="1285884" cy="136240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</TotalTime>
  <Words>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Administrator</cp:lastModifiedBy>
  <cp:revision>1</cp:revision>
  <dcterms:created xsi:type="dcterms:W3CDTF">2015-11-10T18:12:33Z</dcterms:created>
  <dcterms:modified xsi:type="dcterms:W3CDTF">2015-11-10T18:17:26Z</dcterms:modified>
</cp:coreProperties>
</file>