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18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1EF6BC-A10D-47F4-B1DB-490339BFAB62}" type="datetimeFigureOut">
              <a:rPr lang="ru-RU" smtClean="0"/>
              <a:pPr/>
              <a:t>07.12.2015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B4E4B2F-2072-4AEC-94C6-58FD761B4C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hah.co.ua/wp-content/uploads/2011/12/hadgehog_by_remiguisz_o-3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85728"/>
            <a:ext cx="6072206" cy="6072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7158" y="117693"/>
            <a:ext cx="8429684" cy="6740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000" dirty="0" smtClean="0"/>
              <a:t>     </a:t>
            </a:r>
            <a:r>
              <a:rPr lang="uk-UA" sz="5400" dirty="0" smtClean="0"/>
              <a:t>Якось діти гуляли у лісі. Біля старої верби вони побачили їжачка. Петрик обережно вкотив </a:t>
            </a:r>
            <a:r>
              <a:rPr lang="uk-UA" sz="5400" dirty="0" smtClean="0"/>
              <a:t>клубо-</a:t>
            </a:r>
            <a:endParaRPr lang="uk-UA" sz="5400" dirty="0" smtClean="0"/>
          </a:p>
          <a:p>
            <a:r>
              <a:rPr lang="uk-UA" sz="5400" dirty="0" smtClean="0"/>
              <a:t>чок</a:t>
            </a:r>
            <a:r>
              <a:rPr lang="uk-UA" sz="5400" dirty="0" smtClean="0"/>
              <a:t> </a:t>
            </a:r>
            <a:r>
              <a:rPr lang="uk-UA" sz="5400" dirty="0" smtClean="0"/>
              <a:t>до невеликої </a:t>
            </a:r>
            <a:r>
              <a:rPr lang="uk-UA" sz="5400" dirty="0" smtClean="0"/>
              <a:t>торбин-ки</a:t>
            </a:r>
            <a:r>
              <a:rPr lang="uk-UA" sz="5400" dirty="0" smtClean="0"/>
              <a:t>. Діти принесли </a:t>
            </a:r>
            <a:r>
              <a:rPr lang="uk-UA" sz="5400" dirty="0" smtClean="0"/>
              <a:t>тварин-ку</a:t>
            </a:r>
            <a:r>
              <a:rPr lang="uk-UA" sz="5400" dirty="0" smtClean="0"/>
              <a:t> </a:t>
            </a:r>
            <a:r>
              <a:rPr lang="uk-UA" sz="5400" dirty="0" smtClean="0"/>
              <a:t>додому і  налили молока.</a:t>
            </a:r>
            <a:endParaRPr lang="ru-RU" sz="5400" dirty="0"/>
          </a:p>
        </p:txBody>
      </p:sp>
      <p:pic>
        <p:nvPicPr>
          <p:cNvPr id="11268" name="Picture 4" descr="http://lenagold.narod.ru/fon/clipart/j/jabl/kras/redapp0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1142984"/>
            <a:ext cx="500066" cy="595101"/>
          </a:xfrm>
          <a:prstGeom prst="rect">
            <a:avLst/>
          </a:prstGeom>
          <a:noFill/>
        </p:spPr>
      </p:pic>
      <p:pic>
        <p:nvPicPr>
          <p:cNvPr id="9" name="Picture 4" descr="http://lenagold.narod.ru/fon/clipart/j/jabl/kras/redapp0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786058"/>
            <a:ext cx="500066" cy="595101"/>
          </a:xfrm>
          <a:prstGeom prst="rect">
            <a:avLst/>
          </a:prstGeom>
          <a:noFill/>
        </p:spPr>
      </p:pic>
      <p:pic>
        <p:nvPicPr>
          <p:cNvPr id="10" name="Picture 4" descr="http://lenagold.narod.ru/fon/clipart/j/jabl/kras/redapp0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876"/>
            <a:ext cx="500066" cy="595101"/>
          </a:xfrm>
          <a:prstGeom prst="rect">
            <a:avLst/>
          </a:prstGeom>
          <a:noFill/>
        </p:spPr>
      </p:pic>
      <p:pic>
        <p:nvPicPr>
          <p:cNvPr id="11" name="Picture 4" descr="http://lenagold.narod.ru/fon/clipart/j/jabl/kras/redapp0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429132"/>
            <a:ext cx="500066" cy="595101"/>
          </a:xfrm>
          <a:prstGeom prst="rect">
            <a:avLst/>
          </a:prstGeom>
          <a:noFill/>
        </p:spPr>
      </p:pic>
      <p:pic>
        <p:nvPicPr>
          <p:cNvPr id="12" name="Picture 4" descr="http://lenagold.narod.ru/fon/clipart/j/jabl/kras/redapp0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5286388"/>
            <a:ext cx="500066" cy="595101"/>
          </a:xfrm>
          <a:prstGeom prst="rect">
            <a:avLst/>
          </a:prstGeom>
          <a:noFill/>
        </p:spPr>
      </p:pic>
      <p:pic>
        <p:nvPicPr>
          <p:cNvPr id="8" name="Picture 2" descr="http://hah.co.ua/wp-content/uploads/2011/12/hadgehog_by_remiguisz_o-300x3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143512"/>
            <a:ext cx="1857388" cy="1571636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</TotalTime>
  <Words>31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Справедливость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4</cp:revision>
  <dcterms:created xsi:type="dcterms:W3CDTF">2015-11-17T16:50:40Z</dcterms:created>
  <dcterms:modified xsi:type="dcterms:W3CDTF">2015-12-07T14:48:41Z</dcterms:modified>
</cp:coreProperties>
</file>