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1058-CAAF-4E2F-BEC2-C3985F1B838E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C619-39DD-489B-8762-3153133FF0B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1058-CAAF-4E2F-BEC2-C3985F1B838E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C619-39DD-489B-8762-3153133FF0B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1058-CAAF-4E2F-BEC2-C3985F1B838E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C619-39DD-489B-8762-3153133FF0B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1058-CAAF-4E2F-BEC2-C3985F1B838E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C619-39DD-489B-8762-3153133FF0B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1058-CAAF-4E2F-BEC2-C3985F1B838E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C619-39DD-489B-8762-3153133FF0B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1058-CAAF-4E2F-BEC2-C3985F1B838E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C619-39DD-489B-8762-3153133FF0B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1058-CAAF-4E2F-BEC2-C3985F1B838E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C619-39DD-489B-8762-3153133FF0B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1058-CAAF-4E2F-BEC2-C3985F1B838E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C619-39DD-489B-8762-3153133FF0B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1058-CAAF-4E2F-BEC2-C3985F1B838E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C619-39DD-489B-8762-3153133FF0B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1058-CAAF-4E2F-BEC2-C3985F1B838E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C619-39DD-489B-8762-3153133FF0B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1058-CAAF-4E2F-BEC2-C3985F1B838E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C619-39DD-489B-8762-3153133FF0B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11058-CAAF-4E2F-BEC2-C3985F1B838E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C619-39DD-489B-8762-3153133FF0B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stat18.privet.ru/lr/0a195cf84cce6d8b6433431ec84f498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1643050"/>
            <a:ext cx="3790950" cy="50101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2844" y="142852"/>
            <a:ext cx="871543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2400" b="1" dirty="0" smtClean="0">
                <a:solidFill>
                  <a:srgbClr val="0070C0"/>
                </a:solidFill>
              </a:rPr>
              <a:t>В</a:t>
            </a:r>
            <a:r>
              <a:rPr lang="en-US" sz="2400" b="1" dirty="0" smtClean="0">
                <a:solidFill>
                  <a:srgbClr val="0070C0"/>
                </a:solidFill>
              </a:rPr>
              <a:t>’</a:t>
            </a:r>
            <a:r>
              <a:rPr lang="uk-UA" sz="2400" b="1" dirty="0" smtClean="0">
                <a:solidFill>
                  <a:srgbClr val="0070C0"/>
                </a:solidFill>
              </a:rPr>
              <a:t>ється</a:t>
            </a:r>
            <a:r>
              <a:rPr lang="uk-UA" sz="2400" b="1" dirty="0" smtClean="0">
                <a:solidFill>
                  <a:srgbClr val="0070C0"/>
                </a:solidFill>
              </a:rPr>
              <a:t> стежка через поле. Йдеш по ній і бачиш по боках подорожник. Росте він на узбіччях, біля доріг, де ходять люди. </a:t>
            </a:r>
          </a:p>
          <a:p>
            <a:pPr marL="342900" indent="-342900">
              <a:buAutoNum type="arabicPeriod"/>
            </a:pPr>
            <a:r>
              <a:rPr lang="uk-UA" sz="2400" b="1" dirty="0" smtClean="0">
                <a:solidFill>
                  <a:srgbClr val="FF0000"/>
                </a:solidFill>
              </a:rPr>
              <a:t>Подорожник – трав</a:t>
            </a:r>
            <a:r>
              <a:rPr lang="en-US" sz="2400" b="1" dirty="0" smtClean="0">
                <a:solidFill>
                  <a:srgbClr val="FF0000"/>
                </a:solidFill>
              </a:rPr>
              <a:t>’</a:t>
            </a:r>
            <a:r>
              <a:rPr lang="uk-UA" sz="2400" b="1" dirty="0" smtClean="0">
                <a:solidFill>
                  <a:srgbClr val="FF0000"/>
                </a:solidFill>
              </a:rPr>
              <a:t>яниста</a:t>
            </a:r>
            <a:r>
              <a:rPr lang="uk-UA" sz="2400" b="1" dirty="0" smtClean="0">
                <a:solidFill>
                  <a:srgbClr val="FF0000"/>
                </a:solidFill>
              </a:rPr>
              <a:t> рослина. Його листочки міцні, круглі. Над темно-зеленим листям                           піднімаються стрілки-стебла. Дрібненькі                         квіточки зібрані у вузький колосок.</a:t>
            </a:r>
          </a:p>
          <a:p>
            <a:pPr marL="342900" indent="-342900">
              <a:buAutoNum type="arabicPeriod"/>
            </a:pPr>
            <a:r>
              <a:rPr lang="uk-UA" sz="2400" b="1" dirty="0" smtClean="0">
                <a:solidFill>
                  <a:srgbClr val="7030A0"/>
                </a:solidFill>
              </a:rPr>
              <a:t>Навколо суха земля, а під листям                             подорожника вона волога, прохолодна.                                Чому ж це так? Мабуть, тому, що                                       листочки цієї рослини  тісно                                                притиснуті до землі. Станеш                                                         випадково на листок                                                         подорожника, злякаєшся, що                                             пошкодив його. А подорожник, як                                                    і раніше, міцно стоїть. Ото живуча                                                    трава!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111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Administrator</dc:creator>
  <cp:lastModifiedBy>Administrator</cp:lastModifiedBy>
  <cp:revision>3</cp:revision>
  <dcterms:created xsi:type="dcterms:W3CDTF">2015-09-15T19:08:09Z</dcterms:created>
  <dcterms:modified xsi:type="dcterms:W3CDTF">2015-12-07T14:52:31Z</dcterms:modified>
</cp:coreProperties>
</file>