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8CFCB9-F53A-4E12-A336-8A5209BFE3EB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2DD51B-CEF7-4C6D-A0E0-CE08AEEA098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5918" y="5643578"/>
            <a:ext cx="60290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Водити за носа</a:t>
            </a:r>
            <a:endParaRPr lang="ru-RU" sz="6000" b="1" dirty="0">
              <a:solidFill>
                <a:srgbClr val="C00000"/>
              </a:solidFill>
            </a:endParaRPr>
          </a:p>
        </p:txBody>
      </p:sp>
      <p:pic>
        <p:nvPicPr>
          <p:cNvPr id="11268" name="Picture 4" descr="http://www.androsov.com/cartoons/bears/bear0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5"/>
              </a:clrFrom>
              <a:clrTo>
                <a:srgbClr val="FFFF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08788" y="2285993"/>
            <a:ext cx="5039931" cy="3571900"/>
          </a:xfrm>
          <a:prstGeom prst="rect">
            <a:avLst/>
          </a:prstGeom>
          <a:noFill/>
        </p:spPr>
      </p:pic>
      <p:pic>
        <p:nvPicPr>
          <p:cNvPr id="11270" name="Picture 6" descr="http://player.myshared.ru/1171860/data/images/img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728"/>
            <a:ext cx="4500591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nezhit.pp.ua/wp-content/uploads/2015/07/2806aa3c4a98b696db547932d327af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357430"/>
            <a:ext cx="3071834" cy="2678594"/>
          </a:xfrm>
          <a:prstGeom prst="rect">
            <a:avLst/>
          </a:prstGeom>
          <a:noFill/>
        </p:spPr>
      </p:pic>
      <p:pic>
        <p:nvPicPr>
          <p:cNvPr id="14346" name="Picture 10" descr="http://www.raskraska.com/catalog0001/686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467"/>
          <a:stretch>
            <a:fillRect/>
          </a:stretch>
        </p:blipFill>
        <p:spPr bwMode="auto">
          <a:xfrm>
            <a:off x="285720" y="1571612"/>
            <a:ext cx="2610580" cy="3584223"/>
          </a:xfrm>
          <a:prstGeom prst="rect">
            <a:avLst/>
          </a:prstGeom>
          <a:noFill/>
        </p:spPr>
      </p:pic>
      <p:pic>
        <p:nvPicPr>
          <p:cNvPr id="14348" name="Picture 12" descr="http://www.raskraska.com/catalog0001/686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467"/>
          <a:stretch>
            <a:fillRect/>
          </a:stretch>
        </p:blipFill>
        <p:spPr bwMode="auto">
          <a:xfrm>
            <a:off x="6072198" y="1500174"/>
            <a:ext cx="2700332" cy="370744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143240" y="357166"/>
            <a:ext cx="27558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9600" b="1" dirty="0" smtClean="0">
                <a:solidFill>
                  <a:srgbClr val="C00000"/>
                </a:solidFill>
              </a:rPr>
              <a:t>16 кг</a:t>
            </a:r>
            <a:endParaRPr lang="ru-RU" sz="9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2513" y="5643578"/>
            <a:ext cx="8941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</a:rPr>
              <a:t>Не один пуд солі з</a:t>
            </a:r>
            <a:r>
              <a:rPr lang="en-US" sz="6000" b="1" dirty="0" smtClean="0">
                <a:solidFill>
                  <a:srgbClr val="C00000"/>
                </a:solidFill>
              </a:rPr>
              <a:t>’</a:t>
            </a:r>
            <a:r>
              <a:rPr lang="uk-UA" sz="6000" b="1" dirty="0" smtClean="0">
                <a:solidFill>
                  <a:srgbClr val="C00000"/>
                </a:solidFill>
              </a:rPr>
              <a:t>їсти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12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7</cp:revision>
  <dcterms:created xsi:type="dcterms:W3CDTF">2015-11-10T17:04:01Z</dcterms:created>
  <dcterms:modified xsi:type="dcterms:W3CDTF">2015-11-10T18:08:53Z</dcterms:modified>
</cp:coreProperties>
</file>