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2226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4CCDE-B45C-40BB-A0FF-F8D2F3B8A4E3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6674D-E273-48FB-A14E-F705D80E238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2FE40-4673-49E2-AF7E-3808443C62E9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9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1913468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1"/>
          <p:cNvGrpSpPr/>
          <p:nvPr/>
        </p:nvGrpSpPr>
        <p:grpSpPr>
          <a:xfrm>
            <a:off x="0" y="0"/>
            <a:ext cx="6858000" cy="9144000"/>
            <a:chOff x="0" y="0"/>
            <a:chExt cx="6858000" cy="9906000"/>
          </a:xfrm>
        </p:grpSpPr>
        <p:pic>
          <p:nvPicPr>
            <p:cNvPr id="23" name="Picture 2" descr="C:\Documents and Settings\Пользователь\Мои документы\Мои рисунки\рамка.bmp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721" b="480"/>
            <a:stretch>
              <a:fillRect/>
            </a:stretch>
          </p:blipFill>
          <p:spPr bwMode="auto">
            <a:xfrm>
              <a:off x="0" y="0"/>
              <a:ext cx="6858000" cy="9787006"/>
            </a:xfrm>
            <a:prstGeom prst="rect">
              <a:avLst/>
            </a:prstGeom>
            <a:noFill/>
          </p:spPr>
        </p:pic>
        <p:pic>
          <p:nvPicPr>
            <p:cNvPr id="24" name="Picture 8" descr="http://master28.ru/images/logos/Venzels1/PNG/-logo_venzelya_1-25.png"/>
            <p:cNvPicPr>
              <a:picLocks noChangeAspect="1" noChangeArrowheads="1"/>
            </p:cNvPicPr>
            <p:nvPr/>
          </p:nvPicPr>
          <p:blipFill>
            <a:blip r:embed="rId4"/>
            <a:srcRect l="4278" t="65590" r="54372" b="15874"/>
            <a:stretch>
              <a:fillRect/>
            </a:stretch>
          </p:blipFill>
          <p:spPr bwMode="auto">
            <a:xfrm>
              <a:off x="4786298" y="8977306"/>
              <a:ext cx="2071702" cy="928694"/>
            </a:xfrm>
            <a:prstGeom prst="rect">
              <a:avLst/>
            </a:prstGeom>
            <a:noFill/>
          </p:spPr>
        </p:pic>
      </p:grpSp>
      <p:pic>
        <p:nvPicPr>
          <p:cNvPr id="82947" name="Picture 3" descr="I:\school foto\школа\2014\ярмарка 028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604" y="6352455"/>
            <a:ext cx="3120178" cy="2160000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</p:pic>
      <p:pic>
        <p:nvPicPr>
          <p:cNvPr id="82948" name="Picture 4" descr="I:\school foto\клас\клас 02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28935" y="1670519"/>
            <a:ext cx="3120178" cy="2160000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</p:pic>
      <p:grpSp>
        <p:nvGrpSpPr>
          <p:cNvPr id="3" name="Группа 17"/>
          <p:cNvGrpSpPr/>
          <p:nvPr/>
        </p:nvGrpSpPr>
        <p:grpSpPr>
          <a:xfrm>
            <a:off x="2500307" y="4901713"/>
            <a:ext cx="3714907" cy="2160000"/>
            <a:chOff x="642918" y="6381760"/>
            <a:chExt cx="3714907" cy="2786021"/>
          </a:xfrm>
        </p:grpSpPr>
        <p:pic>
          <p:nvPicPr>
            <p:cNvPr id="82946" name="Picture 2" descr="C:\Documents and Settings\Пользователь\Мои документы\Мои рисунки\перерва 087.jp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42918" y="6381760"/>
              <a:ext cx="3714907" cy="2786021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</p:pic>
        <p:sp>
          <p:nvSpPr>
            <p:cNvPr id="16" name="Прямоугольник 15"/>
            <p:cNvSpPr/>
            <p:nvPr/>
          </p:nvSpPr>
          <p:spPr>
            <a:xfrm>
              <a:off x="1285860" y="8167710"/>
              <a:ext cx="357190" cy="214314"/>
            </a:xfrm>
            <a:prstGeom prst="rect">
              <a:avLst/>
            </a:prstGeom>
            <a:solidFill>
              <a:schemeClr val="tx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pic>
        <p:nvPicPr>
          <p:cNvPr id="82949" name="Picture 5" descr="I:\school foto\урок-кап1тошка\IMG_0086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1481" y="3319088"/>
            <a:ext cx="3120178" cy="2160000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</p:pic>
      <p:sp>
        <p:nvSpPr>
          <p:cNvPr id="17" name="TextBox 16"/>
          <p:cNvSpPr txBox="1"/>
          <p:nvPr/>
        </p:nvSpPr>
        <p:spPr>
          <a:xfrm>
            <a:off x="2042906" y="615436"/>
            <a:ext cx="4474302" cy="6155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uk-UA" sz="3400" smtClean="0">
                <a:solidFill>
                  <a:schemeClr val="tx2"/>
                </a:solidFill>
                <a:latin typeface="Monotype Corsiva" pitchFamily="66" charset="0"/>
              </a:rPr>
              <a:t>Технічні засоби </a:t>
            </a:r>
            <a:r>
              <a:rPr lang="uk-UA" sz="3400" dirty="0" smtClean="0">
                <a:solidFill>
                  <a:schemeClr val="tx2"/>
                </a:solidFill>
                <a:latin typeface="Monotype Corsiva" pitchFamily="66" charset="0"/>
              </a:rPr>
              <a:t>навчання</a:t>
            </a:r>
            <a:endParaRPr lang="ru-RU" sz="3400" dirty="0">
              <a:solidFill>
                <a:schemeClr val="tx2"/>
              </a:solidFill>
              <a:latin typeface="Monotype Corsiva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14950" y="214282"/>
            <a:ext cx="1335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Додаток </a:t>
            </a:r>
            <a:r>
              <a:rPr lang="uk-UA" sz="20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endParaRPr lang="ru-RU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13"/>
          <p:cNvGrpSpPr/>
          <p:nvPr/>
        </p:nvGrpSpPr>
        <p:grpSpPr>
          <a:xfrm>
            <a:off x="-214338" y="681376"/>
            <a:ext cx="6715172" cy="857256"/>
            <a:chOff x="-214338" y="809596"/>
            <a:chExt cx="6715172" cy="928694"/>
          </a:xfrm>
        </p:grpSpPr>
        <p:cxnSp>
          <p:nvCxnSpPr>
            <p:cNvPr id="18" name="Прямая соединительная линия 17"/>
            <p:cNvCxnSpPr/>
            <p:nvPr/>
          </p:nvCxnSpPr>
          <p:spPr>
            <a:xfrm>
              <a:off x="357166" y="1309662"/>
              <a:ext cx="6143668" cy="1588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19" name="Picture 8" descr="http://master28.ru/images/logos/Venzels1/PNG/-logo_venzelya_1-25.png"/>
            <p:cNvPicPr>
              <a:picLocks noChangeAspect="1" noChangeArrowheads="1"/>
            </p:cNvPicPr>
            <p:nvPr/>
          </p:nvPicPr>
          <p:blipFill>
            <a:blip r:embed="rId4"/>
            <a:srcRect l="51331" t="65590" b="15874"/>
            <a:stretch>
              <a:fillRect/>
            </a:stretch>
          </p:blipFill>
          <p:spPr bwMode="auto">
            <a:xfrm>
              <a:off x="-214338" y="809596"/>
              <a:ext cx="2438382" cy="92869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PresentationFormat>Экран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Administrator</cp:lastModifiedBy>
  <cp:revision>6</cp:revision>
  <dcterms:modified xsi:type="dcterms:W3CDTF">2016-02-01T10:56:55Z</dcterms:modified>
</cp:coreProperties>
</file>