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2226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B13F34-FAF2-4895-8BE4-8AD579D4563E}" type="datetimeFigureOut">
              <a:rPr lang="ru-RU" smtClean="0"/>
              <a:pPr/>
              <a:t>01.02.2016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11BF7E-AFF8-4FCA-AFC1-1B1B46C8363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22FE40-4673-49E2-AF7E-3808443C62E9}" type="slidenum">
              <a:rPr lang="ru-RU" smtClean="0"/>
              <a:pPr/>
              <a:t>1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6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9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01.02.2016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01.02.2016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21"/>
          <p:cNvGrpSpPr/>
          <p:nvPr/>
        </p:nvGrpSpPr>
        <p:grpSpPr>
          <a:xfrm>
            <a:off x="0" y="0"/>
            <a:ext cx="6858000" cy="9144000"/>
            <a:chOff x="0" y="0"/>
            <a:chExt cx="6858000" cy="9906000"/>
          </a:xfrm>
        </p:grpSpPr>
        <p:pic>
          <p:nvPicPr>
            <p:cNvPr id="33" name="Picture 2" descr="C:\Documents and Settings\Пользователь\Мои документы\Мои рисунки\рамка.bmp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t="721" b="480"/>
            <a:stretch>
              <a:fillRect/>
            </a:stretch>
          </p:blipFill>
          <p:spPr bwMode="auto">
            <a:xfrm>
              <a:off x="0" y="0"/>
              <a:ext cx="6858000" cy="9787006"/>
            </a:xfrm>
            <a:prstGeom prst="rect">
              <a:avLst/>
            </a:prstGeom>
            <a:noFill/>
          </p:spPr>
        </p:pic>
        <p:pic>
          <p:nvPicPr>
            <p:cNvPr id="34" name="Picture 8" descr="http://master28.ru/images/logos/Venzels1/PNG/-logo_venzelya_1-25.png"/>
            <p:cNvPicPr>
              <a:picLocks noChangeAspect="1" noChangeArrowheads="1"/>
            </p:cNvPicPr>
            <p:nvPr/>
          </p:nvPicPr>
          <p:blipFill>
            <a:blip r:embed="rId4"/>
            <a:srcRect l="4278" t="65590" r="54372" b="15874"/>
            <a:stretch>
              <a:fillRect/>
            </a:stretch>
          </p:blipFill>
          <p:spPr bwMode="auto">
            <a:xfrm>
              <a:off x="4786298" y="8977306"/>
              <a:ext cx="2071702" cy="928694"/>
            </a:xfrm>
            <a:prstGeom prst="rect">
              <a:avLst/>
            </a:prstGeom>
            <a:noFill/>
          </p:spPr>
        </p:pic>
      </p:grpSp>
      <p:pic>
        <p:nvPicPr>
          <p:cNvPr id="14" name="Picture 12" descr="http://www.friends-torrent.com/torrents/images/145179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928803" y="1472689"/>
            <a:ext cx="2318433" cy="2160000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</p:pic>
      <p:sp>
        <p:nvSpPr>
          <p:cNvPr id="17" name="TextBox 16"/>
          <p:cNvSpPr txBox="1"/>
          <p:nvPr/>
        </p:nvSpPr>
        <p:spPr>
          <a:xfrm>
            <a:off x="285728" y="571472"/>
            <a:ext cx="6263253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r"/>
            <a:r>
              <a:rPr lang="uk-UA" sz="2800" dirty="0" smtClean="0">
                <a:solidFill>
                  <a:schemeClr val="tx2"/>
                </a:solidFill>
                <a:latin typeface="Monotype Corsiva" pitchFamily="66" charset="0"/>
              </a:rPr>
              <a:t>Навчальні та ігрові комп</a:t>
            </a:r>
            <a:r>
              <a:rPr lang="en-US" sz="2800" dirty="0" smtClean="0">
                <a:solidFill>
                  <a:schemeClr val="tx2"/>
                </a:solidFill>
                <a:latin typeface="Monotype Corsiva" pitchFamily="66" charset="0"/>
              </a:rPr>
              <a:t>’</a:t>
            </a:r>
            <a:r>
              <a:rPr lang="uk-UA" sz="2800" dirty="0" smtClean="0">
                <a:solidFill>
                  <a:schemeClr val="tx2"/>
                </a:solidFill>
                <a:latin typeface="Monotype Corsiva" pitchFamily="66" charset="0"/>
              </a:rPr>
              <a:t>ютерні програми</a:t>
            </a:r>
            <a:endParaRPr lang="ru-RU" sz="2800" dirty="0">
              <a:solidFill>
                <a:schemeClr val="tx2"/>
              </a:solidFill>
              <a:latin typeface="Monotype Corsiva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72074" y="214282"/>
            <a:ext cx="14545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00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Додаток  </a:t>
            </a:r>
            <a:r>
              <a:rPr lang="uk-UA" sz="200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endParaRPr lang="ru-RU" sz="2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" name="Picture 4" descr="http://fs101.www.ex.ua/show/2507151/2507151.jpg?1600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000504" y="2989373"/>
            <a:ext cx="2340000" cy="2160000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</p:pic>
      <p:pic>
        <p:nvPicPr>
          <p:cNvPr id="15" name="Picture 4" descr="http://www.atlantic-records.com.ua/pic.php?id=33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286125" y="4901713"/>
            <a:ext cx="2332226" cy="2160000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</p:pic>
      <p:pic>
        <p:nvPicPr>
          <p:cNvPr id="18" name="Picture 8" descr="http://natalyagurkina.ucoz.ua/_fr/6/8193293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214422" y="3846629"/>
            <a:ext cx="2340000" cy="2160000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</p:pic>
      <p:pic>
        <p:nvPicPr>
          <p:cNvPr id="11" name="Picture 2" descr="http://fs39.www.ex.ua/show/2519382/2519382.jpg?1600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857233" y="6418397"/>
            <a:ext cx="2547341" cy="2160000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</p:pic>
      <p:grpSp>
        <p:nvGrpSpPr>
          <p:cNvPr id="3" name="Группа 15"/>
          <p:cNvGrpSpPr/>
          <p:nvPr/>
        </p:nvGrpSpPr>
        <p:grpSpPr>
          <a:xfrm>
            <a:off x="-214338" y="785786"/>
            <a:ext cx="6715172" cy="857256"/>
            <a:chOff x="-214338" y="809596"/>
            <a:chExt cx="6715172" cy="928694"/>
          </a:xfrm>
        </p:grpSpPr>
        <p:cxnSp>
          <p:nvCxnSpPr>
            <p:cNvPr id="20" name="Прямая соединительная линия 19"/>
            <p:cNvCxnSpPr/>
            <p:nvPr/>
          </p:nvCxnSpPr>
          <p:spPr>
            <a:xfrm>
              <a:off x="357166" y="1309662"/>
              <a:ext cx="6143668" cy="1588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pic>
          <p:nvPicPr>
            <p:cNvPr id="21" name="Picture 8" descr="http://master28.ru/images/logos/Venzels1/PNG/-logo_venzelya_1-25.png"/>
            <p:cNvPicPr>
              <a:picLocks noChangeAspect="1" noChangeArrowheads="1"/>
            </p:cNvPicPr>
            <p:nvPr/>
          </p:nvPicPr>
          <p:blipFill>
            <a:blip r:embed="rId4"/>
            <a:srcRect l="51331" t="65590" b="15874"/>
            <a:stretch>
              <a:fillRect/>
            </a:stretch>
          </p:blipFill>
          <p:spPr bwMode="auto">
            <a:xfrm>
              <a:off x="-214338" y="809596"/>
              <a:ext cx="2438382" cy="928694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PresentationFormat>Экран (4:3)</PresentationFormat>
  <Paragraphs>3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Administrator</cp:lastModifiedBy>
  <cp:revision>4</cp:revision>
  <dcterms:modified xsi:type="dcterms:W3CDTF">2016-02-01T11:18:02Z</dcterms:modified>
</cp:coreProperties>
</file>