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22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13F34-FAF2-4895-8BE4-8AD579D4563E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1BF7E-AFF8-4FCA-AFC1-1B1B46C83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2FE40-4673-49E2-AF7E-3808443C62E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0" y="0"/>
            <a:ext cx="6858000" cy="9144000"/>
            <a:chOff x="0" y="0"/>
            <a:chExt cx="6858000" cy="9906000"/>
          </a:xfrm>
        </p:grpSpPr>
        <p:pic>
          <p:nvPicPr>
            <p:cNvPr id="33" name="Picture 2" descr="C:\Documents and Settings\Пользователь\Мои документы\Мои рисунки\рамка.bm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21" b="480"/>
            <a:stretch>
              <a:fillRect/>
            </a:stretch>
          </p:blipFill>
          <p:spPr bwMode="auto">
            <a:xfrm>
              <a:off x="0" y="0"/>
              <a:ext cx="6858000" cy="9787006"/>
            </a:xfrm>
            <a:prstGeom prst="rect">
              <a:avLst/>
            </a:prstGeom>
            <a:noFill/>
          </p:spPr>
        </p:pic>
        <p:pic>
          <p:nvPicPr>
            <p:cNvPr id="34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4278" t="65590" r="54372" b="15874"/>
            <a:stretch>
              <a:fillRect/>
            </a:stretch>
          </p:blipFill>
          <p:spPr bwMode="auto">
            <a:xfrm>
              <a:off x="4786298" y="8977306"/>
              <a:ext cx="2071702" cy="928694"/>
            </a:xfrm>
            <a:prstGeom prst="rect">
              <a:avLst/>
            </a:prstGeom>
            <a:noFill/>
          </p:spPr>
        </p:pic>
      </p:grpSp>
      <p:pic>
        <p:nvPicPr>
          <p:cNvPr id="14" name="Picture 12" descr="http://www.friends-torrent.com/torrents/images/14517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803" y="1472689"/>
            <a:ext cx="2318433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285728" y="571472"/>
            <a:ext cx="626325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uk-UA" sz="2800" dirty="0" smtClean="0">
                <a:solidFill>
                  <a:schemeClr val="tx2"/>
                </a:solidFill>
                <a:latin typeface="Monotype Corsiva" pitchFamily="66" charset="0"/>
              </a:rPr>
              <a:t>Навчальні та ігрові комп</a:t>
            </a:r>
            <a:r>
              <a:rPr lang="en-US" sz="2800" dirty="0" smtClean="0">
                <a:solidFill>
                  <a:schemeClr val="tx2"/>
                </a:solidFill>
                <a:latin typeface="Monotype Corsiva" pitchFamily="66" charset="0"/>
              </a:rPr>
              <a:t>’</a:t>
            </a:r>
            <a:r>
              <a:rPr lang="uk-UA" sz="2800" dirty="0" smtClean="0">
                <a:solidFill>
                  <a:schemeClr val="tx2"/>
                </a:solidFill>
                <a:latin typeface="Monotype Corsiva" pitchFamily="66" charset="0"/>
              </a:rPr>
              <a:t>ютерні програми</a:t>
            </a:r>
            <a:endParaRPr lang="ru-RU" sz="2800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74" y="214282"/>
            <a:ext cx="145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Додаток  </a:t>
            </a:r>
            <a:r>
              <a:rPr lang="uk-UA" sz="2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4" descr="http://fs101.www.ex.ua/show/2507151/2507151.jpg?160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504" y="2989373"/>
            <a:ext cx="234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15" name="Picture 4" descr="http://www.atlantic-records.com.ua/pic.php?id=33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25" y="4901713"/>
            <a:ext cx="2332226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18" name="Picture 8" descr="http://natalyagurkina.ucoz.ua/_fr/6/819329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4422" y="3846629"/>
            <a:ext cx="234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11" name="Picture 2" descr="http://fs39.www.ex.ua/show/2519382/2519382.jpg?160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7233" y="6418397"/>
            <a:ext cx="2547341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  <p:grpSp>
        <p:nvGrpSpPr>
          <p:cNvPr id="3" name="Группа 15"/>
          <p:cNvGrpSpPr/>
          <p:nvPr/>
        </p:nvGrpSpPr>
        <p:grpSpPr>
          <a:xfrm>
            <a:off x="-214338" y="785786"/>
            <a:ext cx="6715172" cy="857256"/>
            <a:chOff x="-214338" y="809596"/>
            <a:chExt cx="6715172" cy="92869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357166" y="1309662"/>
              <a:ext cx="6143668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21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51331" t="65590" b="15874"/>
            <a:stretch>
              <a:fillRect/>
            </a:stretch>
          </p:blipFill>
          <p:spPr bwMode="auto">
            <a:xfrm>
              <a:off x="-214338" y="809596"/>
              <a:ext cx="243838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4</cp:revision>
  <dcterms:modified xsi:type="dcterms:W3CDTF">2016-02-01T11:18:02Z</dcterms:modified>
</cp:coreProperties>
</file>