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22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18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19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3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sp>
        <p:nvSpPr>
          <p:cNvPr id="13" name="TextBox 12"/>
          <p:cNvSpPr txBox="1"/>
          <p:nvPr/>
        </p:nvSpPr>
        <p:spPr>
          <a:xfrm>
            <a:off x="2839169" y="615435"/>
            <a:ext cx="370325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uk-UA" sz="3200" dirty="0" smtClean="0">
                <a:solidFill>
                  <a:schemeClr val="tx2"/>
                </a:solidFill>
                <a:latin typeface="Monotype Corsiva" pitchFamily="66" charset="0"/>
              </a:rPr>
              <a:t>Результати  конкурсів</a:t>
            </a:r>
            <a:endParaRPr lang="ru-RU" sz="32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3512" y="214282"/>
            <a:ext cx="1399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0"/>
          <p:cNvGrpSpPr/>
          <p:nvPr/>
        </p:nvGrpSpPr>
        <p:grpSpPr>
          <a:xfrm>
            <a:off x="-214338" y="681376"/>
            <a:ext cx="6715172" cy="857256"/>
            <a:chOff x="-214338" y="809596"/>
            <a:chExt cx="6715172" cy="928694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3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28604" y="1571604"/>
          <a:ext cx="5929354" cy="653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595"/>
                <a:gridCol w="2088485"/>
                <a:gridCol w="682138"/>
                <a:gridCol w="1311804"/>
                <a:gridCol w="1259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  <a:endParaRPr lang="ru-RU" sz="19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 конкурсу</a:t>
                      </a:r>
                      <a:endParaRPr lang="ru-RU" sz="19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Рік </a:t>
                      </a:r>
                      <a:endParaRPr lang="ru-RU" sz="19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Рівень </a:t>
                      </a:r>
                      <a:endParaRPr lang="ru-RU" sz="19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</a:t>
                      </a:r>
                      <a:endParaRPr lang="ru-RU" sz="19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ХІІ Міжнародний конкурс 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</a:p>
                    <a:p>
                      <a:pPr algn="ctr"/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української 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мови    ім. П.Яцика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Обласний 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Віталій Скалій</a:t>
                      </a:r>
                    </a:p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І місце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ХІІІ Міжнародний конкурс 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</a:p>
                    <a:p>
                      <a:pPr algn="ctr"/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української 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мови   ім. П.Яцика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Обласний 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Віталій Скалій</a:t>
                      </a:r>
                    </a:p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І місце</a:t>
                      </a:r>
                      <a:endParaRPr lang="ru-RU" sz="1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en-US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Міжнародний конкурс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української мови   ім. П.Яцика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Шкільний 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 Гура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І місце</a:t>
                      </a:r>
                      <a:endParaRPr lang="ru-RU" sz="1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en-US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І Міжнародний конкурс 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 </a:t>
                      </a:r>
                      <a:r>
                        <a:rPr lang="uk-UA" sz="19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української  мови   ім. П.Яцика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Шкільний 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Роман Гура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І </a:t>
                      </a:r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місце,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Єлизавета </a:t>
                      </a:r>
                      <a:r>
                        <a:rPr lang="uk-UA" sz="19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Пуківська</a:t>
                      </a:r>
                      <a:endParaRPr lang="uk-UA" sz="1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ІІІ місце</a:t>
                      </a:r>
                      <a:endParaRPr lang="ru-RU" sz="1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PresentationFormat>Экран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5</cp:revision>
  <dcterms:modified xsi:type="dcterms:W3CDTF">2016-02-24T15:32:44Z</dcterms:modified>
</cp:coreProperties>
</file>