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3314482488311548E-2"/>
          <c:y val="2.132439794542865E-2"/>
          <c:w val="0.8228524501432477"/>
          <c:h val="0.73352879122083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Навчальні досягнення учнів з природознавства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Лист1!$A$2:$A$4</c:f>
              <c:strCache>
                <c:ptCount val="3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14</c:v>
                </c:pt>
                <c:pt idx="2">
                  <c:v>1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8.4301072258461812E-3"/>
          <c:y val="0.67169448526411835"/>
          <c:w val="0.98076947842884765"/>
          <c:h val="0.22134057027876569"/>
        </c:manualLayout>
      </c:layout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05335-063A-48C8-A2A5-C232B5ED6081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1B4B7-9816-47E1-82D4-20AEC198FD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9144000" cy="6858000"/>
            <a:chOff x="0" y="0"/>
            <a:chExt cx="6858000" cy="9906000"/>
          </a:xfrm>
        </p:grpSpPr>
        <p:pic>
          <p:nvPicPr>
            <p:cNvPr id="3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3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sp>
        <p:nvSpPr>
          <p:cNvPr id="15" name="TextBox 14"/>
          <p:cNvSpPr txBox="1"/>
          <p:nvPr/>
        </p:nvSpPr>
        <p:spPr>
          <a:xfrm>
            <a:off x="7358082" y="214290"/>
            <a:ext cx="1399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Додаток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8662" y="642918"/>
            <a:ext cx="778075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chemeClr val="tx2"/>
                </a:solidFill>
                <a:latin typeface="Monotype Corsiva" pitchFamily="66" charset="0"/>
              </a:rPr>
              <a:t>Навчальні досягнення учнів 2 класу з природознавства</a:t>
            </a:r>
            <a:endParaRPr lang="ru-RU" sz="28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1142976" y="1571612"/>
          <a:ext cx="714380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3" name="Группа 8"/>
          <p:cNvGrpSpPr/>
          <p:nvPr/>
        </p:nvGrpSpPr>
        <p:grpSpPr>
          <a:xfrm>
            <a:off x="-285784" y="857232"/>
            <a:ext cx="8953563" cy="642942"/>
            <a:chOff x="-214338" y="809596"/>
            <a:chExt cx="6715172" cy="92869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2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3</cp:revision>
  <dcterms:modified xsi:type="dcterms:W3CDTF">2016-02-01T11:21:55Z</dcterms:modified>
</cp:coreProperties>
</file>