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314482488311548E-2"/>
          <c:y val="2.132439794542865E-2"/>
          <c:w val="0.8228524501432477"/>
          <c:h val="0.73352879122083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Навчальні досягнення учнів з природознавства</c:v>
                </c:pt>
              </c:strCache>
            </c:strRef>
          </c:tx>
          <c:explosion val="25"/>
          <c:dLbls>
            <c:showPercent val="1"/>
          </c:dLbls>
          <c:cat>
            <c:strRef>
              <c:f>Лист1!$A$2:$A$4</c:f>
              <c:strCache>
                <c:ptCount val="3"/>
                <c:pt idx="0">
                  <c:v>Високий рівень</c:v>
                </c:pt>
                <c:pt idx="1">
                  <c:v>Достатній рівень</c:v>
                </c:pt>
                <c:pt idx="2">
                  <c:v>Середній рівень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</c:v>
                </c:pt>
                <c:pt idx="1">
                  <c:v>14</c:v>
                </c:pt>
                <c:pt idx="2">
                  <c:v>1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8.4301072258461812E-3"/>
          <c:y val="0.67169448526411835"/>
          <c:w val="0.98076947842884765"/>
          <c:h val="0.22134057027876569"/>
        </c:manualLayout>
      </c:layout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05335-063A-48C8-A2A5-C232B5ED6081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1B4B7-9816-47E1-82D4-20AEC198FD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2FE40-4673-49E2-AF7E-3808443C62E9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1"/>
          <p:cNvGrpSpPr/>
          <p:nvPr/>
        </p:nvGrpSpPr>
        <p:grpSpPr>
          <a:xfrm>
            <a:off x="0" y="0"/>
            <a:ext cx="9144000" cy="6858000"/>
            <a:chOff x="0" y="0"/>
            <a:chExt cx="6858000" cy="9906000"/>
          </a:xfrm>
        </p:grpSpPr>
        <p:pic>
          <p:nvPicPr>
            <p:cNvPr id="33" name="Picture 2" descr="C:\Documents and Settings\Пользователь\Мои документы\Мои рисунки\рамка.bmp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721" b="480"/>
            <a:stretch>
              <a:fillRect/>
            </a:stretch>
          </p:blipFill>
          <p:spPr bwMode="auto">
            <a:xfrm>
              <a:off x="0" y="0"/>
              <a:ext cx="6858000" cy="9787006"/>
            </a:xfrm>
            <a:prstGeom prst="rect">
              <a:avLst/>
            </a:prstGeom>
            <a:noFill/>
          </p:spPr>
        </p:pic>
        <p:pic>
          <p:nvPicPr>
            <p:cNvPr id="34" name="Picture 8" descr="http://master28.ru/images/logos/Venzels1/PNG/-logo_venzelya_1-25.png"/>
            <p:cNvPicPr>
              <a:picLocks noChangeAspect="1" noChangeArrowheads="1"/>
            </p:cNvPicPr>
            <p:nvPr/>
          </p:nvPicPr>
          <p:blipFill>
            <a:blip r:embed="rId4"/>
            <a:srcRect l="4278" t="65590" r="54372" b="15874"/>
            <a:stretch>
              <a:fillRect/>
            </a:stretch>
          </p:blipFill>
          <p:spPr bwMode="auto">
            <a:xfrm>
              <a:off x="4786298" y="8977306"/>
              <a:ext cx="2071702" cy="928694"/>
            </a:xfrm>
            <a:prstGeom prst="rect">
              <a:avLst/>
            </a:prstGeom>
            <a:noFill/>
          </p:spPr>
        </p:pic>
      </p:grpSp>
      <p:sp>
        <p:nvSpPr>
          <p:cNvPr id="15" name="TextBox 14"/>
          <p:cNvSpPr txBox="1"/>
          <p:nvPr/>
        </p:nvSpPr>
        <p:spPr>
          <a:xfrm>
            <a:off x="7358082" y="214290"/>
            <a:ext cx="1399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Додаток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0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28662" y="642918"/>
            <a:ext cx="778075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uk-UA" sz="2800" dirty="0" smtClean="0">
                <a:solidFill>
                  <a:schemeClr val="tx2"/>
                </a:solidFill>
                <a:latin typeface="Monotype Corsiva" pitchFamily="66" charset="0"/>
              </a:rPr>
              <a:t>Навчальні досягнення учнів 2 класу з природознавства</a:t>
            </a:r>
            <a:endParaRPr lang="ru-RU" sz="2800" dirty="0">
              <a:solidFill>
                <a:schemeClr val="tx2"/>
              </a:solidFill>
              <a:latin typeface="Monotype Corsiva" pitchFamily="66" charset="0"/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1142976" y="1571612"/>
          <a:ext cx="714380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3" name="Группа 8"/>
          <p:cNvGrpSpPr/>
          <p:nvPr/>
        </p:nvGrpSpPr>
        <p:grpSpPr>
          <a:xfrm>
            <a:off x="-285784" y="857232"/>
            <a:ext cx="8953563" cy="642942"/>
            <a:chOff x="-214338" y="809596"/>
            <a:chExt cx="6715172" cy="928694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357166" y="1309662"/>
              <a:ext cx="6143668" cy="158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2" name="Picture 8" descr="http://master28.ru/images/logos/Venzels1/PNG/-logo_venzelya_1-25.png"/>
            <p:cNvPicPr>
              <a:picLocks noChangeAspect="1" noChangeArrowheads="1"/>
            </p:cNvPicPr>
            <p:nvPr/>
          </p:nvPicPr>
          <p:blipFill>
            <a:blip r:embed="rId4"/>
            <a:srcRect l="51331" t="65590" b="15874"/>
            <a:stretch>
              <a:fillRect/>
            </a:stretch>
          </p:blipFill>
          <p:spPr bwMode="auto">
            <a:xfrm>
              <a:off x="-214338" y="809596"/>
              <a:ext cx="2438382" cy="92869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PresentationFormat>Экран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Administrator</cp:lastModifiedBy>
  <cp:revision>3</cp:revision>
  <dcterms:modified xsi:type="dcterms:W3CDTF">2016-02-01T11:21:55Z</dcterms:modified>
</cp:coreProperties>
</file>