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17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2FFBC-999D-41AB-B38A-67FEC7341C6E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4593D-5F0E-4489-8910-151A682FD1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7A803-5C47-42C6-96F2-7BE49D3ACF49}" type="datetimeFigureOut">
              <a:rPr lang="ru-RU" smtClean="0"/>
              <a:t>01.02.2016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FE6D1-EAF7-4EDD-A7FC-E120CD34FE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3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3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5429266" y="615435"/>
            <a:ext cx="1075936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3600" dirty="0" err="1" smtClean="0">
                <a:solidFill>
                  <a:schemeClr val="tx2"/>
                </a:solidFill>
                <a:latin typeface="Monotype Corsiva" pitchFamily="66" charset="0"/>
              </a:rPr>
              <a:t>Блог</a:t>
            </a:r>
            <a:r>
              <a:rPr lang="uk-UA" sz="3600" dirty="0" smtClean="0">
                <a:solidFill>
                  <a:schemeClr val="tx2"/>
                </a:solidFill>
                <a:latin typeface="Monotype Corsiva" pitchFamily="66" charset="0"/>
              </a:rPr>
              <a:t> </a:t>
            </a:r>
            <a:endParaRPr lang="ru-RU" sz="36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2074" y="214282"/>
            <a:ext cx="1464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C:\Documents and Settings\Пользователь\Рабочий стол\monitor-32232_64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04" y="1714480"/>
            <a:ext cx="6072230" cy="5697865"/>
          </a:xfrm>
          <a:prstGeom prst="rect">
            <a:avLst/>
          </a:prstGeom>
          <a:noFill/>
        </p:spPr>
      </p:pic>
      <p:sp>
        <p:nvSpPr>
          <p:cNvPr id="68615" name="AutoShape 7" descr="https://fpimage.cdnpk.net/free-vector/_275-4974.jpg"/>
          <p:cNvSpPr>
            <a:spLocks noChangeAspect="1" noChangeArrowheads="1"/>
          </p:cNvSpPr>
          <p:nvPr/>
        </p:nvSpPr>
        <p:spPr bwMode="auto">
          <a:xfrm>
            <a:off x="155575" y="-1976803"/>
            <a:ext cx="5962650" cy="412359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8617" name="AutoShape 9" descr="https://pixabay.com/static/uploads/photo/2012/05/07/18/54/envelope-48986_960_720.png"/>
          <p:cNvSpPr>
            <a:spLocks noChangeAspect="1" noChangeArrowheads="1"/>
          </p:cNvSpPr>
          <p:nvPr/>
        </p:nvSpPr>
        <p:spPr bwMode="auto">
          <a:xfrm>
            <a:off x="155575" y="-2215661"/>
            <a:ext cx="7791450" cy="461596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8619" name="AutoShape 11" descr="https://pixabay.com/static/uploads/photo/2014/09/25/13/07/envelope-460508_960_720.png"/>
          <p:cNvSpPr>
            <a:spLocks noChangeAspect="1" noChangeArrowheads="1"/>
          </p:cNvSpPr>
          <p:nvPr/>
        </p:nvSpPr>
        <p:spPr bwMode="auto">
          <a:xfrm>
            <a:off x="155576" y="-2215661"/>
            <a:ext cx="7038975" cy="461596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7826" name="Picture 2" descr="C:\Documents and Settings\Пользователь\Мои документы\Мои рисунки\блог.bmp"/>
          <p:cNvPicPr>
            <a:picLocks noChangeAspect="1" noChangeArrowheads="1"/>
          </p:cNvPicPr>
          <p:nvPr/>
        </p:nvPicPr>
        <p:blipFill>
          <a:blip r:embed="rId6" cstate="print"/>
          <a:srcRect l="9459" r="2703"/>
          <a:stretch>
            <a:fillRect/>
          </a:stretch>
        </p:blipFill>
        <p:spPr bwMode="auto">
          <a:xfrm>
            <a:off x="1071546" y="2000232"/>
            <a:ext cx="4357718" cy="287852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</p:pic>
      <p:grpSp>
        <p:nvGrpSpPr>
          <p:cNvPr id="3" name="Группа 14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8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sp>
        <p:nvSpPr>
          <p:cNvPr id="19" name="Прямоугольник 18"/>
          <p:cNvSpPr/>
          <p:nvPr/>
        </p:nvSpPr>
        <p:spPr>
          <a:xfrm>
            <a:off x="428604" y="7643834"/>
            <a:ext cx="609647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j-lt"/>
                <a:cs typeface="Times New Roman" pitchFamily="18" charset="0"/>
              </a:rPr>
              <a:t>http://myblogoksamyt.blogspot.com</a:t>
            </a:r>
            <a:endParaRPr lang="ru-RU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Administrator</dc:creator>
  <cp:lastModifiedBy>Administrator</cp:lastModifiedBy>
  <cp:revision>1</cp:revision>
  <dcterms:created xsi:type="dcterms:W3CDTF">2016-02-01T11:25:57Z</dcterms:created>
  <dcterms:modified xsi:type="dcterms:W3CDTF">2016-02-01T11:28:32Z</dcterms:modified>
</cp:coreProperties>
</file>