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5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768E3F-21FB-4147-864D-58F494D39140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42F179-DBC0-4A94-ACEB-9F9D653E2487}">
      <dgm:prSet phldrT="[Текст]" custT="1"/>
      <dgm:spPr/>
      <dgm:t>
        <a:bodyPr vert="vert270"/>
        <a:lstStyle/>
        <a:p>
          <a:r>
            <a:rPr lang="uk-UA" sz="4000" noProof="0" dirty="0" smtClean="0">
              <a:latin typeface="Times New Roman" pitchFamily="18" charset="0"/>
              <a:cs typeface="Times New Roman" pitchFamily="18" charset="0"/>
            </a:rPr>
            <a:t>Напрями використання ІКТ у початковій школі</a:t>
          </a:r>
          <a:endParaRPr lang="uk-UA" sz="4000" noProof="0" dirty="0">
            <a:latin typeface="Times New Roman" pitchFamily="18" charset="0"/>
            <a:cs typeface="Times New Roman" pitchFamily="18" charset="0"/>
          </a:endParaRPr>
        </a:p>
      </dgm:t>
    </dgm:pt>
    <dgm:pt modelId="{296E006F-5275-47BE-B602-1D5874B404C8}" type="parTrans" cxnId="{09C2BD4D-ECD0-455C-880F-980C8A64EAB4}">
      <dgm:prSet/>
      <dgm:spPr/>
      <dgm:t>
        <a:bodyPr/>
        <a:lstStyle/>
        <a:p>
          <a:endParaRPr lang="ru-RU"/>
        </a:p>
      </dgm:t>
    </dgm:pt>
    <dgm:pt modelId="{FE790855-36FB-40A4-BA38-38387CDAF375}" type="sibTrans" cxnId="{09C2BD4D-ECD0-455C-880F-980C8A64EAB4}">
      <dgm:prSet/>
      <dgm:spPr/>
      <dgm:t>
        <a:bodyPr/>
        <a:lstStyle/>
        <a:p>
          <a:endParaRPr lang="ru-RU"/>
        </a:p>
      </dgm:t>
    </dgm:pt>
    <dgm:pt modelId="{67860038-4E12-497F-84A9-E9A4F4ECF8C4}">
      <dgm:prSet phldrT="[Текст]" custT="1"/>
      <dgm:spPr/>
      <dgm:t>
        <a:bodyPr/>
        <a:lstStyle/>
        <a:p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електронні навчальні посібники 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56949218-266C-4F3E-9463-EEE2CAF68AB4}" type="parTrans" cxnId="{6AB593D7-A5A3-44EF-911F-2B7F5FB39677}">
      <dgm:prSet/>
      <dgm:spPr/>
      <dgm:t>
        <a:bodyPr/>
        <a:lstStyle/>
        <a:p>
          <a:endParaRPr lang="ru-RU" dirty="0"/>
        </a:p>
      </dgm:t>
    </dgm:pt>
    <dgm:pt modelId="{1EC4811F-8106-44E3-8F89-B2C3B0A8E0A3}" type="sibTrans" cxnId="{6AB593D7-A5A3-44EF-911F-2B7F5FB39677}">
      <dgm:prSet/>
      <dgm:spPr/>
      <dgm:t>
        <a:bodyPr/>
        <a:lstStyle/>
        <a:p>
          <a:endParaRPr lang="ru-RU"/>
        </a:p>
      </dgm:t>
    </dgm:pt>
    <dgm:pt modelId="{74445C68-2079-4B91-9CBB-097FDCE8956B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довідники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B5D004F-B22D-4F78-BC1E-BF509BC2701E}" type="parTrans" cxnId="{C4BD6D6D-2F17-4317-8A3C-71998B4480F3}">
      <dgm:prSet/>
      <dgm:spPr/>
      <dgm:t>
        <a:bodyPr/>
        <a:lstStyle/>
        <a:p>
          <a:endParaRPr lang="ru-RU" dirty="0"/>
        </a:p>
      </dgm:t>
    </dgm:pt>
    <dgm:pt modelId="{453DB255-5216-4336-AD6C-69D6DAAD33BD}" type="sibTrans" cxnId="{C4BD6D6D-2F17-4317-8A3C-71998B4480F3}">
      <dgm:prSet/>
      <dgm:spPr/>
      <dgm:t>
        <a:bodyPr/>
        <a:lstStyle/>
        <a:p>
          <a:endParaRPr lang="ru-RU"/>
        </a:p>
      </dgm:t>
    </dgm:pt>
    <dgm:pt modelId="{32EAA2EB-EF57-4BE3-BD93-319378A03F4C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тренажери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8C23BC9-42D3-4404-BFAA-FD24D1EACC62}" type="parTrans" cxnId="{96F44A76-E35E-4EC5-A34E-20F772FCAD1F}">
      <dgm:prSet/>
      <dgm:spPr/>
      <dgm:t>
        <a:bodyPr/>
        <a:lstStyle/>
        <a:p>
          <a:endParaRPr lang="ru-RU" dirty="0"/>
        </a:p>
      </dgm:t>
    </dgm:pt>
    <dgm:pt modelId="{F1B63352-BC22-4E66-84A4-C46B7C8A616D}" type="sibTrans" cxnId="{96F44A76-E35E-4EC5-A34E-20F772FCAD1F}">
      <dgm:prSet/>
      <dgm:spPr/>
      <dgm:t>
        <a:bodyPr/>
        <a:lstStyle/>
        <a:p>
          <a:endParaRPr lang="ru-RU"/>
        </a:p>
      </dgm:t>
    </dgm:pt>
    <dgm:pt modelId="{6CB183E8-E62E-451C-9E9C-661BF6249FC3}">
      <dgm:prSet phldrT="[Текст]" custT="1"/>
      <dgm:spPr/>
      <dgm:t>
        <a:bodyPr/>
        <a:lstStyle/>
        <a:p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мультимедійні презентації</a:t>
          </a:r>
        </a:p>
      </dgm:t>
    </dgm:pt>
    <dgm:pt modelId="{E07093FB-F43D-45FB-9B0B-9B610406A312}" type="parTrans" cxnId="{BFCADAE9-181F-49D1-9DB2-4ED0D6814502}">
      <dgm:prSet/>
      <dgm:spPr/>
      <dgm:t>
        <a:bodyPr/>
        <a:lstStyle/>
        <a:p>
          <a:endParaRPr lang="ru-RU" dirty="0"/>
        </a:p>
      </dgm:t>
    </dgm:pt>
    <dgm:pt modelId="{7B0AA1F1-E162-4BA8-A48A-368E2BF2289C}" type="sibTrans" cxnId="{BFCADAE9-181F-49D1-9DB2-4ED0D6814502}">
      <dgm:prSet/>
      <dgm:spPr/>
      <dgm:t>
        <a:bodyPr/>
        <a:lstStyle/>
        <a:p>
          <a:endParaRPr lang="ru-RU"/>
        </a:p>
      </dgm:t>
    </dgm:pt>
    <dgm:pt modelId="{8A23D5CD-4022-477C-B416-B9E9139CEA5C}">
      <dgm:prSet phldrT="[Текст]" custT="1"/>
      <dgm:spPr/>
      <dgm:t>
        <a:bodyPr/>
        <a:lstStyle/>
        <a:p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пізнавальні завдання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9D5CE799-D174-499E-8682-DC7C4D814943}" type="parTrans" cxnId="{40A7DD6D-A75C-4396-B4CC-FF1CE612ADDD}">
      <dgm:prSet/>
      <dgm:spPr/>
      <dgm:t>
        <a:bodyPr/>
        <a:lstStyle/>
        <a:p>
          <a:endParaRPr lang="ru-RU" dirty="0"/>
        </a:p>
      </dgm:t>
    </dgm:pt>
    <dgm:pt modelId="{DB39177E-6B0C-4357-B795-EA82F7F59AA4}" type="sibTrans" cxnId="{40A7DD6D-A75C-4396-B4CC-FF1CE612ADDD}">
      <dgm:prSet/>
      <dgm:spPr/>
      <dgm:t>
        <a:bodyPr/>
        <a:lstStyle/>
        <a:p>
          <a:endParaRPr lang="ru-RU"/>
        </a:p>
      </dgm:t>
    </dgm:pt>
    <dgm:pt modelId="{F8586160-CA14-43BF-BC18-8E1938CDA539}">
      <dgm:prSet phldrT="[Текст]" custT="1"/>
      <dgm:spPr/>
      <dgm:t>
        <a:bodyPr/>
        <a:lstStyle/>
        <a:p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тестовий контроль 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3155F57E-985F-4B17-8186-059B431AA501}" type="parTrans" cxnId="{25E27BD1-C64C-49FA-A0F4-777359B6CB72}">
      <dgm:prSet/>
      <dgm:spPr/>
      <dgm:t>
        <a:bodyPr/>
        <a:lstStyle/>
        <a:p>
          <a:endParaRPr lang="ru-RU"/>
        </a:p>
      </dgm:t>
    </dgm:pt>
    <dgm:pt modelId="{4FC5DF21-70C4-4E82-B624-276799AAF323}" type="sibTrans" cxnId="{25E27BD1-C64C-49FA-A0F4-777359B6CB72}">
      <dgm:prSet/>
      <dgm:spPr/>
      <dgm:t>
        <a:bodyPr/>
        <a:lstStyle/>
        <a:p>
          <a:endParaRPr lang="ru-RU"/>
        </a:p>
      </dgm:t>
    </dgm:pt>
    <dgm:pt modelId="{88F48E7B-CB94-4BDA-A1B1-EC12B100069B}">
      <dgm:prSet phldrT="[Текст]" custT="1"/>
      <dgm:spPr/>
      <dgm:t>
        <a:bodyPr/>
        <a:lstStyle/>
        <a:p>
          <a:r>
            <a:rPr lang="uk-UA" sz="2400" noProof="0" dirty="0" smtClean="0">
              <a:latin typeface="Times New Roman" pitchFamily="18" charset="0"/>
              <a:cs typeface="Times New Roman" pitchFamily="18" charset="0"/>
            </a:rPr>
            <a:t>електронні педагогічні програми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21E526AE-AFB1-4A45-BB90-4A73BFF66D7F}" type="parTrans" cxnId="{4B689B4B-95C3-4C2A-B2AE-F6C27D9D45B6}">
      <dgm:prSet/>
      <dgm:spPr/>
      <dgm:t>
        <a:bodyPr/>
        <a:lstStyle/>
        <a:p>
          <a:endParaRPr lang="ru-RU"/>
        </a:p>
      </dgm:t>
    </dgm:pt>
    <dgm:pt modelId="{29E6EF06-E604-4232-BB93-6903AB54352C}" type="sibTrans" cxnId="{4B689B4B-95C3-4C2A-B2AE-F6C27D9D45B6}">
      <dgm:prSet/>
      <dgm:spPr/>
      <dgm:t>
        <a:bodyPr/>
        <a:lstStyle/>
        <a:p>
          <a:endParaRPr lang="ru-RU"/>
        </a:p>
      </dgm:t>
    </dgm:pt>
    <dgm:pt modelId="{43BB06FD-1A1B-4CB9-9088-5A57D70EDEE4}">
      <dgm:prSet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кросворди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04DA3E6-4B53-4CB5-86AF-C9AA3F4DF96E}" type="parTrans" cxnId="{2024EE4B-21B6-45AE-A283-107A50EBDC1B}">
      <dgm:prSet/>
      <dgm:spPr/>
      <dgm:t>
        <a:bodyPr/>
        <a:lstStyle/>
        <a:p>
          <a:endParaRPr lang="ru-RU"/>
        </a:p>
      </dgm:t>
    </dgm:pt>
    <dgm:pt modelId="{FBAE29DA-ED50-4E7A-91B3-664A0D1079C0}" type="sibTrans" cxnId="{2024EE4B-21B6-45AE-A283-107A50EBDC1B}">
      <dgm:prSet/>
      <dgm:spPr/>
      <dgm:t>
        <a:bodyPr/>
        <a:lstStyle/>
        <a:p>
          <a:endParaRPr lang="ru-RU"/>
        </a:p>
      </dgm:t>
    </dgm:pt>
    <dgm:pt modelId="{C435BAB9-4207-4A24-AAF9-52EB4E861F00}">
      <dgm:prSet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ребуси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8464A7F-077F-4B97-A742-AF6553D5377D}" type="parTrans" cxnId="{5BB38671-F6FB-4907-8DE8-0ABAB7EB84F4}">
      <dgm:prSet/>
      <dgm:spPr/>
      <dgm:t>
        <a:bodyPr/>
        <a:lstStyle/>
        <a:p>
          <a:endParaRPr lang="ru-RU"/>
        </a:p>
      </dgm:t>
    </dgm:pt>
    <dgm:pt modelId="{9FBE73F0-BC58-4B85-9CF8-C4F021B89EBD}" type="sibTrans" cxnId="{5BB38671-F6FB-4907-8DE8-0ABAB7EB84F4}">
      <dgm:prSet/>
      <dgm:spPr/>
      <dgm:t>
        <a:bodyPr/>
        <a:lstStyle/>
        <a:p>
          <a:endParaRPr lang="ru-RU"/>
        </a:p>
      </dgm:t>
    </dgm:pt>
    <dgm:pt modelId="{4891EA47-C1A1-4778-B174-8658C2990BB4}">
      <dgm:prSet custT="1"/>
      <dgm:spPr/>
      <dgm:t>
        <a:bodyPr/>
        <a:lstStyle/>
        <a:p>
          <a:r>
            <a:rPr lang="uk-UA" sz="2200" dirty="0" smtClean="0">
              <a:latin typeface="Times New Roman" pitchFamily="18" charset="0"/>
              <a:cs typeface="Times New Roman" pitchFamily="18" charset="0"/>
            </a:rPr>
            <a:t>головоломки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dgm:t>
    </dgm:pt>
    <dgm:pt modelId="{42C1A334-8AF9-46E3-9D3E-A3C16BE4ED55}" type="parTrans" cxnId="{70BFD990-EB63-48C8-BA96-5D8BEA990B65}">
      <dgm:prSet/>
      <dgm:spPr/>
      <dgm:t>
        <a:bodyPr/>
        <a:lstStyle/>
        <a:p>
          <a:endParaRPr lang="ru-RU"/>
        </a:p>
      </dgm:t>
    </dgm:pt>
    <dgm:pt modelId="{16EC5AF0-18C7-45DD-99D4-00AE93E21B58}" type="sibTrans" cxnId="{70BFD990-EB63-48C8-BA96-5D8BEA990B65}">
      <dgm:prSet/>
      <dgm:spPr/>
      <dgm:t>
        <a:bodyPr/>
        <a:lstStyle/>
        <a:p>
          <a:endParaRPr lang="ru-RU"/>
        </a:p>
      </dgm:t>
    </dgm:pt>
    <dgm:pt modelId="{C2E7234D-2A70-4571-920C-4F50E9D290C4}">
      <dgm:prSet phldrT="[Текст]" custT="1"/>
      <dgm:spPr/>
      <dgm:t>
        <a:bodyPr/>
        <a:lstStyle/>
        <a:p>
          <a:r>
            <a:rPr lang="uk-UA" sz="2400" noProof="0" dirty="0" err="1" smtClean="0">
              <a:latin typeface="Times New Roman" pitchFamily="18" charset="0"/>
              <a:cs typeface="Times New Roman" pitchFamily="18" charset="0"/>
            </a:rPr>
            <a:t>Інтернет-ресурси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E49B062B-60C4-4C9A-A034-27E4F93DEA28}" type="parTrans" cxnId="{2CB4C1DA-FA0E-4677-BD47-A35EC32975B0}">
      <dgm:prSet/>
      <dgm:spPr/>
      <dgm:t>
        <a:bodyPr/>
        <a:lstStyle/>
        <a:p>
          <a:endParaRPr lang="ru-RU"/>
        </a:p>
      </dgm:t>
    </dgm:pt>
    <dgm:pt modelId="{07DCFA68-E9C6-4753-BD2D-079AA3305D48}" type="sibTrans" cxnId="{2CB4C1DA-FA0E-4677-BD47-A35EC32975B0}">
      <dgm:prSet/>
      <dgm:spPr/>
      <dgm:t>
        <a:bodyPr/>
        <a:lstStyle/>
        <a:p>
          <a:endParaRPr lang="ru-RU"/>
        </a:p>
      </dgm:t>
    </dgm:pt>
    <dgm:pt modelId="{8177025B-5184-4617-A1B4-50697632C61D}">
      <dgm:prSet/>
      <dgm:spPr/>
      <dgm:t>
        <a:bodyPr/>
        <a:lstStyle/>
        <a:p>
          <a:r>
            <a:rPr lang="uk-UA" noProof="0" smtClean="0">
              <a:latin typeface="Times New Roman" pitchFamily="18" charset="0"/>
              <a:cs typeface="Times New Roman" pitchFamily="18" charset="0"/>
            </a:rPr>
            <a:t>дидактичні ігри</a:t>
          </a:r>
          <a:endParaRPr lang="ru-RU" dirty="0"/>
        </a:p>
      </dgm:t>
    </dgm:pt>
    <dgm:pt modelId="{0F126391-ED8E-40CC-9394-28DCE0F0C68E}" type="parTrans" cxnId="{7B8FD09A-1E57-4011-B465-7CC985A83815}">
      <dgm:prSet/>
      <dgm:spPr/>
      <dgm:t>
        <a:bodyPr/>
        <a:lstStyle/>
        <a:p>
          <a:endParaRPr lang="ru-RU"/>
        </a:p>
      </dgm:t>
    </dgm:pt>
    <dgm:pt modelId="{7731A8CE-A890-4E6D-9B5D-1094587CA52B}" type="sibTrans" cxnId="{7B8FD09A-1E57-4011-B465-7CC985A83815}">
      <dgm:prSet/>
      <dgm:spPr/>
      <dgm:t>
        <a:bodyPr/>
        <a:lstStyle/>
        <a:p>
          <a:endParaRPr lang="ru-RU"/>
        </a:p>
      </dgm:t>
    </dgm:pt>
    <dgm:pt modelId="{76244601-D356-41AD-93DF-0F4A75A92BD9}" type="pres">
      <dgm:prSet presAssocID="{4A768E3F-21FB-4147-864D-58F494D3914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F8BB24-A4F4-448A-A3CC-BFD4C74985EE}" type="pres">
      <dgm:prSet presAssocID="{2042F179-DBC0-4A94-ACEB-9F9D653E2487}" presName="root1" presStyleCnt="0"/>
      <dgm:spPr/>
    </dgm:pt>
    <dgm:pt modelId="{94C96B42-D8C4-48A9-9BC5-24618E111A9D}" type="pres">
      <dgm:prSet presAssocID="{2042F179-DBC0-4A94-ACEB-9F9D653E2487}" presName="LevelOneTextNode" presStyleLbl="node0" presStyleIdx="0" presStyleCnt="1" custScaleX="79775" custScaleY="8669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C47E9C-71F9-4378-8843-061B7C06C489}" type="pres">
      <dgm:prSet presAssocID="{2042F179-DBC0-4A94-ACEB-9F9D653E2487}" presName="level2hierChild" presStyleCnt="0"/>
      <dgm:spPr/>
    </dgm:pt>
    <dgm:pt modelId="{51FEFFB7-1D1A-4BF0-AF24-C8669C121743}" type="pres">
      <dgm:prSet presAssocID="{56949218-266C-4F3E-9463-EEE2CAF68AB4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5BCFB8CF-6CE7-4383-B259-C12AA98085AE}" type="pres">
      <dgm:prSet presAssocID="{56949218-266C-4F3E-9463-EEE2CAF68AB4}" presName="connTx" presStyleLbl="parChTrans1D2" presStyleIdx="0" presStyleCnt="7"/>
      <dgm:spPr/>
      <dgm:t>
        <a:bodyPr/>
        <a:lstStyle/>
        <a:p>
          <a:endParaRPr lang="ru-RU"/>
        </a:p>
      </dgm:t>
    </dgm:pt>
    <dgm:pt modelId="{1D589132-1DB8-457F-A6E3-2FF449DE2912}" type="pres">
      <dgm:prSet presAssocID="{67860038-4E12-497F-84A9-E9A4F4ECF8C4}" presName="root2" presStyleCnt="0"/>
      <dgm:spPr/>
    </dgm:pt>
    <dgm:pt modelId="{D173BF7D-CE4E-4C95-AB5B-800F1BC058AA}" type="pres">
      <dgm:prSet presAssocID="{67860038-4E12-497F-84A9-E9A4F4ECF8C4}" presName="LevelTwoTextNode" presStyleLbl="node2" presStyleIdx="0" presStyleCnt="7" custScaleX="134434" custScaleY="124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B5A1B1-2080-4ADE-937D-D4C2A769A4A4}" type="pres">
      <dgm:prSet presAssocID="{67860038-4E12-497F-84A9-E9A4F4ECF8C4}" presName="level3hierChild" presStyleCnt="0"/>
      <dgm:spPr/>
    </dgm:pt>
    <dgm:pt modelId="{C056172B-41E9-424C-B0EC-189F6D14AA36}" type="pres">
      <dgm:prSet presAssocID="{7B5D004F-B22D-4F78-BC1E-BF509BC2701E}" presName="conn2-1" presStyleLbl="parChTrans1D3" presStyleIdx="0" presStyleCnt="5"/>
      <dgm:spPr/>
      <dgm:t>
        <a:bodyPr/>
        <a:lstStyle/>
        <a:p>
          <a:endParaRPr lang="ru-RU"/>
        </a:p>
      </dgm:t>
    </dgm:pt>
    <dgm:pt modelId="{D1C00544-C2A8-47C2-BC4A-6E2FAE7F7147}" type="pres">
      <dgm:prSet presAssocID="{7B5D004F-B22D-4F78-BC1E-BF509BC2701E}" presName="connTx" presStyleLbl="parChTrans1D3" presStyleIdx="0" presStyleCnt="5"/>
      <dgm:spPr/>
      <dgm:t>
        <a:bodyPr/>
        <a:lstStyle/>
        <a:p>
          <a:endParaRPr lang="ru-RU"/>
        </a:p>
      </dgm:t>
    </dgm:pt>
    <dgm:pt modelId="{4816AC7B-B05C-440F-A16C-A59E88329657}" type="pres">
      <dgm:prSet presAssocID="{74445C68-2079-4B91-9CBB-097FDCE8956B}" presName="root2" presStyleCnt="0"/>
      <dgm:spPr/>
    </dgm:pt>
    <dgm:pt modelId="{087C76DF-44DA-4FFC-8AE0-8D07B24638E1}" type="pres">
      <dgm:prSet presAssocID="{74445C68-2079-4B91-9CBB-097FDCE8956B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505AF4-3C54-45DD-9F71-3F35506E0615}" type="pres">
      <dgm:prSet presAssocID="{74445C68-2079-4B91-9CBB-097FDCE8956B}" presName="level3hierChild" presStyleCnt="0"/>
      <dgm:spPr/>
    </dgm:pt>
    <dgm:pt modelId="{8ADE34EF-A2C1-42C2-A800-28A68C267596}" type="pres">
      <dgm:prSet presAssocID="{48C23BC9-42D3-4404-BFAA-FD24D1EACC62}" presName="conn2-1" presStyleLbl="parChTrans1D3" presStyleIdx="1" presStyleCnt="5"/>
      <dgm:spPr/>
      <dgm:t>
        <a:bodyPr/>
        <a:lstStyle/>
        <a:p>
          <a:endParaRPr lang="ru-RU"/>
        </a:p>
      </dgm:t>
    </dgm:pt>
    <dgm:pt modelId="{D3C7D943-6218-4B6E-B344-F7D375B59C22}" type="pres">
      <dgm:prSet presAssocID="{48C23BC9-42D3-4404-BFAA-FD24D1EACC62}" presName="connTx" presStyleLbl="parChTrans1D3" presStyleIdx="1" presStyleCnt="5"/>
      <dgm:spPr/>
      <dgm:t>
        <a:bodyPr/>
        <a:lstStyle/>
        <a:p>
          <a:endParaRPr lang="ru-RU"/>
        </a:p>
      </dgm:t>
    </dgm:pt>
    <dgm:pt modelId="{A5F0841E-FD7D-4B55-A1F5-0D01499D4DE9}" type="pres">
      <dgm:prSet presAssocID="{32EAA2EB-EF57-4BE3-BD93-319378A03F4C}" presName="root2" presStyleCnt="0"/>
      <dgm:spPr/>
    </dgm:pt>
    <dgm:pt modelId="{9549D7A3-38AB-4F45-96AE-AB7961D18B01}" type="pres">
      <dgm:prSet presAssocID="{32EAA2EB-EF57-4BE3-BD93-319378A03F4C}" presName="LevelTwoTextNode" presStyleLbl="node3" presStyleIdx="1" presStyleCnt="5" custScaleX="1205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7410BF-D67A-4D7C-BEB0-44B84AA87296}" type="pres">
      <dgm:prSet presAssocID="{32EAA2EB-EF57-4BE3-BD93-319378A03F4C}" presName="level3hierChild" presStyleCnt="0"/>
      <dgm:spPr/>
    </dgm:pt>
    <dgm:pt modelId="{2EE1ADCF-A8F9-412A-B82A-9146099F97E3}" type="pres">
      <dgm:prSet presAssocID="{E07093FB-F43D-45FB-9B0B-9B610406A312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9EB7C5B1-4643-4ED5-A866-BED6990788EC}" type="pres">
      <dgm:prSet presAssocID="{E07093FB-F43D-45FB-9B0B-9B610406A312}" presName="connTx" presStyleLbl="parChTrans1D2" presStyleIdx="1" presStyleCnt="7"/>
      <dgm:spPr/>
      <dgm:t>
        <a:bodyPr/>
        <a:lstStyle/>
        <a:p>
          <a:endParaRPr lang="ru-RU"/>
        </a:p>
      </dgm:t>
    </dgm:pt>
    <dgm:pt modelId="{91BB1714-09F0-4B6E-A036-53E6379A3191}" type="pres">
      <dgm:prSet presAssocID="{6CB183E8-E62E-451C-9E9C-661BF6249FC3}" presName="root2" presStyleCnt="0"/>
      <dgm:spPr/>
    </dgm:pt>
    <dgm:pt modelId="{83A81D28-6A76-4A06-BC37-AC3D59CA7BF5}" type="pres">
      <dgm:prSet presAssocID="{6CB183E8-E62E-451C-9E9C-661BF6249FC3}" presName="LevelTwoTextNode" presStyleLbl="node2" presStyleIdx="1" presStyleCnt="7" custScaleX="146135" custScaleY="124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538C87-5335-4D1C-B545-2F50E65F7C20}" type="pres">
      <dgm:prSet presAssocID="{6CB183E8-E62E-451C-9E9C-661BF6249FC3}" presName="level3hierChild" presStyleCnt="0"/>
      <dgm:spPr/>
    </dgm:pt>
    <dgm:pt modelId="{B796E52B-A3DC-4398-BFB8-67D6C1F8EFA0}" type="pres">
      <dgm:prSet presAssocID="{0F126391-ED8E-40CC-9394-28DCE0F0C68E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95441CFC-C56E-4D17-AF2C-E86C0EEF37E8}" type="pres">
      <dgm:prSet presAssocID="{0F126391-ED8E-40CC-9394-28DCE0F0C68E}" presName="connTx" presStyleLbl="parChTrans1D2" presStyleIdx="2" presStyleCnt="7"/>
      <dgm:spPr/>
      <dgm:t>
        <a:bodyPr/>
        <a:lstStyle/>
        <a:p>
          <a:endParaRPr lang="ru-RU"/>
        </a:p>
      </dgm:t>
    </dgm:pt>
    <dgm:pt modelId="{E8A0233D-2318-4B32-A589-C940EF77A0EE}" type="pres">
      <dgm:prSet presAssocID="{8177025B-5184-4617-A1B4-50697632C61D}" presName="root2" presStyleCnt="0"/>
      <dgm:spPr/>
    </dgm:pt>
    <dgm:pt modelId="{8BDA142B-6B89-42AE-BDA6-E5DC7B44111A}" type="pres">
      <dgm:prSet presAssocID="{8177025B-5184-4617-A1B4-50697632C61D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15296D-F340-4236-889E-EE2A6B302157}" type="pres">
      <dgm:prSet presAssocID="{8177025B-5184-4617-A1B4-50697632C61D}" presName="level3hierChild" presStyleCnt="0"/>
      <dgm:spPr/>
    </dgm:pt>
    <dgm:pt modelId="{F498C012-0E87-4C27-9904-47E3A968DC23}" type="pres">
      <dgm:prSet presAssocID="{9D5CE799-D174-499E-8682-DC7C4D814943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2D6036A4-5227-45EA-A66D-D997FC31816D}" type="pres">
      <dgm:prSet presAssocID="{9D5CE799-D174-499E-8682-DC7C4D814943}" presName="connTx" presStyleLbl="parChTrans1D2" presStyleIdx="3" presStyleCnt="7"/>
      <dgm:spPr/>
      <dgm:t>
        <a:bodyPr/>
        <a:lstStyle/>
        <a:p>
          <a:endParaRPr lang="ru-RU"/>
        </a:p>
      </dgm:t>
    </dgm:pt>
    <dgm:pt modelId="{7098D62A-7D44-488D-9F1D-4E90DA641C0C}" type="pres">
      <dgm:prSet presAssocID="{8A23D5CD-4022-477C-B416-B9E9139CEA5C}" presName="root2" presStyleCnt="0"/>
      <dgm:spPr/>
    </dgm:pt>
    <dgm:pt modelId="{E05030CF-15F9-4FB4-AD17-8131763D26E1}" type="pres">
      <dgm:prSet presAssocID="{8A23D5CD-4022-477C-B416-B9E9139CEA5C}" presName="LevelTwoTextNode" presStyleLbl="node2" presStyleIdx="3" presStyleCnt="7" custScaleX="1280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F7DE5C-EA38-46BB-8AA6-9A4DFE208C9A}" type="pres">
      <dgm:prSet presAssocID="{8A23D5CD-4022-477C-B416-B9E9139CEA5C}" presName="level3hierChild" presStyleCnt="0"/>
      <dgm:spPr/>
    </dgm:pt>
    <dgm:pt modelId="{4D253922-5BFB-47C4-9AFF-E26D0E164DC2}" type="pres">
      <dgm:prSet presAssocID="{C04DA3E6-4B53-4CB5-86AF-C9AA3F4DF96E}" presName="conn2-1" presStyleLbl="parChTrans1D3" presStyleIdx="2" presStyleCnt="5"/>
      <dgm:spPr/>
      <dgm:t>
        <a:bodyPr/>
        <a:lstStyle/>
        <a:p>
          <a:endParaRPr lang="ru-RU"/>
        </a:p>
      </dgm:t>
    </dgm:pt>
    <dgm:pt modelId="{FC10FDD4-85B1-4AE1-8F2E-5D18E52A0628}" type="pres">
      <dgm:prSet presAssocID="{C04DA3E6-4B53-4CB5-86AF-C9AA3F4DF96E}" presName="connTx" presStyleLbl="parChTrans1D3" presStyleIdx="2" presStyleCnt="5"/>
      <dgm:spPr/>
      <dgm:t>
        <a:bodyPr/>
        <a:lstStyle/>
        <a:p>
          <a:endParaRPr lang="ru-RU"/>
        </a:p>
      </dgm:t>
    </dgm:pt>
    <dgm:pt modelId="{21EA14AB-D02F-4DD9-8325-D6FDF2FC4D8B}" type="pres">
      <dgm:prSet presAssocID="{43BB06FD-1A1B-4CB9-9088-5A57D70EDEE4}" presName="root2" presStyleCnt="0"/>
      <dgm:spPr/>
    </dgm:pt>
    <dgm:pt modelId="{EB101E63-11FA-42EB-BE06-00E523ADA7BC}" type="pres">
      <dgm:prSet presAssocID="{43BB06FD-1A1B-4CB9-9088-5A57D70EDEE4}" presName="LevelTwoTextNode" presStyleLbl="node3" presStyleIdx="2" presStyleCnt="5" custScaleX="123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F8E112-C648-4CC9-9E45-B90F88B4705C}" type="pres">
      <dgm:prSet presAssocID="{43BB06FD-1A1B-4CB9-9088-5A57D70EDEE4}" presName="level3hierChild" presStyleCnt="0"/>
      <dgm:spPr/>
    </dgm:pt>
    <dgm:pt modelId="{C0CB910E-7FB0-476C-B7EC-DA0EA62EE84C}" type="pres">
      <dgm:prSet presAssocID="{D8464A7F-077F-4B97-A742-AF6553D5377D}" presName="conn2-1" presStyleLbl="parChTrans1D3" presStyleIdx="3" presStyleCnt="5"/>
      <dgm:spPr/>
      <dgm:t>
        <a:bodyPr/>
        <a:lstStyle/>
        <a:p>
          <a:endParaRPr lang="ru-RU"/>
        </a:p>
      </dgm:t>
    </dgm:pt>
    <dgm:pt modelId="{144407FE-0F07-4EFF-AE11-63D768B0202F}" type="pres">
      <dgm:prSet presAssocID="{D8464A7F-077F-4B97-A742-AF6553D5377D}" presName="connTx" presStyleLbl="parChTrans1D3" presStyleIdx="3" presStyleCnt="5"/>
      <dgm:spPr/>
      <dgm:t>
        <a:bodyPr/>
        <a:lstStyle/>
        <a:p>
          <a:endParaRPr lang="ru-RU"/>
        </a:p>
      </dgm:t>
    </dgm:pt>
    <dgm:pt modelId="{529AE403-5E2C-4729-BBD3-51EC0A520B18}" type="pres">
      <dgm:prSet presAssocID="{C435BAB9-4207-4A24-AAF9-52EB4E861F00}" presName="root2" presStyleCnt="0"/>
      <dgm:spPr/>
    </dgm:pt>
    <dgm:pt modelId="{269A391C-21A1-4C40-A7F7-CA3AB4F3742C}" type="pres">
      <dgm:prSet presAssocID="{C435BAB9-4207-4A24-AAF9-52EB4E861F00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3CCBB5-5EDD-40D2-9CAA-F2948C715295}" type="pres">
      <dgm:prSet presAssocID="{C435BAB9-4207-4A24-AAF9-52EB4E861F00}" presName="level3hierChild" presStyleCnt="0"/>
      <dgm:spPr/>
    </dgm:pt>
    <dgm:pt modelId="{D0AC4C3A-10A7-42C3-82F8-201E2FE0E8DB}" type="pres">
      <dgm:prSet presAssocID="{42C1A334-8AF9-46E3-9D3E-A3C16BE4ED55}" presName="conn2-1" presStyleLbl="parChTrans1D3" presStyleIdx="4" presStyleCnt="5"/>
      <dgm:spPr/>
      <dgm:t>
        <a:bodyPr/>
        <a:lstStyle/>
        <a:p>
          <a:endParaRPr lang="ru-RU"/>
        </a:p>
      </dgm:t>
    </dgm:pt>
    <dgm:pt modelId="{97CF5951-B07E-412C-A533-F6137B891B3C}" type="pres">
      <dgm:prSet presAssocID="{42C1A334-8AF9-46E3-9D3E-A3C16BE4ED55}" presName="connTx" presStyleLbl="parChTrans1D3" presStyleIdx="4" presStyleCnt="5"/>
      <dgm:spPr/>
      <dgm:t>
        <a:bodyPr/>
        <a:lstStyle/>
        <a:p>
          <a:endParaRPr lang="ru-RU"/>
        </a:p>
      </dgm:t>
    </dgm:pt>
    <dgm:pt modelId="{4AF3D7CD-E814-444A-8AE9-D8FD5F613C0F}" type="pres">
      <dgm:prSet presAssocID="{4891EA47-C1A1-4778-B174-8658C2990BB4}" presName="root2" presStyleCnt="0"/>
      <dgm:spPr/>
    </dgm:pt>
    <dgm:pt modelId="{5986EACF-0335-433D-AF6C-CBFC289C9BA1}" type="pres">
      <dgm:prSet presAssocID="{4891EA47-C1A1-4778-B174-8658C2990BB4}" presName="LevelTwoTextNode" presStyleLbl="node3" presStyleIdx="4" presStyleCnt="5" custScaleX="120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02EB48-CD47-47A1-9604-7E6277495C73}" type="pres">
      <dgm:prSet presAssocID="{4891EA47-C1A1-4778-B174-8658C2990BB4}" presName="level3hierChild" presStyleCnt="0"/>
      <dgm:spPr/>
    </dgm:pt>
    <dgm:pt modelId="{D79B007E-5174-4EB0-B4EC-41177F05170A}" type="pres">
      <dgm:prSet presAssocID="{3155F57E-985F-4B17-8186-059B431AA501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81D38742-5C9B-4D23-AF1C-B23C07FE132F}" type="pres">
      <dgm:prSet presAssocID="{3155F57E-985F-4B17-8186-059B431AA501}" presName="connTx" presStyleLbl="parChTrans1D2" presStyleIdx="4" presStyleCnt="7"/>
      <dgm:spPr/>
      <dgm:t>
        <a:bodyPr/>
        <a:lstStyle/>
        <a:p>
          <a:endParaRPr lang="ru-RU"/>
        </a:p>
      </dgm:t>
    </dgm:pt>
    <dgm:pt modelId="{6AF40EEF-7883-456B-B228-BEC0D7E80515}" type="pres">
      <dgm:prSet presAssocID="{F8586160-CA14-43BF-BC18-8E1938CDA539}" presName="root2" presStyleCnt="0"/>
      <dgm:spPr/>
    </dgm:pt>
    <dgm:pt modelId="{9CCFB31E-A6F9-4406-9A8D-268AB009F267}" type="pres">
      <dgm:prSet presAssocID="{F8586160-CA14-43BF-BC18-8E1938CDA539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7E3936-0A7D-4316-AE79-E90F5FAAE16C}" type="pres">
      <dgm:prSet presAssocID="{F8586160-CA14-43BF-BC18-8E1938CDA539}" presName="level3hierChild" presStyleCnt="0"/>
      <dgm:spPr/>
    </dgm:pt>
    <dgm:pt modelId="{211CD947-5D34-4277-8A70-B5D54BC85159}" type="pres">
      <dgm:prSet presAssocID="{21E526AE-AFB1-4A45-BB90-4A73BFF66D7F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8E8153CE-665D-4B8B-9FEF-AE6C50C18986}" type="pres">
      <dgm:prSet presAssocID="{21E526AE-AFB1-4A45-BB90-4A73BFF66D7F}" presName="connTx" presStyleLbl="parChTrans1D2" presStyleIdx="5" presStyleCnt="7"/>
      <dgm:spPr/>
      <dgm:t>
        <a:bodyPr/>
        <a:lstStyle/>
        <a:p>
          <a:endParaRPr lang="ru-RU"/>
        </a:p>
      </dgm:t>
    </dgm:pt>
    <dgm:pt modelId="{15A4E110-F087-449C-AB85-BB6491650D6C}" type="pres">
      <dgm:prSet presAssocID="{88F48E7B-CB94-4BDA-A1B1-EC12B100069B}" presName="root2" presStyleCnt="0"/>
      <dgm:spPr/>
    </dgm:pt>
    <dgm:pt modelId="{EE76ED9B-BCD3-469F-A4AD-E7A96B0A2FD4}" type="pres">
      <dgm:prSet presAssocID="{88F48E7B-CB94-4BDA-A1B1-EC12B100069B}" presName="LevelTwoTextNode" presStyleLbl="node2" presStyleIdx="5" presStyleCnt="7" custScaleX="128336" custScaleY="1491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EA9A83-9ED9-489D-B78D-D54A04624A07}" type="pres">
      <dgm:prSet presAssocID="{88F48E7B-CB94-4BDA-A1B1-EC12B100069B}" presName="level3hierChild" presStyleCnt="0"/>
      <dgm:spPr/>
    </dgm:pt>
    <dgm:pt modelId="{7AC61309-07FC-4551-BB93-9F838CECA95D}" type="pres">
      <dgm:prSet presAssocID="{E49B062B-60C4-4C9A-A034-27E4F93DEA28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F728CEDF-8B03-45C9-BE81-D7DCFE07B6FB}" type="pres">
      <dgm:prSet presAssocID="{E49B062B-60C4-4C9A-A034-27E4F93DEA28}" presName="connTx" presStyleLbl="parChTrans1D2" presStyleIdx="6" presStyleCnt="7"/>
      <dgm:spPr/>
      <dgm:t>
        <a:bodyPr/>
        <a:lstStyle/>
        <a:p>
          <a:endParaRPr lang="ru-RU"/>
        </a:p>
      </dgm:t>
    </dgm:pt>
    <dgm:pt modelId="{D9D2BE38-5ADA-4005-BAFF-9F6EE4B0B296}" type="pres">
      <dgm:prSet presAssocID="{C2E7234D-2A70-4571-920C-4F50E9D290C4}" presName="root2" presStyleCnt="0"/>
      <dgm:spPr/>
    </dgm:pt>
    <dgm:pt modelId="{86CADE40-3F24-4B10-9FA1-98E5A8A9C6D5}" type="pres">
      <dgm:prSet presAssocID="{C2E7234D-2A70-4571-920C-4F50E9D290C4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271772-DD17-4CCD-B647-27151BEF5697}" type="pres">
      <dgm:prSet presAssocID="{C2E7234D-2A70-4571-920C-4F50E9D290C4}" presName="level3hierChild" presStyleCnt="0"/>
      <dgm:spPr/>
    </dgm:pt>
  </dgm:ptLst>
  <dgm:cxnLst>
    <dgm:cxn modelId="{E7A5ABB9-E488-4911-A29E-04C6E0AC8943}" type="presOf" srcId="{E07093FB-F43D-45FB-9B0B-9B610406A312}" destId="{2EE1ADCF-A8F9-412A-B82A-9146099F97E3}" srcOrd="0" destOrd="0" presId="urn:microsoft.com/office/officeart/2005/8/layout/hierarchy2"/>
    <dgm:cxn modelId="{87B32596-0089-4B5F-9498-2FAFD6287A0B}" type="presOf" srcId="{42C1A334-8AF9-46E3-9D3E-A3C16BE4ED55}" destId="{97CF5951-B07E-412C-A533-F6137B891B3C}" srcOrd="1" destOrd="0" presId="urn:microsoft.com/office/officeart/2005/8/layout/hierarchy2"/>
    <dgm:cxn modelId="{710550DA-3929-43FE-AFD7-805EA28240FF}" type="presOf" srcId="{88F48E7B-CB94-4BDA-A1B1-EC12B100069B}" destId="{EE76ED9B-BCD3-469F-A4AD-E7A96B0A2FD4}" srcOrd="0" destOrd="0" presId="urn:microsoft.com/office/officeart/2005/8/layout/hierarchy2"/>
    <dgm:cxn modelId="{25E27BD1-C64C-49FA-A0F4-777359B6CB72}" srcId="{2042F179-DBC0-4A94-ACEB-9F9D653E2487}" destId="{F8586160-CA14-43BF-BC18-8E1938CDA539}" srcOrd="4" destOrd="0" parTransId="{3155F57E-985F-4B17-8186-059B431AA501}" sibTransId="{4FC5DF21-70C4-4E82-B624-276799AAF323}"/>
    <dgm:cxn modelId="{40A7DD6D-A75C-4396-B4CC-FF1CE612ADDD}" srcId="{2042F179-DBC0-4A94-ACEB-9F9D653E2487}" destId="{8A23D5CD-4022-477C-B416-B9E9139CEA5C}" srcOrd="3" destOrd="0" parTransId="{9D5CE799-D174-499E-8682-DC7C4D814943}" sibTransId="{DB39177E-6B0C-4357-B795-EA82F7F59AA4}"/>
    <dgm:cxn modelId="{3CDAD908-FE75-437A-B6F7-F4392A57E2F5}" type="presOf" srcId="{2042F179-DBC0-4A94-ACEB-9F9D653E2487}" destId="{94C96B42-D8C4-48A9-9BC5-24618E111A9D}" srcOrd="0" destOrd="0" presId="urn:microsoft.com/office/officeart/2005/8/layout/hierarchy2"/>
    <dgm:cxn modelId="{7B8FD09A-1E57-4011-B465-7CC985A83815}" srcId="{2042F179-DBC0-4A94-ACEB-9F9D653E2487}" destId="{8177025B-5184-4617-A1B4-50697632C61D}" srcOrd="2" destOrd="0" parTransId="{0F126391-ED8E-40CC-9394-28DCE0F0C68E}" sibTransId="{7731A8CE-A890-4E6D-9B5D-1094587CA52B}"/>
    <dgm:cxn modelId="{DDA9BBDF-F0C2-4FEC-859B-E6964FBB89C2}" type="presOf" srcId="{48C23BC9-42D3-4404-BFAA-FD24D1EACC62}" destId="{8ADE34EF-A2C1-42C2-A800-28A68C267596}" srcOrd="0" destOrd="0" presId="urn:microsoft.com/office/officeart/2005/8/layout/hierarchy2"/>
    <dgm:cxn modelId="{EE98EEE6-05FF-4394-8168-5F15D4A11FAC}" type="presOf" srcId="{7B5D004F-B22D-4F78-BC1E-BF509BC2701E}" destId="{C056172B-41E9-424C-B0EC-189F6D14AA36}" srcOrd="0" destOrd="0" presId="urn:microsoft.com/office/officeart/2005/8/layout/hierarchy2"/>
    <dgm:cxn modelId="{96F44A76-E35E-4EC5-A34E-20F772FCAD1F}" srcId="{67860038-4E12-497F-84A9-E9A4F4ECF8C4}" destId="{32EAA2EB-EF57-4BE3-BD93-319378A03F4C}" srcOrd="1" destOrd="0" parTransId="{48C23BC9-42D3-4404-BFAA-FD24D1EACC62}" sibTransId="{F1B63352-BC22-4E66-84A4-C46B7C8A616D}"/>
    <dgm:cxn modelId="{0DA4C764-1A50-445C-82DA-6B1ED6C0B86F}" type="presOf" srcId="{E07093FB-F43D-45FB-9B0B-9B610406A312}" destId="{9EB7C5B1-4643-4ED5-A866-BED6990788EC}" srcOrd="1" destOrd="0" presId="urn:microsoft.com/office/officeart/2005/8/layout/hierarchy2"/>
    <dgm:cxn modelId="{4C766778-5A2D-4DDC-9FDA-A9CD3F8E3B09}" type="presOf" srcId="{4891EA47-C1A1-4778-B174-8658C2990BB4}" destId="{5986EACF-0335-433D-AF6C-CBFC289C9BA1}" srcOrd="0" destOrd="0" presId="urn:microsoft.com/office/officeart/2005/8/layout/hierarchy2"/>
    <dgm:cxn modelId="{08639C42-91EE-4DD2-8336-591C6DAF0CEB}" type="presOf" srcId="{3155F57E-985F-4B17-8186-059B431AA501}" destId="{D79B007E-5174-4EB0-B4EC-41177F05170A}" srcOrd="0" destOrd="0" presId="urn:microsoft.com/office/officeart/2005/8/layout/hierarchy2"/>
    <dgm:cxn modelId="{BFCADAE9-181F-49D1-9DB2-4ED0D6814502}" srcId="{2042F179-DBC0-4A94-ACEB-9F9D653E2487}" destId="{6CB183E8-E62E-451C-9E9C-661BF6249FC3}" srcOrd="1" destOrd="0" parTransId="{E07093FB-F43D-45FB-9B0B-9B610406A312}" sibTransId="{7B0AA1F1-E162-4BA8-A48A-368E2BF2289C}"/>
    <dgm:cxn modelId="{4B689B4B-95C3-4C2A-B2AE-F6C27D9D45B6}" srcId="{2042F179-DBC0-4A94-ACEB-9F9D653E2487}" destId="{88F48E7B-CB94-4BDA-A1B1-EC12B100069B}" srcOrd="5" destOrd="0" parTransId="{21E526AE-AFB1-4A45-BB90-4A73BFF66D7F}" sibTransId="{29E6EF06-E604-4232-BB93-6903AB54352C}"/>
    <dgm:cxn modelId="{C43AAFD8-9D59-4819-846F-C5F2DE18D8ED}" type="presOf" srcId="{0F126391-ED8E-40CC-9394-28DCE0F0C68E}" destId="{B796E52B-A3DC-4398-BFB8-67D6C1F8EFA0}" srcOrd="0" destOrd="0" presId="urn:microsoft.com/office/officeart/2005/8/layout/hierarchy2"/>
    <dgm:cxn modelId="{3EA12AAC-53B7-4ABE-8139-06F2B8B70670}" type="presOf" srcId="{C04DA3E6-4B53-4CB5-86AF-C9AA3F4DF96E}" destId="{4D253922-5BFB-47C4-9AFF-E26D0E164DC2}" srcOrd="0" destOrd="0" presId="urn:microsoft.com/office/officeart/2005/8/layout/hierarchy2"/>
    <dgm:cxn modelId="{09C2BD4D-ECD0-455C-880F-980C8A64EAB4}" srcId="{4A768E3F-21FB-4147-864D-58F494D39140}" destId="{2042F179-DBC0-4A94-ACEB-9F9D653E2487}" srcOrd="0" destOrd="0" parTransId="{296E006F-5275-47BE-B602-1D5874B404C8}" sibTransId="{FE790855-36FB-40A4-BA38-38387CDAF375}"/>
    <dgm:cxn modelId="{0A36BEE7-6173-419F-AA3D-2E2D5D558F67}" type="presOf" srcId="{56949218-266C-4F3E-9463-EEE2CAF68AB4}" destId="{5BCFB8CF-6CE7-4383-B259-C12AA98085AE}" srcOrd="1" destOrd="0" presId="urn:microsoft.com/office/officeart/2005/8/layout/hierarchy2"/>
    <dgm:cxn modelId="{F5237DC7-7D09-4723-BD8E-A8FD824B8B00}" type="presOf" srcId="{21E526AE-AFB1-4A45-BB90-4A73BFF66D7F}" destId="{211CD947-5D34-4277-8A70-B5D54BC85159}" srcOrd="0" destOrd="0" presId="urn:microsoft.com/office/officeart/2005/8/layout/hierarchy2"/>
    <dgm:cxn modelId="{CAE5953A-C086-4B0A-ACAA-AB2464F35AA5}" type="presOf" srcId="{0F126391-ED8E-40CC-9394-28DCE0F0C68E}" destId="{95441CFC-C56E-4D17-AF2C-E86C0EEF37E8}" srcOrd="1" destOrd="0" presId="urn:microsoft.com/office/officeart/2005/8/layout/hierarchy2"/>
    <dgm:cxn modelId="{3365DA6A-7534-4F9F-B0BC-F95ACFD76C6A}" type="presOf" srcId="{C04DA3E6-4B53-4CB5-86AF-C9AA3F4DF96E}" destId="{FC10FDD4-85B1-4AE1-8F2E-5D18E52A0628}" srcOrd="1" destOrd="0" presId="urn:microsoft.com/office/officeart/2005/8/layout/hierarchy2"/>
    <dgm:cxn modelId="{4E22CD98-F41C-4663-9D43-9EDA4C7BBA4F}" type="presOf" srcId="{D8464A7F-077F-4B97-A742-AF6553D5377D}" destId="{144407FE-0F07-4EFF-AE11-63D768B0202F}" srcOrd="1" destOrd="0" presId="urn:microsoft.com/office/officeart/2005/8/layout/hierarchy2"/>
    <dgm:cxn modelId="{D95B528C-1979-41FF-9149-8DBA95FB7E2E}" type="presOf" srcId="{74445C68-2079-4B91-9CBB-097FDCE8956B}" destId="{087C76DF-44DA-4FFC-8AE0-8D07B24638E1}" srcOrd="0" destOrd="0" presId="urn:microsoft.com/office/officeart/2005/8/layout/hierarchy2"/>
    <dgm:cxn modelId="{7EE7006D-EBAE-41B9-9461-38D0A2882A83}" type="presOf" srcId="{6CB183E8-E62E-451C-9E9C-661BF6249FC3}" destId="{83A81D28-6A76-4A06-BC37-AC3D59CA7BF5}" srcOrd="0" destOrd="0" presId="urn:microsoft.com/office/officeart/2005/8/layout/hierarchy2"/>
    <dgm:cxn modelId="{C4BD6D6D-2F17-4317-8A3C-71998B4480F3}" srcId="{67860038-4E12-497F-84A9-E9A4F4ECF8C4}" destId="{74445C68-2079-4B91-9CBB-097FDCE8956B}" srcOrd="0" destOrd="0" parTransId="{7B5D004F-B22D-4F78-BC1E-BF509BC2701E}" sibTransId="{453DB255-5216-4336-AD6C-69D6DAAD33BD}"/>
    <dgm:cxn modelId="{16196B77-0667-4DC8-B483-583805BFBAC8}" type="presOf" srcId="{3155F57E-985F-4B17-8186-059B431AA501}" destId="{81D38742-5C9B-4D23-AF1C-B23C07FE132F}" srcOrd="1" destOrd="0" presId="urn:microsoft.com/office/officeart/2005/8/layout/hierarchy2"/>
    <dgm:cxn modelId="{F2A68CBB-9A12-4553-9FA4-B3E6EBB6C938}" type="presOf" srcId="{32EAA2EB-EF57-4BE3-BD93-319378A03F4C}" destId="{9549D7A3-38AB-4F45-96AE-AB7961D18B01}" srcOrd="0" destOrd="0" presId="urn:microsoft.com/office/officeart/2005/8/layout/hierarchy2"/>
    <dgm:cxn modelId="{8011D668-FB13-4397-8E07-B1E9E40557C0}" type="presOf" srcId="{8A23D5CD-4022-477C-B416-B9E9139CEA5C}" destId="{E05030CF-15F9-4FB4-AD17-8131763D26E1}" srcOrd="0" destOrd="0" presId="urn:microsoft.com/office/officeart/2005/8/layout/hierarchy2"/>
    <dgm:cxn modelId="{394C3306-7E4E-49AD-B72F-582C609BCFFD}" type="presOf" srcId="{43BB06FD-1A1B-4CB9-9088-5A57D70EDEE4}" destId="{EB101E63-11FA-42EB-BE06-00E523ADA7BC}" srcOrd="0" destOrd="0" presId="urn:microsoft.com/office/officeart/2005/8/layout/hierarchy2"/>
    <dgm:cxn modelId="{96E97DD7-DD01-4685-A22C-E6DEDF3BE900}" type="presOf" srcId="{42C1A334-8AF9-46E3-9D3E-A3C16BE4ED55}" destId="{D0AC4C3A-10A7-42C3-82F8-201E2FE0E8DB}" srcOrd="0" destOrd="0" presId="urn:microsoft.com/office/officeart/2005/8/layout/hierarchy2"/>
    <dgm:cxn modelId="{668A2E02-90FF-4E50-BA4A-4691023BCC34}" type="presOf" srcId="{7B5D004F-B22D-4F78-BC1E-BF509BC2701E}" destId="{D1C00544-C2A8-47C2-BC4A-6E2FAE7F7147}" srcOrd="1" destOrd="0" presId="urn:microsoft.com/office/officeart/2005/8/layout/hierarchy2"/>
    <dgm:cxn modelId="{1AA4C0A3-115D-4FAB-B560-519166D8D8E4}" type="presOf" srcId="{D8464A7F-077F-4B97-A742-AF6553D5377D}" destId="{C0CB910E-7FB0-476C-B7EC-DA0EA62EE84C}" srcOrd="0" destOrd="0" presId="urn:microsoft.com/office/officeart/2005/8/layout/hierarchy2"/>
    <dgm:cxn modelId="{DD13DB73-948A-421D-B71E-7DAC8BB07B74}" type="presOf" srcId="{67860038-4E12-497F-84A9-E9A4F4ECF8C4}" destId="{D173BF7D-CE4E-4C95-AB5B-800F1BC058AA}" srcOrd="0" destOrd="0" presId="urn:microsoft.com/office/officeart/2005/8/layout/hierarchy2"/>
    <dgm:cxn modelId="{49E9C91E-251B-4CAC-B87F-1BEFD3CF7F00}" type="presOf" srcId="{21E526AE-AFB1-4A45-BB90-4A73BFF66D7F}" destId="{8E8153CE-665D-4B8B-9FEF-AE6C50C18986}" srcOrd="1" destOrd="0" presId="urn:microsoft.com/office/officeart/2005/8/layout/hierarchy2"/>
    <dgm:cxn modelId="{1B4FB986-388B-44E0-87D8-21C442B60936}" type="presOf" srcId="{F8586160-CA14-43BF-BC18-8E1938CDA539}" destId="{9CCFB31E-A6F9-4406-9A8D-268AB009F267}" srcOrd="0" destOrd="0" presId="urn:microsoft.com/office/officeart/2005/8/layout/hierarchy2"/>
    <dgm:cxn modelId="{2CB4C1DA-FA0E-4677-BD47-A35EC32975B0}" srcId="{2042F179-DBC0-4A94-ACEB-9F9D653E2487}" destId="{C2E7234D-2A70-4571-920C-4F50E9D290C4}" srcOrd="6" destOrd="0" parTransId="{E49B062B-60C4-4C9A-A034-27E4F93DEA28}" sibTransId="{07DCFA68-E9C6-4753-BD2D-079AA3305D48}"/>
    <dgm:cxn modelId="{800B2128-337F-4DF1-A195-AEBFA71F0B3A}" type="presOf" srcId="{C2E7234D-2A70-4571-920C-4F50E9D290C4}" destId="{86CADE40-3F24-4B10-9FA1-98E5A8A9C6D5}" srcOrd="0" destOrd="0" presId="urn:microsoft.com/office/officeart/2005/8/layout/hierarchy2"/>
    <dgm:cxn modelId="{BD716D2C-08CF-4127-A3F9-F2C6DB25B6B7}" type="presOf" srcId="{9D5CE799-D174-499E-8682-DC7C4D814943}" destId="{F498C012-0E87-4C27-9904-47E3A968DC23}" srcOrd="0" destOrd="0" presId="urn:microsoft.com/office/officeart/2005/8/layout/hierarchy2"/>
    <dgm:cxn modelId="{B3C04FE8-E9E5-409E-B4C8-BBA434667C80}" type="presOf" srcId="{56949218-266C-4F3E-9463-EEE2CAF68AB4}" destId="{51FEFFB7-1D1A-4BF0-AF24-C8669C121743}" srcOrd="0" destOrd="0" presId="urn:microsoft.com/office/officeart/2005/8/layout/hierarchy2"/>
    <dgm:cxn modelId="{3610DE4D-BF0C-439D-8F37-AB2EE528A512}" type="presOf" srcId="{8177025B-5184-4617-A1B4-50697632C61D}" destId="{8BDA142B-6B89-42AE-BDA6-E5DC7B44111A}" srcOrd="0" destOrd="0" presId="urn:microsoft.com/office/officeart/2005/8/layout/hierarchy2"/>
    <dgm:cxn modelId="{2024EE4B-21B6-45AE-A283-107A50EBDC1B}" srcId="{8A23D5CD-4022-477C-B416-B9E9139CEA5C}" destId="{43BB06FD-1A1B-4CB9-9088-5A57D70EDEE4}" srcOrd="0" destOrd="0" parTransId="{C04DA3E6-4B53-4CB5-86AF-C9AA3F4DF96E}" sibTransId="{FBAE29DA-ED50-4E7A-91B3-664A0D1079C0}"/>
    <dgm:cxn modelId="{745D3606-4A22-4587-B95B-F05BD72761B9}" type="presOf" srcId="{E49B062B-60C4-4C9A-A034-27E4F93DEA28}" destId="{F728CEDF-8B03-45C9-BE81-D7DCFE07B6FB}" srcOrd="1" destOrd="0" presId="urn:microsoft.com/office/officeart/2005/8/layout/hierarchy2"/>
    <dgm:cxn modelId="{5469669C-930F-4AAB-A667-CFB33A8ECF4A}" type="presOf" srcId="{9D5CE799-D174-499E-8682-DC7C4D814943}" destId="{2D6036A4-5227-45EA-A66D-D997FC31816D}" srcOrd="1" destOrd="0" presId="urn:microsoft.com/office/officeart/2005/8/layout/hierarchy2"/>
    <dgm:cxn modelId="{5BB38671-F6FB-4907-8DE8-0ABAB7EB84F4}" srcId="{8A23D5CD-4022-477C-B416-B9E9139CEA5C}" destId="{C435BAB9-4207-4A24-AAF9-52EB4E861F00}" srcOrd="1" destOrd="0" parTransId="{D8464A7F-077F-4B97-A742-AF6553D5377D}" sibTransId="{9FBE73F0-BC58-4B85-9CF8-C4F021B89EBD}"/>
    <dgm:cxn modelId="{6AB593D7-A5A3-44EF-911F-2B7F5FB39677}" srcId="{2042F179-DBC0-4A94-ACEB-9F9D653E2487}" destId="{67860038-4E12-497F-84A9-E9A4F4ECF8C4}" srcOrd="0" destOrd="0" parTransId="{56949218-266C-4F3E-9463-EEE2CAF68AB4}" sibTransId="{1EC4811F-8106-44E3-8F89-B2C3B0A8E0A3}"/>
    <dgm:cxn modelId="{D27A7893-51D1-4525-A4EF-5A33C628A3C1}" type="presOf" srcId="{48C23BC9-42D3-4404-BFAA-FD24D1EACC62}" destId="{D3C7D943-6218-4B6E-B344-F7D375B59C22}" srcOrd="1" destOrd="0" presId="urn:microsoft.com/office/officeart/2005/8/layout/hierarchy2"/>
    <dgm:cxn modelId="{CF850780-81A8-4905-9A97-A92C4323697B}" type="presOf" srcId="{E49B062B-60C4-4C9A-A034-27E4F93DEA28}" destId="{7AC61309-07FC-4551-BB93-9F838CECA95D}" srcOrd="0" destOrd="0" presId="urn:microsoft.com/office/officeart/2005/8/layout/hierarchy2"/>
    <dgm:cxn modelId="{DF9C8B10-6CC2-428F-A794-2590CC6400B0}" type="presOf" srcId="{4A768E3F-21FB-4147-864D-58F494D39140}" destId="{76244601-D356-41AD-93DF-0F4A75A92BD9}" srcOrd="0" destOrd="0" presId="urn:microsoft.com/office/officeart/2005/8/layout/hierarchy2"/>
    <dgm:cxn modelId="{66B8066F-D102-457E-AB06-39FFCAC67F31}" type="presOf" srcId="{C435BAB9-4207-4A24-AAF9-52EB4E861F00}" destId="{269A391C-21A1-4C40-A7F7-CA3AB4F3742C}" srcOrd="0" destOrd="0" presId="urn:microsoft.com/office/officeart/2005/8/layout/hierarchy2"/>
    <dgm:cxn modelId="{70BFD990-EB63-48C8-BA96-5D8BEA990B65}" srcId="{8A23D5CD-4022-477C-B416-B9E9139CEA5C}" destId="{4891EA47-C1A1-4778-B174-8658C2990BB4}" srcOrd="2" destOrd="0" parTransId="{42C1A334-8AF9-46E3-9D3E-A3C16BE4ED55}" sibTransId="{16EC5AF0-18C7-45DD-99D4-00AE93E21B58}"/>
    <dgm:cxn modelId="{9C6FED88-0E9B-45A0-B3E9-6F35F2F7E21E}" type="presParOf" srcId="{76244601-D356-41AD-93DF-0F4A75A92BD9}" destId="{98F8BB24-A4F4-448A-A3CC-BFD4C74985EE}" srcOrd="0" destOrd="0" presId="urn:microsoft.com/office/officeart/2005/8/layout/hierarchy2"/>
    <dgm:cxn modelId="{4D159976-00C8-4346-B9EA-F62489E27B69}" type="presParOf" srcId="{98F8BB24-A4F4-448A-A3CC-BFD4C74985EE}" destId="{94C96B42-D8C4-48A9-9BC5-24618E111A9D}" srcOrd="0" destOrd="0" presId="urn:microsoft.com/office/officeart/2005/8/layout/hierarchy2"/>
    <dgm:cxn modelId="{0A7B59E0-94FC-414C-A6C3-38FDC3F87457}" type="presParOf" srcId="{98F8BB24-A4F4-448A-A3CC-BFD4C74985EE}" destId="{14C47E9C-71F9-4378-8843-061B7C06C489}" srcOrd="1" destOrd="0" presId="urn:microsoft.com/office/officeart/2005/8/layout/hierarchy2"/>
    <dgm:cxn modelId="{3B39AA75-2F0C-4D28-B9F9-8644A4C39205}" type="presParOf" srcId="{14C47E9C-71F9-4378-8843-061B7C06C489}" destId="{51FEFFB7-1D1A-4BF0-AF24-C8669C121743}" srcOrd="0" destOrd="0" presId="urn:microsoft.com/office/officeart/2005/8/layout/hierarchy2"/>
    <dgm:cxn modelId="{A07EC98F-42CA-4944-891B-58D0B3785923}" type="presParOf" srcId="{51FEFFB7-1D1A-4BF0-AF24-C8669C121743}" destId="{5BCFB8CF-6CE7-4383-B259-C12AA98085AE}" srcOrd="0" destOrd="0" presId="urn:microsoft.com/office/officeart/2005/8/layout/hierarchy2"/>
    <dgm:cxn modelId="{77B4A54C-F5A1-4DFC-98EA-7A1C3221FDDF}" type="presParOf" srcId="{14C47E9C-71F9-4378-8843-061B7C06C489}" destId="{1D589132-1DB8-457F-A6E3-2FF449DE2912}" srcOrd="1" destOrd="0" presId="urn:microsoft.com/office/officeart/2005/8/layout/hierarchy2"/>
    <dgm:cxn modelId="{7B9D8527-C8F8-475F-B038-09785124675A}" type="presParOf" srcId="{1D589132-1DB8-457F-A6E3-2FF449DE2912}" destId="{D173BF7D-CE4E-4C95-AB5B-800F1BC058AA}" srcOrd="0" destOrd="0" presId="urn:microsoft.com/office/officeart/2005/8/layout/hierarchy2"/>
    <dgm:cxn modelId="{D8D0F46F-364F-4CE4-B28C-C98348148A52}" type="presParOf" srcId="{1D589132-1DB8-457F-A6E3-2FF449DE2912}" destId="{CEB5A1B1-2080-4ADE-937D-D4C2A769A4A4}" srcOrd="1" destOrd="0" presId="urn:microsoft.com/office/officeart/2005/8/layout/hierarchy2"/>
    <dgm:cxn modelId="{88F2CA39-8C54-47AA-86DA-0616DF1C3405}" type="presParOf" srcId="{CEB5A1B1-2080-4ADE-937D-D4C2A769A4A4}" destId="{C056172B-41E9-424C-B0EC-189F6D14AA36}" srcOrd="0" destOrd="0" presId="urn:microsoft.com/office/officeart/2005/8/layout/hierarchy2"/>
    <dgm:cxn modelId="{5B81EF55-E2D4-49C9-A9A1-9A8F5FAD0F94}" type="presParOf" srcId="{C056172B-41E9-424C-B0EC-189F6D14AA36}" destId="{D1C00544-C2A8-47C2-BC4A-6E2FAE7F7147}" srcOrd="0" destOrd="0" presId="urn:microsoft.com/office/officeart/2005/8/layout/hierarchy2"/>
    <dgm:cxn modelId="{ED97EF26-C6DE-4448-87B4-1DB87AF3D3F9}" type="presParOf" srcId="{CEB5A1B1-2080-4ADE-937D-D4C2A769A4A4}" destId="{4816AC7B-B05C-440F-A16C-A59E88329657}" srcOrd="1" destOrd="0" presId="urn:microsoft.com/office/officeart/2005/8/layout/hierarchy2"/>
    <dgm:cxn modelId="{0E634783-2F9F-4021-BA53-A596014DC6FB}" type="presParOf" srcId="{4816AC7B-B05C-440F-A16C-A59E88329657}" destId="{087C76DF-44DA-4FFC-8AE0-8D07B24638E1}" srcOrd="0" destOrd="0" presId="urn:microsoft.com/office/officeart/2005/8/layout/hierarchy2"/>
    <dgm:cxn modelId="{AF2EC8D2-3D7A-4E64-9EEF-5734A3D82410}" type="presParOf" srcId="{4816AC7B-B05C-440F-A16C-A59E88329657}" destId="{B1505AF4-3C54-45DD-9F71-3F35506E0615}" srcOrd="1" destOrd="0" presId="urn:microsoft.com/office/officeart/2005/8/layout/hierarchy2"/>
    <dgm:cxn modelId="{19111DE9-716C-4ED4-8C5E-52D4B377ED3F}" type="presParOf" srcId="{CEB5A1B1-2080-4ADE-937D-D4C2A769A4A4}" destId="{8ADE34EF-A2C1-42C2-A800-28A68C267596}" srcOrd="2" destOrd="0" presId="urn:microsoft.com/office/officeart/2005/8/layout/hierarchy2"/>
    <dgm:cxn modelId="{12208126-1F6E-4A09-9191-FCF97594691D}" type="presParOf" srcId="{8ADE34EF-A2C1-42C2-A800-28A68C267596}" destId="{D3C7D943-6218-4B6E-B344-F7D375B59C22}" srcOrd="0" destOrd="0" presId="urn:microsoft.com/office/officeart/2005/8/layout/hierarchy2"/>
    <dgm:cxn modelId="{887E6704-DD70-4A23-A0F9-4EBE3C18168B}" type="presParOf" srcId="{CEB5A1B1-2080-4ADE-937D-D4C2A769A4A4}" destId="{A5F0841E-FD7D-4B55-A1F5-0D01499D4DE9}" srcOrd="3" destOrd="0" presId="urn:microsoft.com/office/officeart/2005/8/layout/hierarchy2"/>
    <dgm:cxn modelId="{4477C14E-CC2D-4404-B63D-5B5477051B7C}" type="presParOf" srcId="{A5F0841E-FD7D-4B55-A1F5-0D01499D4DE9}" destId="{9549D7A3-38AB-4F45-96AE-AB7961D18B01}" srcOrd="0" destOrd="0" presId="urn:microsoft.com/office/officeart/2005/8/layout/hierarchy2"/>
    <dgm:cxn modelId="{2544A115-76F1-46E1-8F8C-8575561A118A}" type="presParOf" srcId="{A5F0841E-FD7D-4B55-A1F5-0D01499D4DE9}" destId="{BA7410BF-D67A-4D7C-BEB0-44B84AA87296}" srcOrd="1" destOrd="0" presId="urn:microsoft.com/office/officeart/2005/8/layout/hierarchy2"/>
    <dgm:cxn modelId="{13179447-931B-44C1-AB0E-5E1C2C00BAC9}" type="presParOf" srcId="{14C47E9C-71F9-4378-8843-061B7C06C489}" destId="{2EE1ADCF-A8F9-412A-B82A-9146099F97E3}" srcOrd="2" destOrd="0" presId="urn:microsoft.com/office/officeart/2005/8/layout/hierarchy2"/>
    <dgm:cxn modelId="{ACA070F2-B258-4A5A-97BE-A38B14C8F728}" type="presParOf" srcId="{2EE1ADCF-A8F9-412A-B82A-9146099F97E3}" destId="{9EB7C5B1-4643-4ED5-A866-BED6990788EC}" srcOrd="0" destOrd="0" presId="urn:microsoft.com/office/officeart/2005/8/layout/hierarchy2"/>
    <dgm:cxn modelId="{11AF6DC3-CC15-4676-B549-76C1DCD9A2B8}" type="presParOf" srcId="{14C47E9C-71F9-4378-8843-061B7C06C489}" destId="{91BB1714-09F0-4B6E-A036-53E6379A3191}" srcOrd="3" destOrd="0" presId="urn:microsoft.com/office/officeart/2005/8/layout/hierarchy2"/>
    <dgm:cxn modelId="{1EBA405F-5A88-4C9C-82EF-AD509CC41803}" type="presParOf" srcId="{91BB1714-09F0-4B6E-A036-53E6379A3191}" destId="{83A81D28-6A76-4A06-BC37-AC3D59CA7BF5}" srcOrd="0" destOrd="0" presId="urn:microsoft.com/office/officeart/2005/8/layout/hierarchy2"/>
    <dgm:cxn modelId="{C488ABB8-6FB8-4DFB-88B5-28E36A28797F}" type="presParOf" srcId="{91BB1714-09F0-4B6E-A036-53E6379A3191}" destId="{8B538C87-5335-4D1C-B545-2F50E65F7C20}" srcOrd="1" destOrd="0" presId="urn:microsoft.com/office/officeart/2005/8/layout/hierarchy2"/>
    <dgm:cxn modelId="{2C9BD563-308A-4B10-B29D-2EBAF903CFDD}" type="presParOf" srcId="{14C47E9C-71F9-4378-8843-061B7C06C489}" destId="{B796E52B-A3DC-4398-BFB8-67D6C1F8EFA0}" srcOrd="4" destOrd="0" presId="urn:microsoft.com/office/officeart/2005/8/layout/hierarchy2"/>
    <dgm:cxn modelId="{70BA37E2-E274-406A-9F8C-3E879DA893F2}" type="presParOf" srcId="{B796E52B-A3DC-4398-BFB8-67D6C1F8EFA0}" destId="{95441CFC-C56E-4D17-AF2C-E86C0EEF37E8}" srcOrd="0" destOrd="0" presId="urn:microsoft.com/office/officeart/2005/8/layout/hierarchy2"/>
    <dgm:cxn modelId="{A4F2248C-0FE1-4B7D-AF93-D507424CB098}" type="presParOf" srcId="{14C47E9C-71F9-4378-8843-061B7C06C489}" destId="{E8A0233D-2318-4B32-A589-C940EF77A0EE}" srcOrd="5" destOrd="0" presId="urn:microsoft.com/office/officeart/2005/8/layout/hierarchy2"/>
    <dgm:cxn modelId="{AA26C7AF-9A3B-49E7-B078-93853D39AE96}" type="presParOf" srcId="{E8A0233D-2318-4B32-A589-C940EF77A0EE}" destId="{8BDA142B-6B89-42AE-BDA6-E5DC7B44111A}" srcOrd="0" destOrd="0" presId="urn:microsoft.com/office/officeart/2005/8/layout/hierarchy2"/>
    <dgm:cxn modelId="{29981164-45EB-4BB2-A30C-6EF918AEAF9F}" type="presParOf" srcId="{E8A0233D-2318-4B32-A589-C940EF77A0EE}" destId="{7115296D-F340-4236-889E-EE2A6B302157}" srcOrd="1" destOrd="0" presId="urn:microsoft.com/office/officeart/2005/8/layout/hierarchy2"/>
    <dgm:cxn modelId="{7FB4737D-0220-463E-BFDD-760134E79B20}" type="presParOf" srcId="{14C47E9C-71F9-4378-8843-061B7C06C489}" destId="{F498C012-0E87-4C27-9904-47E3A968DC23}" srcOrd="6" destOrd="0" presId="urn:microsoft.com/office/officeart/2005/8/layout/hierarchy2"/>
    <dgm:cxn modelId="{9A7B5DDF-F795-494C-BBA8-F2B18F34702F}" type="presParOf" srcId="{F498C012-0E87-4C27-9904-47E3A968DC23}" destId="{2D6036A4-5227-45EA-A66D-D997FC31816D}" srcOrd="0" destOrd="0" presId="urn:microsoft.com/office/officeart/2005/8/layout/hierarchy2"/>
    <dgm:cxn modelId="{1887E9FE-6860-4D6B-8A68-523034535EBF}" type="presParOf" srcId="{14C47E9C-71F9-4378-8843-061B7C06C489}" destId="{7098D62A-7D44-488D-9F1D-4E90DA641C0C}" srcOrd="7" destOrd="0" presId="urn:microsoft.com/office/officeart/2005/8/layout/hierarchy2"/>
    <dgm:cxn modelId="{9D56CDC5-A1F6-4E90-9B35-18B1B6236D57}" type="presParOf" srcId="{7098D62A-7D44-488D-9F1D-4E90DA641C0C}" destId="{E05030CF-15F9-4FB4-AD17-8131763D26E1}" srcOrd="0" destOrd="0" presId="urn:microsoft.com/office/officeart/2005/8/layout/hierarchy2"/>
    <dgm:cxn modelId="{DDDF9FBA-179F-4F05-9F4B-5A136F956D90}" type="presParOf" srcId="{7098D62A-7D44-488D-9F1D-4E90DA641C0C}" destId="{92F7DE5C-EA38-46BB-8AA6-9A4DFE208C9A}" srcOrd="1" destOrd="0" presId="urn:microsoft.com/office/officeart/2005/8/layout/hierarchy2"/>
    <dgm:cxn modelId="{E1B1680E-1DE1-4CC6-B434-BCB4C7440C93}" type="presParOf" srcId="{92F7DE5C-EA38-46BB-8AA6-9A4DFE208C9A}" destId="{4D253922-5BFB-47C4-9AFF-E26D0E164DC2}" srcOrd="0" destOrd="0" presId="urn:microsoft.com/office/officeart/2005/8/layout/hierarchy2"/>
    <dgm:cxn modelId="{936D5A41-F900-46D3-9C7C-68B29B85967E}" type="presParOf" srcId="{4D253922-5BFB-47C4-9AFF-E26D0E164DC2}" destId="{FC10FDD4-85B1-4AE1-8F2E-5D18E52A0628}" srcOrd="0" destOrd="0" presId="urn:microsoft.com/office/officeart/2005/8/layout/hierarchy2"/>
    <dgm:cxn modelId="{072C6D46-257E-4548-A5D3-06253B93536B}" type="presParOf" srcId="{92F7DE5C-EA38-46BB-8AA6-9A4DFE208C9A}" destId="{21EA14AB-D02F-4DD9-8325-D6FDF2FC4D8B}" srcOrd="1" destOrd="0" presId="urn:microsoft.com/office/officeart/2005/8/layout/hierarchy2"/>
    <dgm:cxn modelId="{5CD07EA5-41B4-458B-9CCF-331B28263E85}" type="presParOf" srcId="{21EA14AB-D02F-4DD9-8325-D6FDF2FC4D8B}" destId="{EB101E63-11FA-42EB-BE06-00E523ADA7BC}" srcOrd="0" destOrd="0" presId="urn:microsoft.com/office/officeart/2005/8/layout/hierarchy2"/>
    <dgm:cxn modelId="{20EF171D-4D01-4C4A-B470-19905ED6C8BF}" type="presParOf" srcId="{21EA14AB-D02F-4DD9-8325-D6FDF2FC4D8B}" destId="{85F8E112-C648-4CC9-9E45-B90F88B4705C}" srcOrd="1" destOrd="0" presId="urn:microsoft.com/office/officeart/2005/8/layout/hierarchy2"/>
    <dgm:cxn modelId="{5F5F044A-3912-4C2A-A68D-A69A9682DA46}" type="presParOf" srcId="{92F7DE5C-EA38-46BB-8AA6-9A4DFE208C9A}" destId="{C0CB910E-7FB0-476C-B7EC-DA0EA62EE84C}" srcOrd="2" destOrd="0" presId="urn:microsoft.com/office/officeart/2005/8/layout/hierarchy2"/>
    <dgm:cxn modelId="{E728E8ED-C3B1-48B1-A1C6-B7BB58F39083}" type="presParOf" srcId="{C0CB910E-7FB0-476C-B7EC-DA0EA62EE84C}" destId="{144407FE-0F07-4EFF-AE11-63D768B0202F}" srcOrd="0" destOrd="0" presId="urn:microsoft.com/office/officeart/2005/8/layout/hierarchy2"/>
    <dgm:cxn modelId="{05FEEBEF-416D-45C8-9C77-356F685CECE6}" type="presParOf" srcId="{92F7DE5C-EA38-46BB-8AA6-9A4DFE208C9A}" destId="{529AE403-5E2C-4729-BBD3-51EC0A520B18}" srcOrd="3" destOrd="0" presId="urn:microsoft.com/office/officeart/2005/8/layout/hierarchy2"/>
    <dgm:cxn modelId="{C155D724-CCAB-4A4E-8C4B-6B87C42039B4}" type="presParOf" srcId="{529AE403-5E2C-4729-BBD3-51EC0A520B18}" destId="{269A391C-21A1-4C40-A7F7-CA3AB4F3742C}" srcOrd="0" destOrd="0" presId="urn:microsoft.com/office/officeart/2005/8/layout/hierarchy2"/>
    <dgm:cxn modelId="{F202D848-031B-4721-8AE6-04AB65D458C9}" type="presParOf" srcId="{529AE403-5E2C-4729-BBD3-51EC0A520B18}" destId="{0C3CCBB5-5EDD-40D2-9CAA-F2948C715295}" srcOrd="1" destOrd="0" presId="urn:microsoft.com/office/officeart/2005/8/layout/hierarchy2"/>
    <dgm:cxn modelId="{6F4EDDA3-6801-4827-8364-CE6C7F368A6C}" type="presParOf" srcId="{92F7DE5C-EA38-46BB-8AA6-9A4DFE208C9A}" destId="{D0AC4C3A-10A7-42C3-82F8-201E2FE0E8DB}" srcOrd="4" destOrd="0" presId="urn:microsoft.com/office/officeart/2005/8/layout/hierarchy2"/>
    <dgm:cxn modelId="{643A7AA1-A314-429E-B05A-0FBA0D6AF5B6}" type="presParOf" srcId="{D0AC4C3A-10A7-42C3-82F8-201E2FE0E8DB}" destId="{97CF5951-B07E-412C-A533-F6137B891B3C}" srcOrd="0" destOrd="0" presId="urn:microsoft.com/office/officeart/2005/8/layout/hierarchy2"/>
    <dgm:cxn modelId="{D7299817-28B9-4029-B5EB-B1A069F69624}" type="presParOf" srcId="{92F7DE5C-EA38-46BB-8AA6-9A4DFE208C9A}" destId="{4AF3D7CD-E814-444A-8AE9-D8FD5F613C0F}" srcOrd="5" destOrd="0" presId="urn:microsoft.com/office/officeart/2005/8/layout/hierarchy2"/>
    <dgm:cxn modelId="{C430A7A9-19DB-4C01-BB8C-6BE3CDDCB092}" type="presParOf" srcId="{4AF3D7CD-E814-444A-8AE9-D8FD5F613C0F}" destId="{5986EACF-0335-433D-AF6C-CBFC289C9BA1}" srcOrd="0" destOrd="0" presId="urn:microsoft.com/office/officeart/2005/8/layout/hierarchy2"/>
    <dgm:cxn modelId="{96FBDBBF-30A5-49C6-A471-B477F68A0CAD}" type="presParOf" srcId="{4AF3D7CD-E814-444A-8AE9-D8FD5F613C0F}" destId="{9202EB48-CD47-47A1-9604-7E6277495C73}" srcOrd="1" destOrd="0" presId="urn:microsoft.com/office/officeart/2005/8/layout/hierarchy2"/>
    <dgm:cxn modelId="{7587542F-86FE-454E-BBE5-C4E8855FA2FA}" type="presParOf" srcId="{14C47E9C-71F9-4378-8843-061B7C06C489}" destId="{D79B007E-5174-4EB0-B4EC-41177F05170A}" srcOrd="8" destOrd="0" presId="urn:microsoft.com/office/officeart/2005/8/layout/hierarchy2"/>
    <dgm:cxn modelId="{7FAF0A93-E215-47A3-A5E4-35123A9E2B1B}" type="presParOf" srcId="{D79B007E-5174-4EB0-B4EC-41177F05170A}" destId="{81D38742-5C9B-4D23-AF1C-B23C07FE132F}" srcOrd="0" destOrd="0" presId="urn:microsoft.com/office/officeart/2005/8/layout/hierarchy2"/>
    <dgm:cxn modelId="{BBC8819A-66E6-4D31-B621-B843D5550735}" type="presParOf" srcId="{14C47E9C-71F9-4378-8843-061B7C06C489}" destId="{6AF40EEF-7883-456B-B228-BEC0D7E80515}" srcOrd="9" destOrd="0" presId="urn:microsoft.com/office/officeart/2005/8/layout/hierarchy2"/>
    <dgm:cxn modelId="{F1714B0B-8B51-43F8-A6AF-F7231464071D}" type="presParOf" srcId="{6AF40EEF-7883-456B-B228-BEC0D7E80515}" destId="{9CCFB31E-A6F9-4406-9A8D-268AB009F267}" srcOrd="0" destOrd="0" presId="urn:microsoft.com/office/officeart/2005/8/layout/hierarchy2"/>
    <dgm:cxn modelId="{3DBF3D83-671D-4CFD-B89D-6FA050E0A366}" type="presParOf" srcId="{6AF40EEF-7883-456B-B228-BEC0D7E80515}" destId="{C57E3936-0A7D-4316-AE79-E90F5FAAE16C}" srcOrd="1" destOrd="0" presId="urn:microsoft.com/office/officeart/2005/8/layout/hierarchy2"/>
    <dgm:cxn modelId="{BE1026E1-C455-4A16-9D8C-9CF045F28EAF}" type="presParOf" srcId="{14C47E9C-71F9-4378-8843-061B7C06C489}" destId="{211CD947-5D34-4277-8A70-B5D54BC85159}" srcOrd="10" destOrd="0" presId="urn:microsoft.com/office/officeart/2005/8/layout/hierarchy2"/>
    <dgm:cxn modelId="{9296ED58-8597-45FD-BA81-298E674DF745}" type="presParOf" srcId="{211CD947-5D34-4277-8A70-B5D54BC85159}" destId="{8E8153CE-665D-4B8B-9FEF-AE6C50C18986}" srcOrd="0" destOrd="0" presId="urn:microsoft.com/office/officeart/2005/8/layout/hierarchy2"/>
    <dgm:cxn modelId="{80615515-514C-4ABE-A448-3916816F7CB8}" type="presParOf" srcId="{14C47E9C-71F9-4378-8843-061B7C06C489}" destId="{15A4E110-F087-449C-AB85-BB6491650D6C}" srcOrd="11" destOrd="0" presId="urn:microsoft.com/office/officeart/2005/8/layout/hierarchy2"/>
    <dgm:cxn modelId="{1E8E62C7-E774-444E-98B8-CA32B3B52C5F}" type="presParOf" srcId="{15A4E110-F087-449C-AB85-BB6491650D6C}" destId="{EE76ED9B-BCD3-469F-A4AD-E7A96B0A2FD4}" srcOrd="0" destOrd="0" presId="urn:microsoft.com/office/officeart/2005/8/layout/hierarchy2"/>
    <dgm:cxn modelId="{F8B3A3D4-5740-4224-8AC7-5C0E96542B6D}" type="presParOf" srcId="{15A4E110-F087-449C-AB85-BB6491650D6C}" destId="{81EA9A83-9ED9-489D-B78D-D54A04624A07}" srcOrd="1" destOrd="0" presId="urn:microsoft.com/office/officeart/2005/8/layout/hierarchy2"/>
    <dgm:cxn modelId="{1140FC31-B4D2-4979-BF12-0E454C69EE4F}" type="presParOf" srcId="{14C47E9C-71F9-4378-8843-061B7C06C489}" destId="{7AC61309-07FC-4551-BB93-9F838CECA95D}" srcOrd="12" destOrd="0" presId="urn:microsoft.com/office/officeart/2005/8/layout/hierarchy2"/>
    <dgm:cxn modelId="{7D5888F5-B34A-4562-A49B-26E65697F2AE}" type="presParOf" srcId="{7AC61309-07FC-4551-BB93-9F838CECA95D}" destId="{F728CEDF-8B03-45C9-BE81-D7DCFE07B6FB}" srcOrd="0" destOrd="0" presId="urn:microsoft.com/office/officeart/2005/8/layout/hierarchy2"/>
    <dgm:cxn modelId="{955C9B85-4557-4D1F-B22E-F42B178B1AAF}" type="presParOf" srcId="{14C47E9C-71F9-4378-8843-061B7C06C489}" destId="{D9D2BE38-5ADA-4005-BAFF-9F6EE4B0B296}" srcOrd="13" destOrd="0" presId="urn:microsoft.com/office/officeart/2005/8/layout/hierarchy2"/>
    <dgm:cxn modelId="{409F0D15-C0DF-4D48-9D6E-69171464D9B6}" type="presParOf" srcId="{D9D2BE38-5ADA-4005-BAFF-9F6EE4B0B296}" destId="{86CADE40-3F24-4B10-9FA1-98E5A8A9C6D5}" srcOrd="0" destOrd="0" presId="urn:microsoft.com/office/officeart/2005/8/layout/hierarchy2"/>
    <dgm:cxn modelId="{FA82B8A3-DD39-4029-8D5C-C353C4106187}" type="presParOf" srcId="{D9D2BE38-5ADA-4005-BAFF-9F6EE4B0B296}" destId="{13271772-DD17-4CCD-B647-27151BEF569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CCDE-B45C-40BB-A0FF-F8D2F3B8A4E3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6674D-E273-48FB-A14E-F705D80E2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2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2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5" name="TextBox 14"/>
          <p:cNvSpPr txBox="1"/>
          <p:nvPr/>
        </p:nvSpPr>
        <p:spPr>
          <a:xfrm>
            <a:off x="5214950" y="214282"/>
            <a:ext cx="1335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 3 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3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9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20" name="Схема 19"/>
          <p:cNvGraphicFramePr/>
          <p:nvPr/>
        </p:nvGraphicFramePr>
        <p:xfrm>
          <a:off x="357166" y="785754"/>
          <a:ext cx="6072230" cy="835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</Words>
  <PresentationFormat>Экран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9</cp:revision>
  <dcterms:modified xsi:type="dcterms:W3CDTF">2016-02-01T14:49:52Z</dcterms:modified>
</cp:coreProperties>
</file>