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7" r:id="rId2"/>
    <p:sldId id="259" r:id="rId3"/>
    <p:sldId id="262" r:id="rId4"/>
    <p:sldId id="264" r:id="rId5"/>
    <p:sldId id="263" r:id="rId6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2148" y="-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29F201-930D-4466-A312-64F28D1ECFA9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C3C470-95E4-47A3-8A32-C0BBAD0D70A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143125" y="685800"/>
            <a:ext cx="257175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22FE40-4673-49E2-AF7E-3808443C62E9}" type="slidenum">
              <a:rPr lang="ru-RU" smtClean="0"/>
              <a:pPr/>
              <a:t>1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143125" y="685800"/>
            <a:ext cx="257175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22FE40-4673-49E2-AF7E-3808443C62E9}" type="slidenum">
              <a:rPr lang="ru-RU" smtClean="0"/>
              <a:pPr/>
              <a:t>2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143125" y="685800"/>
            <a:ext cx="257175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22FE40-4673-49E2-AF7E-3808443C62E9}" type="slidenum">
              <a:rPr lang="ru-RU" smtClean="0"/>
              <a:pPr/>
              <a:t>3</a:t>
            </a:fld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143125" y="685800"/>
            <a:ext cx="257175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22FE40-4673-49E2-AF7E-3808443C62E9}" type="slidenum">
              <a:rPr lang="ru-RU" smtClean="0"/>
              <a:pPr/>
              <a:t>4</a:t>
            </a:fld>
            <a:endParaRPr 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143125" y="685800"/>
            <a:ext cx="257175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22FE40-4673-49E2-AF7E-3808443C62E9}" type="slidenum">
              <a:rPr lang="ru-RU" smtClean="0"/>
              <a:pPr/>
              <a:t>5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9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6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6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9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20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2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2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1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1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70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70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1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8" y="364069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1" y="1913468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2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6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6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6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928670" y="642910"/>
            <a:ext cx="5599257" cy="553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uk-UA" sz="3000" dirty="0" smtClean="0">
                <a:solidFill>
                  <a:schemeClr val="tx2"/>
                </a:solidFill>
                <a:latin typeface="Monotype Corsiva" pitchFamily="66" charset="0"/>
              </a:rPr>
              <a:t>Публікації в мережі Інтернет</a:t>
            </a:r>
            <a:endParaRPr lang="ru-RU" sz="3000" dirty="0">
              <a:solidFill>
                <a:schemeClr val="tx2"/>
              </a:solidFill>
              <a:latin typeface="Monotype Corsiva" pitchFamily="66" charset="0"/>
            </a:endParaRPr>
          </a:p>
        </p:txBody>
      </p:sp>
      <p:sp>
        <p:nvSpPr>
          <p:cNvPr id="68615" name="AutoShape 7" descr="https://fpimage.cdnpk.net/free-vector/_275-4974.jpg"/>
          <p:cNvSpPr>
            <a:spLocks noChangeAspect="1" noChangeArrowheads="1"/>
          </p:cNvSpPr>
          <p:nvPr/>
        </p:nvSpPr>
        <p:spPr bwMode="auto">
          <a:xfrm>
            <a:off x="155575" y="-1976803"/>
            <a:ext cx="5962650" cy="412359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68617" name="AutoShape 9" descr="https://pixabay.com/static/uploads/photo/2012/05/07/18/54/envelope-48986_960_720.png"/>
          <p:cNvSpPr>
            <a:spLocks noChangeAspect="1" noChangeArrowheads="1"/>
          </p:cNvSpPr>
          <p:nvPr/>
        </p:nvSpPr>
        <p:spPr bwMode="auto">
          <a:xfrm>
            <a:off x="155575" y="-2215661"/>
            <a:ext cx="7791450" cy="461596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68619" name="AutoShape 11" descr="https://pixabay.com/static/uploads/photo/2014/09/25/13/07/envelope-460508_960_720.png"/>
          <p:cNvSpPr>
            <a:spLocks noChangeAspect="1" noChangeArrowheads="1"/>
          </p:cNvSpPr>
          <p:nvPr/>
        </p:nvSpPr>
        <p:spPr bwMode="auto">
          <a:xfrm>
            <a:off x="155576" y="-2215661"/>
            <a:ext cx="7038975" cy="461596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4" name="Picture 2" descr="C:\Documents and Settings\Пользователь\Мои документы\Мои результаты сканирования\грамоти\сканирование00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94" y="1357290"/>
            <a:ext cx="5314119" cy="7308000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</p:pic>
      <p:grpSp>
        <p:nvGrpSpPr>
          <p:cNvPr id="3" name="Группа 15"/>
          <p:cNvGrpSpPr/>
          <p:nvPr/>
        </p:nvGrpSpPr>
        <p:grpSpPr>
          <a:xfrm>
            <a:off x="-214338" y="714348"/>
            <a:ext cx="6715172" cy="857256"/>
            <a:chOff x="-214338" y="809596"/>
            <a:chExt cx="6715172" cy="928694"/>
          </a:xfrm>
        </p:grpSpPr>
        <p:cxnSp>
          <p:nvCxnSpPr>
            <p:cNvPr id="18" name="Прямая соединительная линия 17"/>
            <p:cNvCxnSpPr/>
            <p:nvPr/>
          </p:nvCxnSpPr>
          <p:spPr>
            <a:xfrm>
              <a:off x="357166" y="1309662"/>
              <a:ext cx="6143668" cy="1588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pic>
          <p:nvPicPr>
            <p:cNvPr id="19" name="Picture 8" descr="http://master28.ru/images/logos/Venzels1/PNG/-logo_venzelya_1-25.png"/>
            <p:cNvPicPr>
              <a:picLocks noChangeAspect="1" noChangeArrowheads="1"/>
            </p:cNvPicPr>
            <p:nvPr/>
          </p:nvPicPr>
          <p:blipFill>
            <a:blip r:embed="rId4"/>
            <a:srcRect l="51331" t="65590" b="15874"/>
            <a:stretch>
              <a:fillRect/>
            </a:stretch>
          </p:blipFill>
          <p:spPr bwMode="auto">
            <a:xfrm>
              <a:off x="-214338" y="809596"/>
              <a:ext cx="2438382" cy="928694"/>
            </a:xfrm>
            <a:prstGeom prst="rect">
              <a:avLst/>
            </a:prstGeom>
            <a:noFill/>
          </p:spPr>
        </p:pic>
      </p:grpSp>
      <p:grpSp>
        <p:nvGrpSpPr>
          <p:cNvPr id="2" name="Группа 21"/>
          <p:cNvGrpSpPr/>
          <p:nvPr/>
        </p:nvGrpSpPr>
        <p:grpSpPr>
          <a:xfrm>
            <a:off x="0" y="0"/>
            <a:ext cx="6858000" cy="9144000"/>
            <a:chOff x="0" y="0"/>
            <a:chExt cx="6858000" cy="9906000"/>
          </a:xfrm>
        </p:grpSpPr>
        <p:pic>
          <p:nvPicPr>
            <p:cNvPr id="33" name="Picture 2" descr="C:\Documents and Settings\Пользователь\Мои документы\Мои рисунки\рамка.bmp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721" b="480"/>
            <a:stretch>
              <a:fillRect/>
            </a:stretch>
          </p:blipFill>
          <p:spPr bwMode="auto">
            <a:xfrm>
              <a:off x="0" y="0"/>
              <a:ext cx="6858000" cy="9787006"/>
            </a:xfrm>
            <a:prstGeom prst="rect">
              <a:avLst/>
            </a:prstGeom>
            <a:noFill/>
          </p:spPr>
        </p:pic>
        <p:pic>
          <p:nvPicPr>
            <p:cNvPr id="34" name="Picture 8" descr="http://master28.ru/images/logos/Venzels1/PNG/-logo_venzelya_1-25.png"/>
            <p:cNvPicPr>
              <a:picLocks noChangeAspect="1" noChangeArrowheads="1"/>
            </p:cNvPicPr>
            <p:nvPr/>
          </p:nvPicPr>
          <p:blipFill>
            <a:blip r:embed="rId4"/>
            <a:srcRect l="4278" t="65590" r="54372" b="15874"/>
            <a:stretch>
              <a:fillRect/>
            </a:stretch>
          </p:blipFill>
          <p:spPr bwMode="auto">
            <a:xfrm>
              <a:off x="4786298" y="8977306"/>
              <a:ext cx="2071702" cy="928694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5" name="AutoShape 7" descr="https://fpimage.cdnpk.net/free-vector/_275-4974.jpg"/>
          <p:cNvSpPr>
            <a:spLocks noChangeAspect="1" noChangeArrowheads="1"/>
          </p:cNvSpPr>
          <p:nvPr/>
        </p:nvSpPr>
        <p:spPr bwMode="auto">
          <a:xfrm>
            <a:off x="155575" y="-1976803"/>
            <a:ext cx="5962650" cy="412359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68617" name="AutoShape 9" descr="https://pixabay.com/static/uploads/photo/2012/05/07/18/54/envelope-48986_960_720.png"/>
          <p:cNvSpPr>
            <a:spLocks noChangeAspect="1" noChangeArrowheads="1"/>
          </p:cNvSpPr>
          <p:nvPr/>
        </p:nvSpPr>
        <p:spPr bwMode="auto">
          <a:xfrm>
            <a:off x="155575" y="-2215661"/>
            <a:ext cx="7791450" cy="461596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68619" name="AutoShape 11" descr="https://pixabay.com/static/uploads/photo/2014/09/25/13/07/envelope-460508_960_720.png"/>
          <p:cNvSpPr>
            <a:spLocks noChangeAspect="1" noChangeArrowheads="1"/>
          </p:cNvSpPr>
          <p:nvPr/>
        </p:nvSpPr>
        <p:spPr bwMode="auto">
          <a:xfrm>
            <a:off x="155576" y="-2215661"/>
            <a:ext cx="7038975" cy="461596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3074" name="Picture 2" descr="C:\Documents and Settings\Пользователь\Мои документы\Мои результаты сканирования\грамоти\сканирование0013.jpg"/>
          <p:cNvPicPr>
            <a:picLocks noChangeAspect="1" noChangeArrowheads="1"/>
          </p:cNvPicPr>
          <p:nvPr/>
        </p:nvPicPr>
        <p:blipFill>
          <a:blip r:embed="rId3" cstate="print"/>
          <a:srcRect l="2473"/>
          <a:stretch>
            <a:fillRect/>
          </a:stretch>
        </p:blipFill>
        <p:spPr bwMode="auto">
          <a:xfrm>
            <a:off x="857232" y="1357290"/>
            <a:ext cx="5127659" cy="7308000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</p:pic>
      <p:grpSp>
        <p:nvGrpSpPr>
          <p:cNvPr id="2" name="Группа 15"/>
          <p:cNvGrpSpPr/>
          <p:nvPr/>
        </p:nvGrpSpPr>
        <p:grpSpPr>
          <a:xfrm>
            <a:off x="-214338" y="714348"/>
            <a:ext cx="6715172" cy="857256"/>
            <a:chOff x="-214338" y="809596"/>
            <a:chExt cx="6715172" cy="928694"/>
          </a:xfrm>
        </p:grpSpPr>
        <p:cxnSp>
          <p:nvCxnSpPr>
            <p:cNvPr id="18" name="Прямая соединительная линия 17"/>
            <p:cNvCxnSpPr/>
            <p:nvPr/>
          </p:nvCxnSpPr>
          <p:spPr>
            <a:xfrm>
              <a:off x="357166" y="1309662"/>
              <a:ext cx="6143668" cy="1588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pic>
          <p:nvPicPr>
            <p:cNvPr id="19" name="Picture 8" descr="http://master28.ru/images/logos/Venzels1/PNG/-logo_venzelya_1-25.png"/>
            <p:cNvPicPr>
              <a:picLocks noChangeAspect="1" noChangeArrowheads="1"/>
            </p:cNvPicPr>
            <p:nvPr/>
          </p:nvPicPr>
          <p:blipFill>
            <a:blip r:embed="rId4"/>
            <a:srcRect l="51331" t="65590" b="15874"/>
            <a:stretch>
              <a:fillRect/>
            </a:stretch>
          </p:blipFill>
          <p:spPr bwMode="auto">
            <a:xfrm>
              <a:off x="-214338" y="809596"/>
              <a:ext cx="2438382" cy="928694"/>
            </a:xfrm>
            <a:prstGeom prst="rect">
              <a:avLst/>
            </a:prstGeom>
            <a:noFill/>
          </p:spPr>
        </p:pic>
      </p:grpSp>
      <p:grpSp>
        <p:nvGrpSpPr>
          <p:cNvPr id="3" name="Группа 21"/>
          <p:cNvGrpSpPr/>
          <p:nvPr/>
        </p:nvGrpSpPr>
        <p:grpSpPr>
          <a:xfrm>
            <a:off x="0" y="0"/>
            <a:ext cx="6858000" cy="9144000"/>
            <a:chOff x="0" y="0"/>
            <a:chExt cx="6858000" cy="9906000"/>
          </a:xfrm>
        </p:grpSpPr>
        <p:pic>
          <p:nvPicPr>
            <p:cNvPr id="33" name="Picture 2" descr="C:\Documents and Settings\Пользователь\Мои документы\Мои рисунки\рамка.bmp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721" b="480"/>
            <a:stretch>
              <a:fillRect/>
            </a:stretch>
          </p:blipFill>
          <p:spPr bwMode="auto">
            <a:xfrm>
              <a:off x="0" y="0"/>
              <a:ext cx="6858000" cy="9787006"/>
            </a:xfrm>
            <a:prstGeom prst="rect">
              <a:avLst/>
            </a:prstGeom>
            <a:noFill/>
          </p:spPr>
        </p:pic>
        <p:pic>
          <p:nvPicPr>
            <p:cNvPr id="34" name="Picture 8" descr="http://master28.ru/images/logos/Venzels1/PNG/-logo_venzelya_1-25.png"/>
            <p:cNvPicPr>
              <a:picLocks noChangeAspect="1" noChangeArrowheads="1"/>
            </p:cNvPicPr>
            <p:nvPr/>
          </p:nvPicPr>
          <p:blipFill>
            <a:blip r:embed="rId4"/>
            <a:srcRect l="4278" t="65590" r="54372" b="15874"/>
            <a:stretch>
              <a:fillRect/>
            </a:stretch>
          </p:blipFill>
          <p:spPr bwMode="auto">
            <a:xfrm>
              <a:off x="4786298" y="8977306"/>
              <a:ext cx="2071702" cy="928694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5" name="AutoShape 7" descr="https://fpimage.cdnpk.net/free-vector/_275-4974.jpg"/>
          <p:cNvSpPr>
            <a:spLocks noChangeAspect="1" noChangeArrowheads="1"/>
          </p:cNvSpPr>
          <p:nvPr/>
        </p:nvSpPr>
        <p:spPr bwMode="auto">
          <a:xfrm>
            <a:off x="155575" y="-1976803"/>
            <a:ext cx="5962650" cy="412359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68617" name="AutoShape 9" descr="https://pixabay.com/static/uploads/photo/2012/05/07/18/54/envelope-48986_960_720.png"/>
          <p:cNvSpPr>
            <a:spLocks noChangeAspect="1" noChangeArrowheads="1"/>
          </p:cNvSpPr>
          <p:nvPr/>
        </p:nvSpPr>
        <p:spPr bwMode="auto">
          <a:xfrm>
            <a:off x="155575" y="-2215661"/>
            <a:ext cx="7791450" cy="461596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68619" name="AutoShape 11" descr="https://pixabay.com/static/uploads/photo/2014/09/25/13/07/envelope-460508_960_720.png"/>
          <p:cNvSpPr>
            <a:spLocks noChangeAspect="1" noChangeArrowheads="1"/>
          </p:cNvSpPr>
          <p:nvPr/>
        </p:nvSpPr>
        <p:spPr bwMode="auto">
          <a:xfrm>
            <a:off x="155576" y="-2215661"/>
            <a:ext cx="7038975" cy="461596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4098" name="Picture 2" descr="C:\Documents and Settings\Пользователь\Мои документы\Мои результаты сканирования\грамоти\сканирование00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94" y="1357290"/>
            <a:ext cx="5265274" cy="7308000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</p:pic>
      <p:grpSp>
        <p:nvGrpSpPr>
          <p:cNvPr id="2" name="Группа 15"/>
          <p:cNvGrpSpPr/>
          <p:nvPr/>
        </p:nvGrpSpPr>
        <p:grpSpPr>
          <a:xfrm>
            <a:off x="-214338" y="714348"/>
            <a:ext cx="6715172" cy="857256"/>
            <a:chOff x="-214338" y="809596"/>
            <a:chExt cx="6715172" cy="928694"/>
          </a:xfrm>
        </p:grpSpPr>
        <p:cxnSp>
          <p:nvCxnSpPr>
            <p:cNvPr id="18" name="Прямая соединительная линия 17"/>
            <p:cNvCxnSpPr/>
            <p:nvPr/>
          </p:nvCxnSpPr>
          <p:spPr>
            <a:xfrm>
              <a:off x="357166" y="1309662"/>
              <a:ext cx="6143668" cy="1588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pic>
          <p:nvPicPr>
            <p:cNvPr id="19" name="Picture 8" descr="http://master28.ru/images/logos/Venzels1/PNG/-logo_venzelya_1-25.png"/>
            <p:cNvPicPr>
              <a:picLocks noChangeAspect="1" noChangeArrowheads="1"/>
            </p:cNvPicPr>
            <p:nvPr/>
          </p:nvPicPr>
          <p:blipFill>
            <a:blip r:embed="rId4"/>
            <a:srcRect l="51331" t="65590" b="15874"/>
            <a:stretch>
              <a:fillRect/>
            </a:stretch>
          </p:blipFill>
          <p:spPr bwMode="auto">
            <a:xfrm>
              <a:off x="-214338" y="809596"/>
              <a:ext cx="2438382" cy="928694"/>
            </a:xfrm>
            <a:prstGeom prst="rect">
              <a:avLst/>
            </a:prstGeom>
            <a:noFill/>
          </p:spPr>
        </p:pic>
      </p:grpSp>
      <p:grpSp>
        <p:nvGrpSpPr>
          <p:cNvPr id="3" name="Группа 21"/>
          <p:cNvGrpSpPr/>
          <p:nvPr/>
        </p:nvGrpSpPr>
        <p:grpSpPr>
          <a:xfrm>
            <a:off x="0" y="0"/>
            <a:ext cx="6858000" cy="9144000"/>
            <a:chOff x="0" y="0"/>
            <a:chExt cx="6858000" cy="9906000"/>
          </a:xfrm>
        </p:grpSpPr>
        <p:pic>
          <p:nvPicPr>
            <p:cNvPr id="33" name="Picture 2" descr="C:\Documents and Settings\Пользователь\Мои документы\Мои рисунки\рамка.bmp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721" b="480"/>
            <a:stretch>
              <a:fillRect/>
            </a:stretch>
          </p:blipFill>
          <p:spPr bwMode="auto">
            <a:xfrm>
              <a:off x="0" y="0"/>
              <a:ext cx="6858000" cy="9787006"/>
            </a:xfrm>
            <a:prstGeom prst="rect">
              <a:avLst/>
            </a:prstGeom>
            <a:noFill/>
          </p:spPr>
        </p:pic>
        <p:pic>
          <p:nvPicPr>
            <p:cNvPr id="34" name="Picture 8" descr="http://master28.ru/images/logos/Venzels1/PNG/-logo_venzelya_1-25.png"/>
            <p:cNvPicPr>
              <a:picLocks noChangeAspect="1" noChangeArrowheads="1"/>
            </p:cNvPicPr>
            <p:nvPr/>
          </p:nvPicPr>
          <p:blipFill>
            <a:blip r:embed="rId4"/>
            <a:srcRect l="4278" t="65590" r="54372" b="15874"/>
            <a:stretch>
              <a:fillRect/>
            </a:stretch>
          </p:blipFill>
          <p:spPr bwMode="auto">
            <a:xfrm>
              <a:off x="4786298" y="8977306"/>
              <a:ext cx="2071702" cy="928694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5" name="AutoShape 7" descr="https://fpimage.cdnpk.net/free-vector/_275-4974.jpg"/>
          <p:cNvSpPr>
            <a:spLocks noChangeAspect="1" noChangeArrowheads="1"/>
          </p:cNvSpPr>
          <p:nvPr/>
        </p:nvSpPr>
        <p:spPr bwMode="auto">
          <a:xfrm>
            <a:off x="155575" y="-1976803"/>
            <a:ext cx="5962650" cy="412359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68617" name="AutoShape 9" descr="https://pixabay.com/static/uploads/photo/2012/05/07/18/54/envelope-48986_960_720.png"/>
          <p:cNvSpPr>
            <a:spLocks noChangeAspect="1" noChangeArrowheads="1"/>
          </p:cNvSpPr>
          <p:nvPr/>
        </p:nvSpPr>
        <p:spPr bwMode="auto">
          <a:xfrm>
            <a:off x="155575" y="-2215661"/>
            <a:ext cx="7791450" cy="461596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68619" name="AutoShape 11" descr="https://pixabay.com/static/uploads/photo/2014/09/25/13/07/envelope-460508_960_720.png"/>
          <p:cNvSpPr>
            <a:spLocks noChangeAspect="1" noChangeArrowheads="1"/>
          </p:cNvSpPr>
          <p:nvPr/>
        </p:nvSpPr>
        <p:spPr bwMode="auto">
          <a:xfrm>
            <a:off x="155576" y="-2215661"/>
            <a:ext cx="7038975" cy="461596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2050" name="Picture 2" descr="C:\Documents and Settings\Пользователь\Мои документы\Мои результаты сканирования\грамоти\сканирование00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56" y="1357290"/>
            <a:ext cx="5314119" cy="7308000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</p:pic>
      <p:grpSp>
        <p:nvGrpSpPr>
          <p:cNvPr id="2" name="Группа 15"/>
          <p:cNvGrpSpPr/>
          <p:nvPr/>
        </p:nvGrpSpPr>
        <p:grpSpPr>
          <a:xfrm>
            <a:off x="-214338" y="714348"/>
            <a:ext cx="6715172" cy="857256"/>
            <a:chOff x="-214338" y="809596"/>
            <a:chExt cx="6715172" cy="928694"/>
          </a:xfrm>
        </p:grpSpPr>
        <p:cxnSp>
          <p:nvCxnSpPr>
            <p:cNvPr id="18" name="Прямая соединительная линия 17"/>
            <p:cNvCxnSpPr/>
            <p:nvPr/>
          </p:nvCxnSpPr>
          <p:spPr>
            <a:xfrm>
              <a:off x="357166" y="1309662"/>
              <a:ext cx="6143668" cy="1588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pic>
          <p:nvPicPr>
            <p:cNvPr id="19" name="Picture 8" descr="http://master28.ru/images/logos/Venzels1/PNG/-logo_venzelya_1-25.png"/>
            <p:cNvPicPr>
              <a:picLocks noChangeAspect="1" noChangeArrowheads="1"/>
            </p:cNvPicPr>
            <p:nvPr/>
          </p:nvPicPr>
          <p:blipFill>
            <a:blip r:embed="rId4"/>
            <a:srcRect l="51331" t="65590" b="15874"/>
            <a:stretch>
              <a:fillRect/>
            </a:stretch>
          </p:blipFill>
          <p:spPr bwMode="auto">
            <a:xfrm>
              <a:off x="-214338" y="809596"/>
              <a:ext cx="2438382" cy="928694"/>
            </a:xfrm>
            <a:prstGeom prst="rect">
              <a:avLst/>
            </a:prstGeom>
            <a:noFill/>
          </p:spPr>
        </p:pic>
      </p:grpSp>
      <p:grpSp>
        <p:nvGrpSpPr>
          <p:cNvPr id="3" name="Группа 21"/>
          <p:cNvGrpSpPr/>
          <p:nvPr/>
        </p:nvGrpSpPr>
        <p:grpSpPr>
          <a:xfrm>
            <a:off x="0" y="0"/>
            <a:ext cx="6858000" cy="9144000"/>
            <a:chOff x="0" y="0"/>
            <a:chExt cx="6858000" cy="9906000"/>
          </a:xfrm>
        </p:grpSpPr>
        <p:pic>
          <p:nvPicPr>
            <p:cNvPr id="33" name="Picture 2" descr="C:\Documents and Settings\Пользователь\Мои документы\Мои рисунки\рамка.bmp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721" b="480"/>
            <a:stretch>
              <a:fillRect/>
            </a:stretch>
          </p:blipFill>
          <p:spPr bwMode="auto">
            <a:xfrm>
              <a:off x="0" y="0"/>
              <a:ext cx="6858000" cy="9787006"/>
            </a:xfrm>
            <a:prstGeom prst="rect">
              <a:avLst/>
            </a:prstGeom>
            <a:noFill/>
          </p:spPr>
        </p:pic>
        <p:pic>
          <p:nvPicPr>
            <p:cNvPr id="34" name="Picture 8" descr="http://master28.ru/images/logos/Venzels1/PNG/-logo_venzelya_1-25.png"/>
            <p:cNvPicPr>
              <a:picLocks noChangeAspect="1" noChangeArrowheads="1"/>
            </p:cNvPicPr>
            <p:nvPr/>
          </p:nvPicPr>
          <p:blipFill>
            <a:blip r:embed="rId4"/>
            <a:srcRect l="4278" t="65590" r="54372" b="15874"/>
            <a:stretch>
              <a:fillRect/>
            </a:stretch>
          </p:blipFill>
          <p:spPr bwMode="auto">
            <a:xfrm>
              <a:off x="4786298" y="8977306"/>
              <a:ext cx="2071702" cy="928694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5" name="AutoShape 7" descr="https://fpimage.cdnpk.net/free-vector/_275-4974.jpg"/>
          <p:cNvSpPr>
            <a:spLocks noChangeAspect="1" noChangeArrowheads="1"/>
          </p:cNvSpPr>
          <p:nvPr/>
        </p:nvSpPr>
        <p:spPr bwMode="auto">
          <a:xfrm>
            <a:off x="155575" y="-1976803"/>
            <a:ext cx="5962650" cy="412359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68617" name="AutoShape 9" descr="https://pixabay.com/static/uploads/photo/2012/05/07/18/54/envelope-48986_960_720.png"/>
          <p:cNvSpPr>
            <a:spLocks noChangeAspect="1" noChangeArrowheads="1"/>
          </p:cNvSpPr>
          <p:nvPr/>
        </p:nvSpPr>
        <p:spPr bwMode="auto">
          <a:xfrm>
            <a:off x="155575" y="-2215661"/>
            <a:ext cx="7791450" cy="461596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68619" name="AutoShape 11" descr="https://pixabay.com/static/uploads/photo/2014/09/25/13/07/envelope-460508_960_720.png"/>
          <p:cNvSpPr>
            <a:spLocks noChangeAspect="1" noChangeArrowheads="1"/>
          </p:cNvSpPr>
          <p:nvPr/>
        </p:nvSpPr>
        <p:spPr bwMode="auto">
          <a:xfrm>
            <a:off x="155576" y="-2215661"/>
            <a:ext cx="7038975" cy="461596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5122" name="Picture 2" descr="C:\Documents and Settings\Пользователь\Мои документы\Мои результаты сканирования\грамоти\диплом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32" y="1357290"/>
            <a:ext cx="5114741" cy="7308000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</p:pic>
      <p:grpSp>
        <p:nvGrpSpPr>
          <p:cNvPr id="2" name="Группа 15"/>
          <p:cNvGrpSpPr/>
          <p:nvPr/>
        </p:nvGrpSpPr>
        <p:grpSpPr>
          <a:xfrm>
            <a:off x="-214338" y="714348"/>
            <a:ext cx="6715172" cy="857256"/>
            <a:chOff x="-214338" y="809596"/>
            <a:chExt cx="6715172" cy="928694"/>
          </a:xfrm>
        </p:grpSpPr>
        <p:cxnSp>
          <p:nvCxnSpPr>
            <p:cNvPr id="18" name="Прямая соединительная линия 17"/>
            <p:cNvCxnSpPr/>
            <p:nvPr/>
          </p:nvCxnSpPr>
          <p:spPr>
            <a:xfrm>
              <a:off x="357166" y="1309662"/>
              <a:ext cx="6143668" cy="1588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pic>
          <p:nvPicPr>
            <p:cNvPr id="19" name="Picture 8" descr="http://master28.ru/images/logos/Venzels1/PNG/-logo_venzelya_1-25.png"/>
            <p:cNvPicPr>
              <a:picLocks noChangeAspect="1" noChangeArrowheads="1"/>
            </p:cNvPicPr>
            <p:nvPr/>
          </p:nvPicPr>
          <p:blipFill>
            <a:blip r:embed="rId4"/>
            <a:srcRect l="51331" t="65590" b="15874"/>
            <a:stretch>
              <a:fillRect/>
            </a:stretch>
          </p:blipFill>
          <p:spPr bwMode="auto">
            <a:xfrm>
              <a:off x="-214338" y="809596"/>
              <a:ext cx="2438382" cy="928694"/>
            </a:xfrm>
            <a:prstGeom prst="rect">
              <a:avLst/>
            </a:prstGeom>
            <a:noFill/>
          </p:spPr>
        </p:pic>
      </p:grpSp>
      <p:grpSp>
        <p:nvGrpSpPr>
          <p:cNvPr id="3" name="Группа 21"/>
          <p:cNvGrpSpPr/>
          <p:nvPr/>
        </p:nvGrpSpPr>
        <p:grpSpPr>
          <a:xfrm>
            <a:off x="0" y="0"/>
            <a:ext cx="6858000" cy="9144000"/>
            <a:chOff x="0" y="0"/>
            <a:chExt cx="6858000" cy="9906000"/>
          </a:xfrm>
        </p:grpSpPr>
        <p:pic>
          <p:nvPicPr>
            <p:cNvPr id="33" name="Picture 2" descr="C:\Documents and Settings\Пользователь\Мои документы\Мои рисунки\рамка.bmp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721" b="480"/>
            <a:stretch>
              <a:fillRect/>
            </a:stretch>
          </p:blipFill>
          <p:spPr bwMode="auto">
            <a:xfrm>
              <a:off x="0" y="0"/>
              <a:ext cx="6858000" cy="9787006"/>
            </a:xfrm>
            <a:prstGeom prst="rect">
              <a:avLst/>
            </a:prstGeom>
            <a:noFill/>
          </p:spPr>
        </p:pic>
        <p:pic>
          <p:nvPicPr>
            <p:cNvPr id="34" name="Picture 8" descr="http://master28.ru/images/logos/Venzels1/PNG/-logo_venzelya_1-25.png"/>
            <p:cNvPicPr>
              <a:picLocks noChangeAspect="1" noChangeArrowheads="1"/>
            </p:cNvPicPr>
            <p:nvPr/>
          </p:nvPicPr>
          <p:blipFill>
            <a:blip r:embed="rId4"/>
            <a:srcRect l="4278" t="65590" r="54372" b="15874"/>
            <a:stretch>
              <a:fillRect/>
            </a:stretch>
          </p:blipFill>
          <p:spPr bwMode="auto">
            <a:xfrm>
              <a:off x="4786298" y="8977306"/>
              <a:ext cx="2071702" cy="928694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9</Words>
  <PresentationFormat>Экран (4:3)</PresentationFormat>
  <Paragraphs>6</Paragraphs>
  <Slides>5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Administrator</cp:lastModifiedBy>
  <cp:revision>4</cp:revision>
  <dcterms:modified xsi:type="dcterms:W3CDTF">2016-01-31T14:23:30Z</dcterms:modified>
</cp:coreProperties>
</file>