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7" r:id="rId3"/>
    <p:sldId id="262" r:id="rId4"/>
    <p:sldId id="266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14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FE9CA-F8B2-4A25-AE10-113DADCD853B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9B584-165F-4061-8055-79D2200E1D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FE40-4673-49E2-AF7E-3808443C62E9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FE40-4673-49E2-AF7E-3808443C62E9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FE40-4673-49E2-AF7E-3808443C62E9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FE40-4673-49E2-AF7E-3808443C62E9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9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786322" y="571472"/>
            <a:ext cx="1819729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uk-UA" sz="3400" dirty="0" smtClean="0">
                <a:solidFill>
                  <a:schemeClr val="tx2"/>
                </a:solidFill>
                <a:latin typeface="Monotype Corsiva" pitchFamily="66" charset="0"/>
              </a:rPr>
              <a:t>Нагороди</a:t>
            </a:r>
            <a:r>
              <a:rPr lang="uk-UA" sz="3200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endParaRPr lang="ru-RU" sz="32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2074" y="214282"/>
            <a:ext cx="1464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Додаток 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5" name="AutoShape 7" descr="https://fpimage.cdnpk.net/free-vector/_275-4974.jpg"/>
          <p:cNvSpPr>
            <a:spLocks noChangeAspect="1" noChangeArrowheads="1"/>
          </p:cNvSpPr>
          <p:nvPr/>
        </p:nvSpPr>
        <p:spPr bwMode="auto">
          <a:xfrm>
            <a:off x="155575" y="-1976803"/>
            <a:ext cx="5962650" cy="412359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617" name="AutoShape 9" descr="https://pixabay.com/static/uploads/photo/2012/05/07/18/54/envelope-48986_960_720.png"/>
          <p:cNvSpPr>
            <a:spLocks noChangeAspect="1" noChangeArrowheads="1"/>
          </p:cNvSpPr>
          <p:nvPr/>
        </p:nvSpPr>
        <p:spPr bwMode="auto">
          <a:xfrm>
            <a:off x="155575" y="-2215661"/>
            <a:ext cx="7791450" cy="46159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619" name="AutoShape 11" descr="https://pixabay.com/static/uploads/photo/2014/09/25/13/07/envelope-460508_960_720.png"/>
          <p:cNvSpPr>
            <a:spLocks noChangeAspect="1" noChangeArrowheads="1"/>
          </p:cNvSpPr>
          <p:nvPr/>
        </p:nvSpPr>
        <p:spPr bwMode="auto">
          <a:xfrm>
            <a:off x="155576" y="-2215661"/>
            <a:ext cx="7038975" cy="46159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" name="Picture 2" descr="C:\Documents and Settings\Пользователь\Мои документы\Мои результаты сканирования\грамоти\сканирование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94" y="1285852"/>
            <a:ext cx="5220314" cy="73152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grpSp>
        <p:nvGrpSpPr>
          <p:cNvPr id="3" name="Группа 23"/>
          <p:cNvGrpSpPr/>
          <p:nvPr/>
        </p:nvGrpSpPr>
        <p:grpSpPr>
          <a:xfrm>
            <a:off x="-214338" y="681376"/>
            <a:ext cx="6715172" cy="857256"/>
            <a:chOff x="-214338" y="809596"/>
            <a:chExt cx="6715172" cy="928694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357166" y="1309662"/>
              <a:ext cx="6143668" cy="158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6" name="Picture 8" descr="http://master28.ru/images/logos/Venzels1/PNG/-logo_venzelya_1-25.png"/>
            <p:cNvPicPr>
              <a:picLocks noChangeAspect="1" noChangeArrowheads="1"/>
            </p:cNvPicPr>
            <p:nvPr/>
          </p:nvPicPr>
          <p:blipFill>
            <a:blip r:embed="rId4"/>
            <a:srcRect l="51331" t="65590" b="15874"/>
            <a:stretch>
              <a:fillRect/>
            </a:stretch>
          </p:blipFill>
          <p:spPr bwMode="auto">
            <a:xfrm>
              <a:off x="-214338" y="809596"/>
              <a:ext cx="2438382" cy="928694"/>
            </a:xfrm>
            <a:prstGeom prst="rect">
              <a:avLst/>
            </a:prstGeom>
            <a:noFill/>
          </p:spPr>
        </p:pic>
      </p:grpSp>
      <p:grpSp>
        <p:nvGrpSpPr>
          <p:cNvPr id="2" name="Группа 21"/>
          <p:cNvGrpSpPr/>
          <p:nvPr/>
        </p:nvGrpSpPr>
        <p:grpSpPr>
          <a:xfrm>
            <a:off x="0" y="0"/>
            <a:ext cx="6858000" cy="9144000"/>
            <a:chOff x="0" y="0"/>
            <a:chExt cx="6858000" cy="9906000"/>
          </a:xfrm>
        </p:grpSpPr>
        <p:pic>
          <p:nvPicPr>
            <p:cNvPr id="33" name="Picture 2" descr="C:\Documents and Settings\Пользователь\Мои документы\Мои рисунки\рамка.bmp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21" b="480"/>
            <a:stretch>
              <a:fillRect/>
            </a:stretch>
          </p:blipFill>
          <p:spPr bwMode="auto">
            <a:xfrm>
              <a:off x="0" y="0"/>
              <a:ext cx="6858000" cy="9787006"/>
            </a:xfrm>
            <a:prstGeom prst="rect">
              <a:avLst/>
            </a:prstGeom>
            <a:noFill/>
          </p:spPr>
        </p:pic>
        <p:pic>
          <p:nvPicPr>
            <p:cNvPr id="34" name="Picture 8" descr="http://master28.ru/images/logos/Venzels1/PNG/-logo_venzelya_1-25.png"/>
            <p:cNvPicPr>
              <a:picLocks noChangeAspect="1" noChangeArrowheads="1"/>
            </p:cNvPicPr>
            <p:nvPr/>
          </p:nvPicPr>
          <p:blipFill>
            <a:blip r:embed="rId4"/>
            <a:srcRect l="4278" t="65590" r="54372" b="15874"/>
            <a:stretch>
              <a:fillRect/>
            </a:stretch>
          </p:blipFill>
          <p:spPr bwMode="auto">
            <a:xfrm>
              <a:off x="4786298" y="8977306"/>
              <a:ext cx="2071702" cy="928694"/>
            </a:xfrm>
            <a:prstGeom prst="rect">
              <a:avLst/>
            </a:prstGeom>
            <a:noFill/>
          </p:spPr>
        </p:pic>
      </p:grpSp>
      <p:pic>
        <p:nvPicPr>
          <p:cNvPr id="15" name="Picture 7" descr="http://img4.wikia.nocookie.net/__cb20130601085058/angrybirds/ru/images/1/10/%D0%9A%D1%83%D0%B1%D0%BE%D0%BA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341596"/>
            <a:ext cx="1788173" cy="1802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AutoShape 7" descr="https://fpimage.cdnpk.net/free-vector/_275-4974.jpg"/>
          <p:cNvSpPr>
            <a:spLocks noChangeAspect="1" noChangeArrowheads="1"/>
          </p:cNvSpPr>
          <p:nvPr/>
        </p:nvSpPr>
        <p:spPr bwMode="auto">
          <a:xfrm>
            <a:off x="155575" y="-1976803"/>
            <a:ext cx="5962650" cy="412359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617" name="AutoShape 9" descr="https://pixabay.com/static/uploads/photo/2012/05/07/18/54/envelope-48986_960_720.png"/>
          <p:cNvSpPr>
            <a:spLocks noChangeAspect="1" noChangeArrowheads="1"/>
          </p:cNvSpPr>
          <p:nvPr/>
        </p:nvSpPr>
        <p:spPr bwMode="auto">
          <a:xfrm>
            <a:off x="155575" y="-2215661"/>
            <a:ext cx="7791450" cy="46159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619" name="AutoShape 11" descr="https://pixabay.com/static/uploads/photo/2014/09/25/13/07/envelope-460508_960_720.png"/>
          <p:cNvSpPr>
            <a:spLocks noChangeAspect="1" noChangeArrowheads="1"/>
          </p:cNvSpPr>
          <p:nvPr/>
        </p:nvSpPr>
        <p:spPr bwMode="auto">
          <a:xfrm>
            <a:off x="155576" y="-2215661"/>
            <a:ext cx="7038975" cy="46159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098" name="Picture 2" descr="C:\Documents and Settings\Пользователь\Мои документы\Мои результаты сканирования\грамоти\сканирование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94" y="1285852"/>
            <a:ext cx="5112927" cy="7315200"/>
          </a:xfrm>
          <a:prstGeom prst="rect">
            <a:avLst/>
          </a:prstGeom>
          <a:noFill/>
        </p:spPr>
      </p:pic>
      <p:grpSp>
        <p:nvGrpSpPr>
          <p:cNvPr id="2" name="Группа 23"/>
          <p:cNvGrpSpPr/>
          <p:nvPr/>
        </p:nvGrpSpPr>
        <p:grpSpPr>
          <a:xfrm>
            <a:off x="-214338" y="681376"/>
            <a:ext cx="6715172" cy="857256"/>
            <a:chOff x="-214338" y="809596"/>
            <a:chExt cx="6715172" cy="928694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357166" y="1309662"/>
              <a:ext cx="6143668" cy="158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6" name="Picture 8" descr="http://master28.ru/images/logos/Venzels1/PNG/-logo_venzelya_1-25.png"/>
            <p:cNvPicPr>
              <a:picLocks noChangeAspect="1" noChangeArrowheads="1"/>
            </p:cNvPicPr>
            <p:nvPr/>
          </p:nvPicPr>
          <p:blipFill>
            <a:blip r:embed="rId4"/>
            <a:srcRect l="51331" t="65590" b="15874"/>
            <a:stretch>
              <a:fillRect/>
            </a:stretch>
          </p:blipFill>
          <p:spPr bwMode="auto">
            <a:xfrm>
              <a:off x="-214338" y="809596"/>
              <a:ext cx="2438382" cy="928694"/>
            </a:xfrm>
            <a:prstGeom prst="rect">
              <a:avLst/>
            </a:prstGeom>
            <a:noFill/>
          </p:spPr>
        </p:pic>
      </p:grpSp>
      <p:grpSp>
        <p:nvGrpSpPr>
          <p:cNvPr id="3" name="Группа 21"/>
          <p:cNvGrpSpPr/>
          <p:nvPr/>
        </p:nvGrpSpPr>
        <p:grpSpPr>
          <a:xfrm>
            <a:off x="0" y="0"/>
            <a:ext cx="6858000" cy="9144000"/>
            <a:chOff x="0" y="0"/>
            <a:chExt cx="6858000" cy="9906000"/>
          </a:xfrm>
        </p:grpSpPr>
        <p:pic>
          <p:nvPicPr>
            <p:cNvPr id="33" name="Picture 2" descr="C:\Documents and Settings\Пользователь\Мои документы\Мои рисунки\рамка.bmp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21" b="480"/>
            <a:stretch>
              <a:fillRect/>
            </a:stretch>
          </p:blipFill>
          <p:spPr bwMode="auto">
            <a:xfrm>
              <a:off x="0" y="0"/>
              <a:ext cx="6858000" cy="9787006"/>
            </a:xfrm>
            <a:prstGeom prst="rect">
              <a:avLst/>
            </a:prstGeom>
            <a:noFill/>
          </p:spPr>
        </p:pic>
        <p:pic>
          <p:nvPicPr>
            <p:cNvPr id="34" name="Picture 8" descr="http://master28.ru/images/logos/Venzels1/PNG/-logo_venzelya_1-25.png"/>
            <p:cNvPicPr>
              <a:picLocks noChangeAspect="1" noChangeArrowheads="1"/>
            </p:cNvPicPr>
            <p:nvPr/>
          </p:nvPicPr>
          <p:blipFill>
            <a:blip r:embed="rId4"/>
            <a:srcRect l="4278" t="65590" r="54372" b="15874"/>
            <a:stretch>
              <a:fillRect/>
            </a:stretch>
          </p:blipFill>
          <p:spPr bwMode="auto">
            <a:xfrm>
              <a:off x="4786298" y="8977306"/>
              <a:ext cx="2071702" cy="928694"/>
            </a:xfrm>
            <a:prstGeom prst="rect">
              <a:avLst/>
            </a:prstGeom>
            <a:noFill/>
          </p:spPr>
        </p:pic>
      </p:grpSp>
      <p:pic>
        <p:nvPicPr>
          <p:cNvPr id="12" name="Picture 7" descr="http://img4.wikia.nocookie.net/__cb20130601085058/angrybirds/ru/images/1/10/%D0%9A%D1%83%D0%B1%D0%BE%D0%BA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341596"/>
            <a:ext cx="1788173" cy="1802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AutoShape 7" descr="https://fpimage.cdnpk.net/free-vector/_275-4974.jpg"/>
          <p:cNvSpPr>
            <a:spLocks noChangeAspect="1" noChangeArrowheads="1"/>
          </p:cNvSpPr>
          <p:nvPr/>
        </p:nvSpPr>
        <p:spPr bwMode="auto">
          <a:xfrm>
            <a:off x="155575" y="-1976803"/>
            <a:ext cx="5962650" cy="412359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617" name="AutoShape 9" descr="https://pixabay.com/static/uploads/photo/2012/05/07/18/54/envelope-48986_960_720.png"/>
          <p:cNvSpPr>
            <a:spLocks noChangeAspect="1" noChangeArrowheads="1"/>
          </p:cNvSpPr>
          <p:nvPr/>
        </p:nvSpPr>
        <p:spPr bwMode="auto">
          <a:xfrm>
            <a:off x="155575" y="-2215661"/>
            <a:ext cx="7791450" cy="46159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619" name="AutoShape 11" descr="https://pixabay.com/static/uploads/photo/2014/09/25/13/07/envelope-460508_960_720.png"/>
          <p:cNvSpPr>
            <a:spLocks noChangeAspect="1" noChangeArrowheads="1"/>
          </p:cNvSpPr>
          <p:nvPr/>
        </p:nvSpPr>
        <p:spPr bwMode="auto">
          <a:xfrm>
            <a:off x="155576" y="-2215661"/>
            <a:ext cx="7038975" cy="46159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0" name="Picture 2" descr="C:\Documents and Settings\Пользователь\Мои документы\Мои результаты сканирования\грамоти\сканирование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56" y="1285852"/>
            <a:ext cx="5339180" cy="73152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grpSp>
        <p:nvGrpSpPr>
          <p:cNvPr id="2" name="Группа 23"/>
          <p:cNvGrpSpPr/>
          <p:nvPr/>
        </p:nvGrpSpPr>
        <p:grpSpPr>
          <a:xfrm>
            <a:off x="-214338" y="681376"/>
            <a:ext cx="6715172" cy="857256"/>
            <a:chOff x="-214338" y="809596"/>
            <a:chExt cx="6715172" cy="928694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357166" y="1309662"/>
              <a:ext cx="6143668" cy="158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6" name="Picture 8" descr="http://master28.ru/images/logos/Venzels1/PNG/-logo_venzelya_1-25.png"/>
            <p:cNvPicPr>
              <a:picLocks noChangeAspect="1" noChangeArrowheads="1"/>
            </p:cNvPicPr>
            <p:nvPr/>
          </p:nvPicPr>
          <p:blipFill>
            <a:blip r:embed="rId4"/>
            <a:srcRect l="51331" t="65590" b="15874"/>
            <a:stretch>
              <a:fillRect/>
            </a:stretch>
          </p:blipFill>
          <p:spPr bwMode="auto">
            <a:xfrm>
              <a:off x="-214338" y="809596"/>
              <a:ext cx="2438382" cy="928694"/>
            </a:xfrm>
            <a:prstGeom prst="rect">
              <a:avLst/>
            </a:prstGeom>
            <a:noFill/>
          </p:spPr>
        </p:pic>
      </p:grpSp>
      <p:grpSp>
        <p:nvGrpSpPr>
          <p:cNvPr id="3" name="Группа 21"/>
          <p:cNvGrpSpPr/>
          <p:nvPr/>
        </p:nvGrpSpPr>
        <p:grpSpPr>
          <a:xfrm>
            <a:off x="0" y="0"/>
            <a:ext cx="6858000" cy="9144000"/>
            <a:chOff x="0" y="0"/>
            <a:chExt cx="6858000" cy="9906000"/>
          </a:xfrm>
        </p:grpSpPr>
        <p:pic>
          <p:nvPicPr>
            <p:cNvPr id="33" name="Picture 2" descr="C:\Documents and Settings\Пользователь\Мои документы\Мои рисунки\рамка.bmp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21" b="480"/>
            <a:stretch>
              <a:fillRect/>
            </a:stretch>
          </p:blipFill>
          <p:spPr bwMode="auto">
            <a:xfrm>
              <a:off x="0" y="0"/>
              <a:ext cx="6858000" cy="9787006"/>
            </a:xfrm>
            <a:prstGeom prst="rect">
              <a:avLst/>
            </a:prstGeom>
            <a:noFill/>
          </p:spPr>
        </p:pic>
        <p:pic>
          <p:nvPicPr>
            <p:cNvPr id="34" name="Picture 8" descr="http://master28.ru/images/logos/Venzels1/PNG/-logo_venzelya_1-25.png"/>
            <p:cNvPicPr>
              <a:picLocks noChangeAspect="1" noChangeArrowheads="1"/>
            </p:cNvPicPr>
            <p:nvPr/>
          </p:nvPicPr>
          <p:blipFill>
            <a:blip r:embed="rId4"/>
            <a:srcRect l="4278" t="65590" r="54372" b="15874"/>
            <a:stretch>
              <a:fillRect/>
            </a:stretch>
          </p:blipFill>
          <p:spPr bwMode="auto">
            <a:xfrm>
              <a:off x="4786298" y="8977306"/>
              <a:ext cx="2071702" cy="928694"/>
            </a:xfrm>
            <a:prstGeom prst="rect">
              <a:avLst/>
            </a:prstGeom>
            <a:noFill/>
          </p:spPr>
        </p:pic>
      </p:grpSp>
      <p:pic>
        <p:nvPicPr>
          <p:cNvPr id="12" name="Picture 7" descr="http://img4.wikia.nocookie.net/__cb20130601085058/angrybirds/ru/images/1/10/%D0%9A%D1%83%D0%B1%D0%BE%D0%BA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341596"/>
            <a:ext cx="1788173" cy="1802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AutoShape 7" descr="https://fpimage.cdnpk.net/free-vector/_275-4974.jpg"/>
          <p:cNvSpPr>
            <a:spLocks noChangeAspect="1" noChangeArrowheads="1"/>
          </p:cNvSpPr>
          <p:nvPr/>
        </p:nvSpPr>
        <p:spPr bwMode="auto">
          <a:xfrm>
            <a:off x="155575" y="-1976803"/>
            <a:ext cx="5962650" cy="412359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617" name="AutoShape 9" descr="https://pixabay.com/static/uploads/photo/2012/05/07/18/54/envelope-48986_960_720.png"/>
          <p:cNvSpPr>
            <a:spLocks noChangeAspect="1" noChangeArrowheads="1"/>
          </p:cNvSpPr>
          <p:nvPr/>
        </p:nvSpPr>
        <p:spPr bwMode="auto">
          <a:xfrm>
            <a:off x="155575" y="-2215661"/>
            <a:ext cx="7791450" cy="46159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619" name="AutoShape 11" descr="https://pixabay.com/static/uploads/photo/2014/09/25/13/07/envelope-460508_960_720.png"/>
          <p:cNvSpPr>
            <a:spLocks noChangeAspect="1" noChangeArrowheads="1"/>
          </p:cNvSpPr>
          <p:nvPr/>
        </p:nvSpPr>
        <p:spPr bwMode="auto">
          <a:xfrm>
            <a:off x="155576" y="-2215661"/>
            <a:ext cx="7038975" cy="46159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3"/>
          <p:cNvGrpSpPr/>
          <p:nvPr/>
        </p:nvGrpSpPr>
        <p:grpSpPr>
          <a:xfrm>
            <a:off x="-214338" y="681376"/>
            <a:ext cx="6715172" cy="857256"/>
            <a:chOff x="-214338" y="809596"/>
            <a:chExt cx="6715172" cy="928694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357166" y="1309662"/>
              <a:ext cx="6143668" cy="158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6" name="Picture 8" descr="http://master28.ru/images/logos/Venzels1/PNG/-logo_venzelya_1-25.png"/>
            <p:cNvPicPr>
              <a:picLocks noChangeAspect="1" noChangeArrowheads="1"/>
            </p:cNvPicPr>
            <p:nvPr/>
          </p:nvPicPr>
          <p:blipFill>
            <a:blip r:embed="rId3"/>
            <a:srcRect l="51331" t="65590" b="15874"/>
            <a:stretch>
              <a:fillRect/>
            </a:stretch>
          </p:blipFill>
          <p:spPr bwMode="auto">
            <a:xfrm>
              <a:off x="-214338" y="809596"/>
              <a:ext cx="2438382" cy="928694"/>
            </a:xfrm>
            <a:prstGeom prst="rect">
              <a:avLst/>
            </a:prstGeom>
            <a:noFill/>
          </p:spPr>
        </p:pic>
      </p:grpSp>
      <p:pic>
        <p:nvPicPr>
          <p:cNvPr id="3074" name="Picture 2" descr="C:\Documents and Settings\Пользователь\Мои документы\Мои результаты сканирования\грамоти\сканирование0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94" y="1285852"/>
            <a:ext cx="5191960" cy="73152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grpSp>
        <p:nvGrpSpPr>
          <p:cNvPr id="3" name="Группа 21"/>
          <p:cNvGrpSpPr/>
          <p:nvPr/>
        </p:nvGrpSpPr>
        <p:grpSpPr>
          <a:xfrm>
            <a:off x="0" y="0"/>
            <a:ext cx="6858000" cy="9144000"/>
            <a:chOff x="0" y="0"/>
            <a:chExt cx="6858000" cy="9906000"/>
          </a:xfrm>
        </p:grpSpPr>
        <p:pic>
          <p:nvPicPr>
            <p:cNvPr id="33" name="Picture 2" descr="C:\Documents and Settings\Пользователь\Мои документы\Мои рисунки\рамка.bmp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21" b="480"/>
            <a:stretch>
              <a:fillRect/>
            </a:stretch>
          </p:blipFill>
          <p:spPr bwMode="auto">
            <a:xfrm>
              <a:off x="0" y="0"/>
              <a:ext cx="6858000" cy="9787006"/>
            </a:xfrm>
            <a:prstGeom prst="rect">
              <a:avLst/>
            </a:prstGeom>
            <a:noFill/>
          </p:spPr>
        </p:pic>
        <p:pic>
          <p:nvPicPr>
            <p:cNvPr id="34" name="Picture 8" descr="http://master28.ru/images/logos/Venzels1/PNG/-logo_venzelya_1-25.png"/>
            <p:cNvPicPr>
              <a:picLocks noChangeAspect="1" noChangeArrowheads="1"/>
            </p:cNvPicPr>
            <p:nvPr/>
          </p:nvPicPr>
          <p:blipFill>
            <a:blip r:embed="rId3"/>
            <a:srcRect l="4278" t="65590" r="54372" b="15874"/>
            <a:stretch>
              <a:fillRect/>
            </a:stretch>
          </p:blipFill>
          <p:spPr bwMode="auto">
            <a:xfrm>
              <a:off x="4786298" y="8977306"/>
              <a:ext cx="2071702" cy="928694"/>
            </a:xfrm>
            <a:prstGeom prst="rect">
              <a:avLst/>
            </a:prstGeom>
            <a:noFill/>
          </p:spPr>
        </p:pic>
      </p:grpSp>
      <p:pic>
        <p:nvPicPr>
          <p:cNvPr id="12" name="Picture 7" descr="http://img4.wikia.nocookie.net/__cb20130601085058/angrybirds/ru/images/1/10/%D0%9A%D1%83%D0%B1%D0%BE%D0%BA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341596"/>
            <a:ext cx="1788173" cy="1802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</Words>
  <PresentationFormat>Экран (4:3)</PresentationFormat>
  <Paragraphs>6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Administrator</cp:lastModifiedBy>
  <cp:revision>8</cp:revision>
  <dcterms:modified xsi:type="dcterms:W3CDTF">2016-02-01T11:32:10Z</dcterms:modified>
</cp:coreProperties>
</file>