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26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CCDE-B45C-40BB-A0FF-F8D2F3B8A4E3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6674D-E273-48FB-A14E-F705D80E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Пользователь\Мои документы\Мои результаты сканирования\2016-01 (Січ)\сканирование0012.jpg"/>
          <p:cNvPicPr>
            <a:picLocks noChangeAspect="1" noChangeArrowheads="1"/>
          </p:cNvPicPr>
          <p:nvPr/>
        </p:nvPicPr>
        <p:blipFill>
          <a:blip r:embed="rId3" cstate="print"/>
          <a:srcRect l="3125"/>
          <a:stretch>
            <a:fillRect/>
          </a:stretch>
        </p:blipFill>
        <p:spPr bwMode="auto">
          <a:xfrm>
            <a:off x="785794" y="1285852"/>
            <a:ext cx="5224581" cy="73152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2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2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5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4341602" y="615436"/>
            <a:ext cx="2175596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uk-UA" sz="3400" dirty="0" smtClean="0">
                <a:solidFill>
                  <a:schemeClr val="tx2"/>
                </a:solidFill>
                <a:latin typeface="Monotype Corsiva" pitchFamily="66" charset="0"/>
              </a:rPr>
              <a:t>Самоосвіта </a:t>
            </a:r>
            <a:endParaRPr lang="ru-RU" sz="34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50" y="214282"/>
            <a:ext cx="1476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 18</a:t>
            </a:r>
            <a:r>
              <a:rPr lang="uk-UA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9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5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Мои результаты сканирования\грамоти\сертифіка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2" y="1285852"/>
            <a:ext cx="5214974" cy="73164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grpSp>
        <p:nvGrpSpPr>
          <p:cNvPr id="3" name="Группа 13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9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2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2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PresentationFormat>Экран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9</cp:revision>
  <dcterms:modified xsi:type="dcterms:W3CDTF">2016-02-24T15:40:07Z</dcterms:modified>
</cp:coreProperties>
</file>