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2226" y="-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CCDE-B45C-40BB-A0FF-F8D2F3B8A4E3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6674D-E273-48FB-A14E-F705D80E23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2FE40-4673-49E2-AF7E-3808443C62E9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2FE40-4673-49E2-AF7E-3808443C62E9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9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8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Пользователь\Мои документы\Мои результаты сканирования\2016-01 (Січ)\сканирование0012.jpg"/>
          <p:cNvPicPr>
            <a:picLocks noChangeAspect="1" noChangeArrowheads="1"/>
          </p:cNvPicPr>
          <p:nvPr/>
        </p:nvPicPr>
        <p:blipFill>
          <a:blip r:embed="rId3" cstate="print"/>
          <a:srcRect l="3125"/>
          <a:stretch>
            <a:fillRect/>
          </a:stretch>
        </p:blipFill>
        <p:spPr bwMode="auto">
          <a:xfrm>
            <a:off x="785794" y="1285852"/>
            <a:ext cx="5224581" cy="731520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</p:pic>
      <p:grpSp>
        <p:nvGrpSpPr>
          <p:cNvPr id="2" name="Группа 21"/>
          <p:cNvGrpSpPr/>
          <p:nvPr/>
        </p:nvGrpSpPr>
        <p:grpSpPr>
          <a:xfrm>
            <a:off x="0" y="0"/>
            <a:ext cx="6858000" cy="9144000"/>
            <a:chOff x="0" y="0"/>
            <a:chExt cx="6858000" cy="9906000"/>
          </a:xfrm>
        </p:grpSpPr>
        <p:pic>
          <p:nvPicPr>
            <p:cNvPr id="23" name="Picture 2" descr="C:\Documents and Settings\Пользователь\Мои документы\Мои рисунки\рамка.bmp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21" b="480"/>
            <a:stretch>
              <a:fillRect/>
            </a:stretch>
          </p:blipFill>
          <p:spPr bwMode="auto">
            <a:xfrm>
              <a:off x="0" y="0"/>
              <a:ext cx="6858000" cy="9787006"/>
            </a:xfrm>
            <a:prstGeom prst="rect">
              <a:avLst/>
            </a:prstGeom>
            <a:noFill/>
          </p:spPr>
        </p:pic>
        <p:pic>
          <p:nvPicPr>
            <p:cNvPr id="24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5"/>
            <a:srcRect l="4278" t="65590" r="54372" b="15874"/>
            <a:stretch>
              <a:fillRect/>
            </a:stretch>
          </p:blipFill>
          <p:spPr bwMode="auto">
            <a:xfrm>
              <a:off x="4786298" y="8977306"/>
              <a:ext cx="2071702" cy="928694"/>
            </a:xfrm>
            <a:prstGeom prst="rect">
              <a:avLst/>
            </a:prstGeom>
            <a:noFill/>
          </p:spPr>
        </p:pic>
      </p:grpSp>
      <p:sp>
        <p:nvSpPr>
          <p:cNvPr id="17" name="TextBox 16"/>
          <p:cNvSpPr txBox="1"/>
          <p:nvPr/>
        </p:nvSpPr>
        <p:spPr>
          <a:xfrm>
            <a:off x="4341602" y="615436"/>
            <a:ext cx="2175596" cy="615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uk-UA" sz="3400" dirty="0" smtClean="0">
                <a:solidFill>
                  <a:schemeClr val="tx2"/>
                </a:solidFill>
                <a:latin typeface="Monotype Corsiva" pitchFamily="66" charset="0"/>
              </a:rPr>
              <a:t>Самоосвіта </a:t>
            </a:r>
            <a:endParaRPr lang="ru-RU" sz="3400" dirty="0">
              <a:solidFill>
                <a:schemeClr val="tx2"/>
              </a:solidFill>
              <a:latin typeface="Monotype Corsiva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14950" y="214282"/>
            <a:ext cx="1476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Додаток 18</a:t>
            </a:r>
            <a:r>
              <a:rPr lang="uk-UA" sz="24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13"/>
          <p:cNvGrpSpPr/>
          <p:nvPr/>
        </p:nvGrpSpPr>
        <p:grpSpPr>
          <a:xfrm>
            <a:off x="-214338" y="681376"/>
            <a:ext cx="6715172" cy="857256"/>
            <a:chOff x="-214338" y="809596"/>
            <a:chExt cx="6715172" cy="928694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>
              <a:off x="357166" y="1309662"/>
              <a:ext cx="6143668" cy="158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9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5"/>
            <a:srcRect l="51331" t="65590" b="15874"/>
            <a:stretch>
              <a:fillRect/>
            </a:stretch>
          </p:blipFill>
          <p:spPr bwMode="auto">
            <a:xfrm>
              <a:off x="-214338" y="809596"/>
              <a:ext cx="243838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Пользователь\Мои документы\Мои результаты сканирования\грамоти\сертифіка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32" y="1285852"/>
            <a:ext cx="5214974" cy="731649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</p:pic>
      <p:grpSp>
        <p:nvGrpSpPr>
          <p:cNvPr id="3" name="Группа 13"/>
          <p:cNvGrpSpPr/>
          <p:nvPr/>
        </p:nvGrpSpPr>
        <p:grpSpPr>
          <a:xfrm>
            <a:off x="-214338" y="681376"/>
            <a:ext cx="6715172" cy="857256"/>
            <a:chOff x="-214338" y="809596"/>
            <a:chExt cx="6715172" cy="928694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>
              <a:off x="357166" y="1309662"/>
              <a:ext cx="6143668" cy="1588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19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51331" t="65590" b="15874"/>
            <a:stretch>
              <a:fillRect/>
            </a:stretch>
          </p:blipFill>
          <p:spPr bwMode="auto">
            <a:xfrm>
              <a:off x="-214338" y="809596"/>
              <a:ext cx="2438382" cy="928694"/>
            </a:xfrm>
            <a:prstGeom prst="rect">
              <a:avLst/>
            </a:prstGeom>
            <a:noFill/>
          </p:spPr>
        </p:pic>
      </p:grpSp>
      <p:grpSp>
        <p:nvGrpSpPr>
          <p:cNvPr id="2" name="Группа 21"/>
          <p:cNvGrpSpPr/>
          <p:nvPr/>
        </p:nvGrpSpPr>
        <p:grpSpPr>
          <a:xfrm>
            <a:off x="0" y="0"/>
            <a:ext cx="6858000" cy="9144000"/>
            <a:chOff x="0" y="0"/>
            <a:chExt cx="6858000" cy="9906000"/>
          </a:xfrm>
        </p:grpSpPr>
        <p:pic>
          <p:nvPicPr>
            <p:cNvPr id="23" name="Picture 2" descr="C:\Documents and Settings\Пользователь\Мои документы\Мои рисунки\рамка.bmp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21" b="480"/>
            <a:stretch>
              <a:fillRect/>
            </a:stretch>
          </p:blipFill>
          <p:spPr bwMode="auto">
            <a:xfrm>
              <a:off x="0" y="0"/>
              <a:ext cx="6858000" cy="9787006"/>
            </a:xfrm>
            <a:prstGeom prst="rect">
              <a:avLst/>
            </a:prstGeom>
            <a:noFill/>
          </p:spPr>
        </p:pic>
        <p:pic>
          <p:nvPicPr>
            <p:cNvPr id="24" name="Picture 8" descr="http://master28.ru/images/logos/Venzels1/PNG/-logo_venzelya_1-25.png"/>
            <p:cNvPicPr>
              <a:picLocks noChangeAspect="1" noChangeArrowheads="1"/>
            </p:cNvPicPr>
            <p:nvPr/>
          </p:nvPicPr>
          <p:blipFill>
            <a:blip r:embed="rId4"/>
            <a:srcRect l="4278" t="65590" r="54372" b="15874"/>
            <a:stretch>
              <a:fillRect/>
            </a:stretch>
          </p:blipFill>
          <p:spPr bwMode="auto">
            <a:xfrm>
              <a:off x="4786298" y="8977306"/>
              <a:ext cx="2071702" cy="92869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</Words>
  <PresentationFormat>Экран (4:3)</PresentationFormat>
  <Paragraphs>4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Administrator</cp:lastModifiedBy>
  <cp:revision>9</cp:revision>
  <dcterms:modified xsi:type="dcterms:W3CDTF">2016-02-24T15:40:07Z</dcterms:modified>
</cp:coreProperties>
</file>