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</p:sldMasterIdLst>
  <p:notesMasterIdLst>
    <p:notesMasterId r:id="rId25"/>
  </p:notesMasterIdLst>
  <p:sldIdLst>
    <p:sldId id="256" r:id="rId4"/>
    <p:sldId id="279" r:id="rId5"/>
    <p:sldId id="275" r:id="rId6"/>
    <p:sldId id="272" r:id="rId7"/>
    <p:sldId id="281" r:id="rId8"/>
    <p:sldId id="280" r:id="rId9"/>
    <p:sldId id="274" r:id="rId10"/>
    <p:sldId id="282" r:id="rId11"/>
    <p:sldId id="291" r:id="rId12"/>
    <p:sldId id="283" r:id="rId13"/>
    <p:sldId id="292" r:id="rId14"/>
    <p:sldId id="293" r:id="rId15"/>
    <p:sldId id="285" r:id="rId16"/>
    <p:sldId id="287" r:id="rId17"/>
    <p:sldId id="295" r:id="rId18"/>
    <p:sldId id="288" r:id="rId19"/>
    <p:sldId id="289" r:id="rId20"/>
    <p:sldId id="290" r:id="rId21"/>
    <p:sldId id="276" r:id="rId22"/>
    <p:sldId id="260" r:id="rId23"/>
    <p:sldId id="294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11" autoAdjust="0"/>
    <p:restoredTop sz="86387" autoAdjust="0"/>
  </p:normalViewPr>
  <p:slideViewPr>
    <p:cSldViewPr>
      <p:cViewPr varScale="1">
        <p:scale>
          <a:sx n="78" d="100"/>
          <a:sy n="78" d="100"/>
        </p:scale>
        <p:origin x="-87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298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982ECA-8806-4933-88C8-7A463F219222}" type="doc">
      <dgm:prSet loTypeId="urn:microsoft.com/office/officeart/2005/8/layout/orgChart1" loCatId="hierarchy" qsTypeId="urn:microsoft.com/office/officeart/2005/8/quickstyle/simple1#1" qsCatId="simple" csTypeId="urn:microsoft.com/office/officeart/2005/8/colors/accent1_5" csCatId="accent1" phldr="1"/>
      <dgm:spPr/>
      <dgm:t>
        <a:bodyPr/>
        <a:lstStyle/>
        <a:p>
          <a:endParaRPr lang="uk-UA"/>
        </a:p>
      </dgm:t>
    </dgm:pt>
    <dgm:pt modelId="{3FFC4CED-0C14-4D4B-9AD7-9F28CA437BA6}">
      <dgm:prSet phldrT="[Текст]"/>
      <dgm:spPr/>
      <dgm:t>
        <a:bodyPr/>
        <a:lstStyle/>
        <a:p>
          <a:r>
            <a:rPr lang="uk-UA" dirty="0" smtClean="0"/>
            <a:t>Мовний </a:t>
          </a:r>
          <a:r>
            <a:rPr lang="uk-UA" dirty="0" err="1" smtClean="0"/>
            <a:t>портфоліо</a:t>
          </a:r>
          <a:endParaRPr lang="uk-UA" dirty="0"/>
        </a:p>
      </dgm:t>
    </dgm:pt>
    <dgm:pt modelId="{7236BA08-28C6-4DF5-8E01-48E0B5739903}" type="parTrans" cxnId="{36A06B28-F84D-4B37-B49A-1255D7F55AC1}">
      <dgm:prSet/>
      <dgm:spPr/>
      <dgm:t>
        <a:bodyPr/>
        <a:lstStyle/>
        <a:p>
          <a:endParaRPr lang="uk-UA"/>
        </a:p>
      </dgm:t>
    </dgm:pt>
    <dgm:pt modelId="{FC0AF9F5-8DDD-4711-B29A-C7D68E734E33}" type="sibTrans" cxnId="{36A06B28-F84D-4B37-B49A-1255D7F55AC1}">
      <dgm:prSet/>
      <dgm:spPr/>
      <dgm:t>
        <a:bodyPr/>
        <a:lstStyle/>
        <a:p>
          <a:endParaRPr lang="uk-UA"/>
        </a:p>
      </dgm:t>
    </dgm:pt>
    <dgm:pt modelId="{803222B6-4A2D-47C5-A9E5-EFE6C28AF46E}">
      <dgm:prSet phldrT="[Текст]"/>
      <dgm:spPr/>
      <dgm:t>
        <a:bodyPr/>
        <a:lstStyle/>
        <a:p>
          <a:r>
            <a:rPr lang="uk-UA" dirty="0" smtClean="0"/>
            <a:t>Мовний паспорт</a:t>
          </a:r>
          <a:endParaRPr lang="uk-UA" dirty="0"/>
        </a:p>
      </dgm:t>
    </dgm:pt>
    <dgm:pt modelId="{026C125B-8017-460C-8266-84DAEADD08C9}" type="parTrans" cxnId="{65686C8E-B6A5-4AC6-9D14-2F6542406519}">
      <dgm:prSet/>
      <dgm:spPr/>
      <dgm:t>
        <a:bodyPr/>
        <a:lstStyle/>
        <a:p>
          <a:endParaRPr lang="uk-UA"/>
        </a:p>
      </dgm:t>
    </dgm:pt>
    <dgm:pt modelId="{DB9B981B-E1BA-4084-8C28-C8E09B33D003}" type="sibTrans" cxnId="{65686C8E-B6A5-4AC6-9D14-2F6542406519}">
      <dgm:prSet/>
      <dgm:spPr/>
      <dgm:t>
        <a:bodyPr/>
        <a:lstStyle/>
        <a:p>
          <a:endParaRPr lang="uk-UA"/>
        </a:p>
      </dgm:t>
    </dgm:pt>
    <dgm:pt modelId="{8C55ACE0-B0A8-4B3D-B9A5-95ABF6A010D7}">
      <dgm:prSet phldrT="[Текст]"/>
      <dgm:spPr/>
      <dgm:t>
        <a:bodyPr/>
        <a:lstStyle/>
        <a:p>
          <a:r>
            <a:rPr lang="uk-UA" dirty="0" smtClean="0"/>
            <a:t>Мовна біографія</a:t>
          </a:r>
          <a:endParaRPr lang="uk-UA" dirty="0"/>
        </a:p>
      </dgm:t>
    </dgm:pt>
    <dgm:pt modelId="{B0393616-3099-4EF0-B045-174B0C5C5C94}" type="parTrans" cxnId="{57FA3FAD-7963-418A-97E3-2BBB08E580AA}">
      <dgm:prSet/>
      <dgm:spPr/>
      <dgm:t>
        <a:bodyPr/>
        <a:lstStyle/>
        <a:p>
          <a:endParaRPr lang="uk-UA"/>
        </a:p>
      </dgm:t>
    </dgm:pt>
    <dgm:pt modelId="{96032C92-C12F-4EFD-AE6F-055BE7CA3E73}" type="sibTrans" cxnId="{57FA3FAD-7963-418A-97E3-2BBB08E580AA}">
      <dgm:prSet/>
      <dgm:spPr/>
      <dgm:t>
        <a:bodyPr/>
        <a:lstStyle/>
        <a:p>
          <a:endParaRPr lang="uk-UA"/>
        </a:p>
      </dgm:t>
    </dgm:pt>
    <dgm:pt modelId="{FB480673-FF6D-4719-A31D-5E6ABEB34CCC}">
      <dgm:prSet phldrT="[Текст]"/>
      <dgm:spPr/>
      <dgm:t>
        <a:bodyPr/>
        <a:lstStyle/>
        <a:p>
          <a:r>
            <a:rPr lang="uk-UA" dirty="0" smtClean="0"/>
            <a:t>Досьє</a:t>
          </a:r>
          <a:endParaRPr lang="uk-UA" dirty="0"/>
        </a:p>
      </dgm:t>
    </dgm:pt>
    <dgm:pt modelId="{893225FA-93FF-4801-BDF2-0A1C8C4B35E2}" type="parTrans" cxnId="{A26BE803-FFFF-4740-8AB6-80BEA1286333}">
      <dgm:prSet/>
      <dgm:spPr/>
      <dgm:t>
        <a:bodyPr/>
        <a:lstStyle/>
        <a:p>
          <a:endParaRPr lang="uk-UA"/>
        </a:p>
      </dgm:t>
    </dgm:pt>
    <dgm:pt modelId="{A25AB7AF-F42A-49C8-A0FF-AB3C2C4F5A1B}" type="sibTrans" cxnId="{A26BE803-FFFF-4740-8AB6-80BEA1286333}">
      <dgm:prSet/>
      <dgm:spPr/>
      <dgm:t>
        <a:bodyPr/>
        <a:lstStyle/>
        <a:p>
          <a:endParaRPr lang="uk-UA"/>
        </a:p>
      </dgm:t>
    </dgm:pt>
    <dgm:pt modelId="{26250CAF-5619-4C6B-ABA6-2DA0B5257E0C}" type="pres">
      <dgm:prSet presAssocID="{59982ECA-8806-4933-88C8-7A463F21922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63773D4F-9E84-4579-8FBF-E948667DABD8}" type="pres">
      <dgm:prSet presAssocID="{3FFC4CED-0C14-4D4B-9AD7-9F28CA437BA6}" presName="hierRoot1" presStyleCnt="0">
        <dgm:presLayoutVars>
          <dgm:hierBranch val="init"/>
        </dgm:presLayoutVars>
      </dgm:prSet>
      <dgm:spPr/>
    </dgm:pt>
    <dgm:pt modelId="{57E45CE3-25FD-4F63-8702-A85ACD6ACFB3}" type="pres">
      <dgm:prSet presAssocID="{3FFC4CED-0C14-4D4B-9AD7-9F28CA437BA6}" presName="rootComposite1" presStyleCnt="0"/>
      <dgm:spPr/>
    </dgm:pt>
    <dgm:pt modelId="{8E5FCA88-5D9B-44A5-91E1-842F7CD75F6F}" type="pres">
      <dgm:prSet presAssocID="{3FFC4CED-0C14-4D4B-9AD7-9F28CA437BA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840A79D-7C09-4A11-B413-6993702B0B00}" type="pres">
      <dgm:prSet presAssocID="{3FFC4CED-0C14-4D4B-9AD7-9F28CA437BA6}" presName="rootConnector1" presStyleLbl="node1" presStyleIdx="0" presStyleCnt="0"/>
      <dgm:spPr/>
      <dgm:t>
        <a:bodyPr/>
        <a:lstStyle/>
        <a:p>
          <a:endParaRPr lang="uk-UA"/>
        </a:p>
      </dgm:t>
    </dgm:pt>
    <dgm:pt modelId="{547432C4-090A-48E8-9859-9D1759B71AD4}" type="pres">
      <dgm:prSet presAssocID="{3FFC4CED-0C14-4D4B-9AD7-9F28CA437BA6}" presName="hierChild2" presStyleCnt="0"/>
      <dgm:spPr/>
    </dgm:pt>
    <dgm:pt modelId="{77DA1360-7B5C-49CF-AF98-BD34C7F72FC8}" type="pres">
      <dgm:prSet presAssocID="{026C125B-8017-460C-8266-84DAEADD08C9}" presName="Name37" presStyleLbl="parChTrans1D2" presStyleIdx="0" presStyleCnt="3"/>
      <dgm:spPr/>
      <dgm:t>
        <a:bodyPr/>
        <a:lstStyle/>
        <a:p>
          <a:endParaRPr lang="uk-UA"/>
        </a:p>
      </dgm:t>
    </dgm:pt>
    <dgm:pt modelId="{4049501E-CE64-4121-A826-963D521B8D84}" type="pres">
      <dgm:prSet presAssocID="{803222B6-4A2D-47C5-A9E5-EFE6C28AF46E}" presName="hierRoot2" presStyleCnt="0">
        <dgm:presLayoutVars>
          <dgm:hierBranch val="init"/>
        </dgm:presLayoutVars>
      </dgm:prSet>
      <dgm:spPr/>
    </dgm:pt>
    <dgm:pt modelId="{A932E9FA-44EE-4AD9-94E6-A3C9038C5AEE}" type="pres">
      <dgm:prSet presAssocID="{803222B6-4A2D-47C5-A9E5-EFE6C28AF46E}" presName="rootComposite" presStyleCnt="0"/>
      <dgm:spPr/>
    </dgm:pt>
    <dgm:pt modelId="{5D528CC2-87E5-446B-9BE7-1CB71267DC1C}" type="pres">
      <dgm:prSet presAssocID="{803222B6-4A2D-47C5-A9E5-EFE6C28AF46E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F3A469E-AC3F-4F5D-8A31-251B7C9D6B36}" type="pres">
      <dgm:prSet presAssocID="{803222B6-4A2D-47C5-A9E5-EFE6C28AF46E}" presName="rootConnector" presStyleLbl="node2" presStyleIdx="0" presStyleCnt="3"/>
      <dgm:spPr/>
      <dgm:t>
        <a:bodyPr/>
        <a:lstStyle/>
        <a:p>
          <a:endParaRPr lang="uk-UA"/>
        </a:p>
      </dgm:t>
    </dgm:pt>
    <dgm:pt modelId="{B9082889-6CAF-4CB4-827E-89D6A900002F}" type="pres">
      <dgm:prSet presAssocID="{803222B6-4A2D-47C5-A9E5-EFE6C28AF46E}" presName="hierChild4" presStyleCnt="0"/>
      <dgm:spPr/>
    </dgm:pt>
    <dgm:pt modelId="{57208E58-0887-4955-AC40-1E450C0F8F84}" type="pres">
      <dgm:prSet presAssocID="{803222B6-4A2D-47C5-A9E5-EFE6C28AF46E}" presName="hierChild5" presStyleCnt="0"/>
      <dgm:spPr/>
    </dgm:pt>
    <dgm:pt modelId="{66A1239B-0C97-4F30-90FD-FE42C8669E52}" type="pres">
      <dgm:prSet presAssocID="{B0393616-3099-4EF0-B045-174B0C5C5C94}" presName="Name37" presStyleLbl="parChTrans1D2" presStyleIdx="1" presStyleCnt="3"/>
      <dgm:spPr/>
      <dgm:t>
        <a:bodyPr/>
        <a:lstStyle/>
        <a:p>
          <a:endParaRPr lang="uk-UA"/>
        </a:p>
      </dgm:t>
    </dgm:pt>
    <dgm:pt modelId="{98BE9362-5F3C-4F9E-B531-F94227818E49}" type="pres">
      <dgm:prSet presAssocID="{8C55ACE0-B0A8-4B3D-B9A5-95ABF6A010D7}" presName="hierRoot2" presStyleCnt="0">
        <dgm:presLayoutVars>
          <dgm:hierBranch val="init"/>
        </dgm:presLayoutVars>
      </dgm:prSet>
      <dgm:spPr/>
    </dgm:pt>
    <dgm:pt modelId="{B117CA7A-CB51-4766-8D9C-73FD61F3D2A1}" type="pres">
      <dgm:prSet presAssocID="{8C55ACE0-B0A8-4B3D-B9A5-95ABF6A010D7}" presName="rootComposite" presStyleCnt="0"/>
      <dgm:spPr/>
    </dgm:pt>
    <dgm:pt modelId="{805B6F0C-6A9C-4D76-91EF-9B72188DE043}" type="pres">
      <dgm:prSet presAssocID="{8C55ACE0-B0A8-4B3D-B9A5-95ABF6A010D7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E6B1BB6-D270-4FFD-B587-E1CA9FBA871B}" type="pres">
      <dgm:prSet presAssocID="{8C55ACE0-B0A8-4B3D-B9A5-95ABF6A010D7}" presName="rootConnector" presStyleLbl="node2" presStyleIdx="1" presStyleCnt="3"/>
      <dgm:spPr/>
      <dgm:t>
        <a:bodyPr/>
        <a:lstStyle/>
        <a:p>
          <a:endParaRPr lang="uk-UA"/>
        </a:p>
      </dgm:t>
    </dgm:pt>
    <dgm:pt modelId="{CBFB692E-88CA-4952-AE84-5286647E3F47}" type="pres">
      <dgm:prSet presAssocID="{8C55ACE0-B0A8-4B3D-B9A5-95ABF6A010D7}" presName="hierChild4" presStyleCnt="0"/>
      <dgm:spPr/>
    </dgm:pt>
    <dgm:pt modelId="{42EE57BD-90E8-409D-A57A-1F3DA0AAE4F2}" type="pres">
      <dgm:prSet presAssocID="{8C55ACE0-B0A8-4B3D-B9A5-95ABF6A010D7}" presName="hierChild5" presStyleCnt="0"/>
      <dgm:spPr/>
    </dgm:pt>
    <dgm:pt modelId="{38076151-19A8-46BE-B160-514A761D9E74}" type="pres">
      <dgm:prSet presAssocID="{893225FA-93FF-4801-BDF2-0A1C8C4B35E2}" presName="Name37" presStyleLbl="parChTrans1D2" presStyleIdx="2" presStyleCnt="3"/>
      <dgm:spPr/>
      <dgm:t>
        <a:bodyPr/>
        <a:lstStyle/>
        <a:p>
          <a:endParaRPr lang="uk-UA"/>
        </a:p>
      </dgm:t>
    </dgm:pt>
    <dgm:pt modelId="{A4F0DA87-F24B-44B9-9286-FB798C6997C4}" type="pres">
      <dgm:prSet presAssocID="{FB480673-FF6D-4719-A31D-5E6ABEB34CCC}" presName="hierRoot2" presStyleCnt="0">
        <dgm:presLayoutVars>
          <dgm:hierBranch val="init"/>
        </dgm:presLayoutVars>
      </dgm:prSet>
      <dgm:spPr/>
    </dgm:pt>
    <dgm:pt modelId="{A108FD75-3FF0-4941-A654-CB8063454545}" type="pres">
      <dgm:prSet presAssocID="{FB480673-FF6D-4719-A31D-5E6ABEB34CCC}" presName="rootComposite" presStyleCnt="0"/>
      <dgm:spPr/>
    </dgm:pt>
    <dgm:pt modelId="{C3600926-EE6D-4644-9D9E-A5C77C9DA2B1}" type="pres">
      <dgm:prSet presAssocID="{FB480673-FF6D-4719-A31D-5E6ABEB34CCC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9507623-B319-4352-907A-938B8F23992D}" type="pres">
      <dgm:prSet presAssocID="{FB480673-FF6D-4719-A31D-5E6ABEB34CCC}" presName="rootConnector" presStyleLbl="node2" presStyleIdx="2" presStyleCnt="3"/>
      <dgm:spPr/>
      <dgm:t>
        <a:bodyPr/>
        <a:lstStyle/>
        <a:p>
          <a:endParaRPr lang="uk-UA"/>
        </a:p>
      </dgm:t>
    </dgm:pt>
    <dgm:pt modelId="{760329A3-0C42-4CDA-9608-3FC5404EDE56}" type="pres">
      <dgm:prSet presAssocID="{FB480673-FF6D-4719-A31D-5E6ABEB34CCC}" presName="hierChild4" presStyleCnt="0"/>
      <dgm:spPr/>
    </dgm:pt>
    <dgm:pt modelId="{A6B0AF5F-C5D7-4CDE-BBFF-EEF4B0121923}" type="pres">
      <dgm:prSet presAssocID="{FB480673-FF6D-4719-A31D-5E6ABEB34CCC}" presName="hierChild5" presStyleCnt="0"/>
      <dgm:spPr/>
    </dgm:pt>
    <dgm:pt modelId="{91B8ACAC-AD10-4603-B34E-15EA80CEFDE6}" type="pres">
      <dgm:prSet presAssocID="{3FFC4CED-0C14-4D4B-9AD7-9F28CA437BA6}" presName="hierChild3" presStyleCnt="0"/>
      <dgm:spPr/>
    </dgm:pt>
  </dgm:ptLst>
  <dgm:cxnLst>
    <dgm:cxn modelId="{D5287C0E-D0D3-4C99-9D20-09EE6D1E4D0F}" type="presOf" srcId="{803222B6-4A2D-47C5-A9E5-EFE6C28AF46E}" destId="{6F3A469E-AC3F-4F5D-8A31-251B7C9D6B36}" srcOrd="1" destOrd="0" presId="urn:microsoft.com/office/officeart/2005/8/layout/orgChart1"/>
    <dgm:cxn modelId="{A26BE803-FFFF-4740-8AB6-80BEA1286333}" srcId="{3FFC4CED-0C14-4D4B-9AD7-9F28CA437BA6}" destId="{FB480673-FF6D-4719-A31D-5E6ABEB34CCC}" srcOrd="2" destOrd="0" parTransId="{893225FA-93FF-4801-BDF2-0A1C8C4B35E2}" sibTransId="{A25AB7AF-F42A-49C8-A0FF-AB3C2C4F5A1B}"/>
    <dgm:cxn modelId="{65686C8E-B6A5-4AC6-9D14-2F6542406519}" srcId="{3FFC4CED-0C14-4D4B-9AD7-9F28CA437BA6}" destId="{803222B6-4A2D-47C5-A9E5-EFE6C28AF46E}" srcOrd="0" destOrd="0" parTransId="{026C125B-8017-460C-8266-84DAEADD08C9}" sibTransId="{DB9B981B-E1BA-4084-8C28-C8E09B33D003}"/>
    <dgm:cxn modelId="{0CD34B55-4B3F-4A46-B513-4276C101A073}" type="presOf" srcId="{8C55ACE0-B0A8-4B3D-B9A5-95ABF6A010D7}" destId="{6E6B1BB6-D270-4FFD-B587-E1CA9FBA871B}" srcOrd="1" destOrd="0" presId="urn:microsoft.com/office/officeart/2005/8/layout/orgChart1"/>
    <dgm:cxn modelId="{F645CB82-1EC0-437B-A4D5-33DAF833645F}" type="presOf" srcId="{FB480673-FF6D-4719-A31D-5E6ABEB34CCC}" destId="{C3600926-EE6D-4644-9D9E-A5C77C9DA2B1}" srcOrd="0" destOrd="0" presId="urn:microsoft.com/office/officeart/2005/8/layout/orgChart1"/>
    <dgm:cxn modelId="{86A35985-D715-4183-AD45-A2993C6F060D}" type="presOf" srcId="{803222B6-4A2D-47C5-A9E5-EFE6C28AF46E}" destId="{5D528CC2-87E5-446B-9BE7-1CB71267DC1C}" srcOrd="0" destOrd="0" presId="urn:microsoft.com/office/officeart/2005/8/layout/orgChart1"/>
    <dgm:cxn modelId="{CAC09CA8-A28E-4B47-B82B-8F662ADABB12}" type="presOf" srcId="{8C55ACE0-B0A8-4B3D-B9A5-95ABF6A010D7}" destId="{805B6F0C-6A9C-4D76-91EF-9B72188DE043}" srcOrd="0" destOrd="0" presId="urn:microsoft.com/office/officeart/2005/8/layout/orgChart1"/>
    <dgm:cxn modelId="{57FA3FAD-7963-418A-97E3-2BBB08E580AA}" srcId="{3FFC4CED-0C14-4D4B-9AD7-9F28CA437BA6}" destId="{8C55ACE0-B0A8-4B3D-B9A5-95ABF6A010D7}" srcOrd="1" destOrd="0" parTransId="{B0393616-3099-4EF0-B045-174B0C5C5C94}" sibTransId="{96032C92-C12F-4EFD-AE6F-055BE7CA3E73}"/>
    <dgm:cxn modelId="{5BA90F3A-3143-44CE-BBE3-F147DE72D4FE}" type="presOf" srcId="{026C125B-8017-460C-8266-84DAEADD08C9}" destId="{77DA1360-7B5C-49CF-AF98-BD34C7F72FC8}" srcOrd="0" destOrd="0" presId="urn:microsoft.com/office/officeart/2005/8/layout/orgChart1"/>
    <dgm:cxn modelId="{2B142E87-6030-4045-9C55-A27A7EA4751A}" type="presOf" srcId="{3FFC4CED-0C14-4D4B-9AD7-9F28CA437BA6}" destId="{8E5FCA88-5D9B-44A5-91E1-842F7CD75F6F}" srcOrd="0" destOrd="0" presId="urn:microsoft.com/office/officeart/2005/8/layout/orgChart1"/>
    <dgm:cxn modelId="{87698DE0-A621-46FA-8B28-C3E415A87583}" type="presOf" srcId="{59982ECA-8806-4933-88C8-7A463F219222}" destId="{26250CAF-5619-4C6B-ABA6-2DA0B5257E0C}" srcOrd="0" destOrd="0" presId="urn:microsoft.com/office/officeart/2005/8/layout/orgChart1"/>
    <dgm:cxn modelId="{EF079F91-CFB6-4121-A18B-426953A84D9B}" type="presOf" srcId="{B0393616-3099-4EF0-B045-174B0C5C5C94}" destId="{66A1239B-0C97-4F30-90FD-FE42C8669E52}" srcOrd="0" destOrd="0" presId="urn:microsoft.com/office/officeart/2005/8/layout/orgChart1"/>
    <dgm:cxn modelId="{36A06B28-F84D-4B37-B49A-1255D7F55AC1}" srcId="{59982ECA-8806-4933-88C8-7A463F219222}" destId="{3FFC4CED-0C14-4D4B-9AD7-9F28CA437BA6}" srcOrd="0" destOrd="0" parTransId="{7236BA08-28C6-4DF5-8E01-48E0B5739903}" sibTransId="{FC0AF9F5-8DDD-4711-B29A-C7D68E734E33}"/>
    <dgm:cxn modelId="{6A214788-4EE0-43C2-9558-94F28204F070}" type="presOf" srcId="{FB480673-FF6D-4719-A31D-5E6ABEB34CCC}" destId="{D9507623-B319-4352-907A-938B8F23992D}" srcOrd="1" destOrd="0" presId="urn:microsoft.com/office/officeart/2005/8/layout/orgChart1"/>
    <dgm:cxn modelId="{635EC267-0399-4E83-AEA1-0C7A91764DA7}" type="presOf" srcId="{893225FA-93FF-4801-BDF2-0A1C8C4B35E2}" destId="{38076151-19A8-46BE-B160-514A761D9E74}" srcOrd="0" destOrd="0" presId="urn:microsoft.com/office/officeart/2005/8/layout/orgChart1"/>
    <dgm:cxn modelId="{3A430D4B-9A0C-4594-A833-88C34276C84A}" type="presOf" srcId="{3FFC4CED-0C14-4D4B-9AD7-9F28CA437BA6}" destId="{F840A79D-7C09-4A11-B413-6993702B0B00}" srcOrd="1" destOrd="0" presId="urn:microsoft.com/office/officeart/2005/8/layout/orgChart1"/>
    <dgm:cxn modelId="{61A8D607-F9FC-4967-B41A-2FF8F5A3A79F}" type="presParOf" srcId="{26250CAF-5619-4C6B-ABA6-2DA0B5257E0C}" destId="{63773D4F-9E84-4579-8FBF-E948667DABD8}" srcOrd="0" destOrd="0" presId="urn:microsoft.com/office/officeart/2005/8/layout/orgChart1"/>
    <dgm:cxn modelId="{BFFD1E43-540B-41E0-AE64-5A5F9E82C400}" type="presParOf" srcId="{63773D4F-9E84-4579-8FBF-E948667DABD8}" destId="{57E45CE3-25FD-4F63-8702-A85ACD6ACFB3}" srcOrd="0" destOrd="0" presId="urn:microsoft.com/office/officeart/2005/8/layout/orgChart1"/>
    <dgm:cxn modelId="{25D20D62-6360-4A26-BFCD-D120CD95575A}" type="presParOf" srcId="{57E45CE3-25FD-4F63-8702-A85ACD6ACFB3}" destId="{8E5FCA88-5D9B-44A5-91E1-842F7CD75F6F}" srcOrd="0" destOrd="0" presId="urn:microsoft.com/office/officeart/2005/8/layout/orgChart1"/>
    <dgm:cxn modelId="{5FADF098-E3D9-4BE7-BA1E-29555D4F47E6}" type="presParOf" srcId="{57E45CE3-25FD-4F63-8702-A85ACD6ACFB3}" destId="{F840A79D-7C09-4A11-B413-6993702B0B00}" srcOrd="1" destOrd="0" presId="urn:microsoft.com/office/officeart/2005/8/layout/orgChart1"/>
    <dgm:cxn modelId="{A7634949-A4FF-4FC7-93EB-E5EAE2F95457}" type="presParOf" srcId="{63773D4F-9E84-4579-8FBF-E948667DABD8}" destId="{547432C4-090A-48E8-9859-9D1759B71AD4}" srcOrd="1" destOrd="0" presId="urn:microsoft.com/office/officeart/2005/8/layout/orgChart1"/>
    <dgm:cxn modelId="{8E5E5B34-8A30-4F8D-B391-B3717DA74914}" type="presParOf" srcId="{547432C4-090A-48E8-9859-9D1759B71AD4}" destId="{77DA1360-7B5C-49CF-AF98-BD34C7F72FC8}" srcOrd="0" destOrd="0" presId="urn:microsoft.com/office/officeart/2005/8/layout/orgChart1"/>
    <dgm:cxn modelId="{5FC2D719-653B-4472-AC41-281296E9DF43}" type="presParOf" srcId="{547432C4-090A-48E8-9859-9D1759B71AD4}" destId="{4049501E-CE64-4121-A826-963D521B8D84}" srcOrd="1" destOrd="0" presId="urn:microsoft.com/office/officeart/2005/8/layout/orgChart1"/>
    <dgm:cxn modelId="{045A370E-04B3-4CED-B747-9BB9A92A726C}" type="presParOf" srcId="{4049501E-CE64-4121-A826-963D521B8D84}" destId="{A932E9FA-44EE-4AD9-94E6-A3C9038C5AEE}" srcOrd="0" destOrd="0" presId="urn:microsoft.com/office/officeart/2005/8/layout/orgChart1"/>
    <dgm:cxn modelId="{1507235F-C5BD-42E7-B081-A95815EE02B9}" type="presParOf" srcId="{A932E9FA-44EE-4AD9-94E6-A3C9038C5AEE}" destId="{5D528CC2-87E5-446B-9BE7-1CB71267DC1C}" srcOrd="0" destOrd="0" presId="urn:microsoft.com/office/officeart/2005/8/layout/orgChart1"/>
    <dgm:cxn modelId="{27137AA9-4C75-4FE0-BDF0-795C7D5C569D}" type="presParOf" srcId="{A932E9FA-44EE-4AD9-94E6-A3C9038C5AEE}" destId="{6F3A469E-AC3F-4F5D-8A31-251B7C9D6B36}" srcOrd="1" destOrd="0" presId="urn:microsoft.com/office/officeart/2005/8/layout/orgChart1"/>
    <dgm:cxn modelId="{5B99C2E5-9AEA-432F-973A-5322627CDF66}" type="presParOf" srcId="{4049501E-CE64-4121-A826-963D521B8D84}" destId="{B9082889-6CAF-4CB4-827E-89D6A900002F}" srcOrd="1" destOrd="0" presId="urn:microsoft.com/office/officeart/2005/8/layout/orgChart1"/>
    <dgm:cxn modelId="{87AFAEAD-9F4D-4ABA-BFD1-356395182CC7}" type="presParOf" srcId="{4049501E-CE64-4121-A826-963D521B8D84}" destId="{57208E58-0887-4955-AC40-1E450C0F8F84}" srcOrd="2" destOrd="0" presId="urn:microsoft.com/office/officeart/2005/8/layout/orgChart1"/>
    <dgm:cxn modelId="{FBBA126F-3B19-4CC7-A879-DC5406A3E198}" type="presParOf" srcId="{547432C4-090A-48E8-9859-9D1759B71AD4}" destId="{66A1239B-0C97-4F30-90FD-FE42C8669E52}" srcOrd="2" destOrd="0" presId="urn:microsoft.com/office/officeart/2005/8/layout/orgChart1"/>
    <dgm:cxn modelId="{6B2B62D6-5C6A-48C9-96EB-9986DEAC57FE}" type="presParOf" srcId="{547432C4-090A-48E8-9859-9D1759B71AD4}" destId="{98BE9362-5F3C-4F9E-B531-F94227818E49}" srcOrd="3" destOrd="0" presId="urn:microsoft.com/office/officeart/2005/8/layout/orgChart1"/>
    <dgm:cxn modelId="{731E95CA-60B1-4200-ADB6-D174A7276822}" type="presParOf" srcId="{98BE9362-5F3C-4F9E-B531-F94227818E49}" destId="{B117CA7A-CB51-4766-8D9C-73FD61F3D2A1}" srcOrd="0" destOrd="0" presId="urn:microsoft.com/office/officeart/2005/8/layout/orgChart1"/>
    <dgm:cxn modelId="{7680709F-4DB4-4229-9D76-D97D81DB3B67}" type="presParOf" srcId="{B117CA7A-CB51-4766-8D9C-73FD61F3D2A1}" destId="{805B6F0C-6A9C-4D76-91EF-9B72188DE043}" srcOrd="0" destOrd="0" presId="urn:microsoft.com/office/officeart/2005/8/layout/orgChart1"/>
    <dgm:cxn modelId="{FFD8EED0-0AC0-43B9-9DD3-B00AC6213F51}" type="presParOf" srcId="{B117CA7A-CB51-4766-8D9C-73FD61F3D2A1}" destId="{6E6B1BB6-D270-4FFD-B587-E1CA9FBA871B}" srcOrd="1" destOrd="0" presId="urn:microsoft.com/office/officeart/2005/8/layout/orgChart1"/>
    <dgm:cxn modelId="{A26C7C38-BB0E-478F-BC6B-F652E4E0BB57}" type="presParOf" srcId="{98BE9362-5F3C-4F9E-B531-F94227818E49}" destId="{CBFB692E-88CA-4952-AE84-5286647E3F47}" srcOrd="1" destOrd="0" presId="urn:microsoft.com/office/officeart/2005/8/layout/orgChart1"/>
    <dgm:cxn modelId="{319537B5-91EE-425A-A4BC-F736A47574F9}" type="presParOf" srcId="{98BE9362-5F3C-4F9E-B531-F94227818E49}" destId="{42EE57BD-90E8-409D-A57A-1F3DA0AAE4F2}" srcOrd="2" destOrd="0" presId="urn:microsoft.com/office/officeart/2005/8/layout/orgChart1"/>
    <dgm:cxn modelId="{D4AC0517-16A2-4DE4-881F-AC91D86CAABF}" type="presParOf" srcId="{547432C4-090A-48E8-9859-9D1759B71AD4}" destId="{38076151-19A8-46BE-B160-514A761D9E74}" srcOrd="4" destOrd="0" presId="urn:microsoft.com/office/officeart/2005/8/layout/orgChart1"/>
    <dgm:cxn modelId="{02AFB412-2AA5-43B7-8DC0-F9F4BC603542}" type="presParOf" srcId="{547432C4-090A-48E8-9859-9D1759B71AD4}" destId="{A4F0DA87-F24B-44B9-9286-FB798C6997C4}" srcOrd="5" destOrd="0" presId="urn:microsoft.com/office/officeart/2005/8/layout/orgChart1"/>
    <dgm:cxn modelId="{1B43CE17-6BE8-49FA-B2A8-C2870EDB961B}" type="presParOf" srcId="{A4F0DA87-F24B-44B9-9286-FB798C6997C4}" destId="{A108FD75-3FF0-4941-A654-CB8063454545}" srcOrd="0" destOrd="0" presId="urn:microsoft.com/office/officeart/2005/8/layout/orgChart1"/>
    <dgm:cxn modelId="{59F4BDBB-0CCA-4946-B9BE-FA279E250EFF}" type="presParOf" srcId="{A108FD75-3FF0-4941-A654-CB8063454545}" destId="{C3600926-EE6D-4644-9D9E-A5C77C9DA2B1}" srcOrd="0" destOrd="0" presId="urn:microsoft.com/office/officeart/2005/8/layout/orgChart1"/>
    <dgm:cxn modelId="{E300ABFF-299F-467C-966F-A0A8D4F1754F}" type="presParOf" srcId="{A108FD75-3FF0-4941-A654-CB8063454545}" destId="{D9507623-B319-4352-907A-938B8F23992D}" srcOrd="1" destOrd="0" presId="urn:microsoft.com/office/officeart/2005/8/layout/orgChart1"/>
    <dgm:cxn modelId="{6880FC52-DAE0-4145-9F0A-0F7EEA10BD97}" type="presParOf" srcId="{A4F0DA87-F24B-44B9-9286-FB798C6997C4}" destId="{760329A3-0C42-4CDA-9608-3FC5404EDE56}" srcOrd="1" destOrd="0" presId="urn:microsoft.com/office/officeart/2005/8/layout/orgChart1"/>
    <dgm:cxn modelId="{784A30CD-5952-40FC-B98D-28595DE27E02}" type="presParOf" srcId="{A4F0DA87-F24B-44B9-9286-FB798C6997C4}" destId="{A6B0AF5F-C5D7-4CDE-BBFF-EEF4B0121923}" srcOrd="2" destOrd="0" presId="urn:microsoft.com/office/officeart/2005/8/layout/orgChart1"/>
    <dgm:cxn modelId="{34453355-9BD8-4A0E-848D-3C9FC35417F1}" type="presParOf" srcId="{63773D4F-9E84-4579-8FBF-E948667DABD8}" destId="{91B8ACAC-AD10-4603-B34E-15EA80CEFDE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9BC07D-7728-4B0E-B69A-236013630D3D}" type="doc">
      <dgm:prSet loTypeId="urn:microsoft.com/office/officeart/2005/8/layout/lProcess3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AC96AEC7-14B4-42ED-A2C4-1B086820BEAE}">
      <dgm:prSet/>
      <dgm:spPr/>
      <dgm:t>
        <a:bodyPr/>
        <a:lstStyle/>
        <a:p>
          <a:pPr rtl="0"/>
          <a:r>
            <a:rPr lang="uk-UA" b="1" i="1" dirty="0" smtClean="0"/>
            <a:t>Формування вміння самостійно вчитися</a:t>
          </a:r>
          <a:endParaRPr lang="uk-UA" dirty="0"/>
        </a:p>
      </dgm:t>
    </dgm:pt>
    <dgm:pt modelId="{FCCE0755-5498-4F7D-B76B-90E5B214BB5B}" type="parTrans" cxnId="{1DBA079B-8A7B-4B56-8112-A51A3201114E}">
      <dgm:prSet/>
      <dgm:spPr/>
      <dgm:t>
        <a:bodyPr/>
        <a:lstStyle/>
        <a:p>
          <a:endParaRPr lang="uk-UA"/>
        </a:p>
      </dgm:t>
    </dgm:pt>
    <dgm:pt modelId="{030E4F2D-CD93-42C0-9958-BE16A3779D62}" type="sibTrans" cxnId="{1DBA079B-8A7B-4B56-8112-A51A3201114E}">
      <dgm:prSet/>
      <dgm:spPr/>
      <dgm:t>
        <a:bodyPr/>
        <a:lstStyle/>
        <a:p>
          <a:endParaRPr lang="uk-UA"/>
        </a:p>
      </dgm:t>
    </dgm:pt>
    <dgm:pt modelId="{1DC9DC4B-CCDE-42CE-9758-211F419A08B3}">
      <dgm:prSet/>
      <dgm:spPr/>
      <dgm:t>
        <a:bodyPr/>
        <a:lstStyle/>
        <a:p>
          <a:pPr rtl="0"/>
          <a:r>
            <a:rPr lang="uk-UA" b="1" i="1" dirty="0" smtClean="0"/>
            <a:t>Формування вміння критично мислити</a:t>
          </a:r>
          <a:endParaRPr lang="uk-UA" dirty="0"/>
        </a:p>
      </dgm:t>
    </dgm:pt>
    <dgm:pt modelId="{223FFD8C-BE86-432D-9C61-E65440D2CCAA}" type="parTrans" cxnId="{B85F2FAD-CCF6-4596-B2F6-BB0E89E7BD48}">
      <dgm:prSet/>
      <dgm:spPr/>
      <dgm:t>
        <a:bodyPr/>
        <a:lstStyle/>
        <a:p>
          <a:endParaRPr lang="uk-UA"/>
        </a:p>
      </dgm:t>
    </dgm:pt>
    <dgm:pt modelId="{97BDF162-E296-4BC6-ACB3-0D337776B716}" type="sibTrans" cxnId="{B85F2FAD-CCF6-4596-B2F6-BB0E89E7BD48}">
      <dgm:prSet/>
      <dgm:spPr/>
      <dgm:t>
        <a:bodyPr/>
        <a:lstStyle/>
        <a:p>
          <a:endParaRPr lang="uk-UA"/>
        </a:p>
      </dgm:t>
    </dgm:pt>
    <dgm:pt modelId="{DB69D68D-7440-418A-B584-F56D41BD6DA2}">
      <dgm:prSet/>
      <dgm:spPr/>
      <dgm:t>
        <a:bodyPr/>
        <a:lstStyle/>
        <a:p>
          <a:pPr rtl="0"/>
          <a:r>
            <a:rPr lang="uk-UA" b="1" i="1" dirty="0" smtClean="0"/>
            <a:t>Формування здатності до самопізнання та самореалізації</a:t>
          </a:r>
          <a:r>
            <a:rPr lang="ru-RU" b="1" i="1" dirty="0" smtClean="0"/>
            <a:t> </a:t>
          </a:r>
          <a:endParaRPr lang="uk-UA" dirty="0"/>
        </a:p>
      </dgm:t>
    </dgm:pt>
    <dgm:pt modelId="{FDDD25AF-C383-4D7C-A507-AFEAA3CDFA30}" type="parTrans" cxnId="{C53B28C9-03F0-4FAC-B78C-A6FB602660B0}">
      <dgm:prSet/>
      <dgm:spPr/>
      <dgm:t>
        <a:bodyPr/>
        <a:lstStyle/>
        <a:p>
          <a:endParaRPr lang="uk-UA"/>
        </a:p>
      </dgm:t>
    </dgm:pt>
    <dgm:pt modelId="{DC2CD8FA-9D7E-41C2-A155-CC9E8932074A}" type="sibTrans" cxnId="{C53B28C9-03F0-4FAC-B78C-A6FB602660B0}">
      <dgm:prSet/>
      <dgm:spPr/>
      <dgm:t>
        <a:bodyPr/>
        <a:lstStyle/>
        <a:p>
          <a:endParaRPr lang="uk-UA"/>
        </a:p>
      </dgm:t>
    </dgm:pt>
    <dgm:pt modelId="{88CA1ADF-E3CE-4D78-901D-C3862B983DC3}">
      <dgm:prSet/>
      <dgm:spPr/>
      <dgm:t>
        <a:bodyPr/>
        <a:lstStyle/>
        <a:p>
          <a:pPr rtl="0"/>
          <a:r>
            <a:rPr lang="uk-UA" b="1" i="1" dirty="0" smtClean="0"/>
            <a:t>Набуття комунікативних навичок і умінь, необхідних для життєвого та </a:t>
          </a:r>
          <a:r>
            <a:rPr lang="uk-UA" b="1" i="1" dirty="0" smtClean="0"/>
            <a:t>професійного </a:t>
          </a:r>
          <a:r>
            <a:rPr lang="uk-UA" b="1" i="1" dirty="0" smtClean="0"/>
            <a:t>вибору</a:t>
          </a:r>
          <a:endParaRPr lang="uk-UA" dirty="0"/>
        </a:p>
      </dgm:t>
    </dgm:pt>
    <dgm:pt modelId="{36E748BC-C887-4CF3-94FA-CDF4C441E0D5}" type="parTrans" cxnId="{92D233C2-C70B-4282-85F4-8982B2E76AAB}">
      <dgm:prSet/>
      <dgm:spPr/>
      <dgm:t>
        <a:bodyPr/>
        <a:lstStyle/>
        <a:p>
          <a:endParaRPr lang="uk-UA"/>
        </a:p>
      </dgm:t>
    </dgm:pt>
    <dgm:pt modelId="{1723C1DB-0123-489E-80FF-8A6D6E4AA2B1}" type="sibTrans" cxnId="{92D233C2-C70B-4282-85F4-8982B2E76AAB}">
      <dgm:prSet/>
      <dgm:spPr/>
      <dgm:t>
        <a:bodyPr/>
        <a:lstStyle/>
        <a:p>
          <a:endParaRPr lang="uk-UA"/>
        </a:p>
      </dgm:t>
    </dgm:pt>
    <dgm:pt modelId="{F3BB1B11-4A6B-45F4-9540-33E393911F4C}" type="pres">
      <dgm:prSet presAssocID="{969BC07D-7728-4B0E-B69A-236013630D3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8E727221-CAAC-495B-A5CD-022B3E04A7C7}" type="pres">
      <dgm:prSet presAssocID="{AC96AEC7-14B4-42ED-A2C4-1B086820BEAE}" presName="horFlow" presStyleCnt="0"/>
      <dgm:spPr/>
    </dgm:pt>
    <dgm:pt modelId="{B715F59C-EE50-429A-BDC6-8F0612DC8A42}" type="pres">
      <dgm:prSet presAssocID="{AC96AEC7-14B4-42ED-A2C4-1B086820BEAE}" presName="bigChev" presStyleLbl="node1" presStyleIdx="0" presStyleCnt="4" custScaleX="276479"/>
      <dgm:spPr/>
      <dgm:t>
        <a:bodyPr/>
        <a:lstStyle/>
        <a:p>
          <a:endParaRPr lang="uk-UA"/>
        </a:p>
      </dgm:t>
    </dgm:pt>
    <dgm:pt modelId="{C007850B-3831-4002-AEC7-C1FC97500232}" type="pres">
      <dgm:prSet presAssocID="{AC96AEC7-14B4-42ED-A2C4-1B086820BEAE}" presName="vSp" presStyleCnt="0"/>
      <dgm:spPr/>
    </dgm:pt>
    <dgm:pt modelId="{B7841CB2-0333-4B07-A3C1-191C10C5C79F}" type="pres">
      <dgm:prSet presAssocID="{1DC9DC4B-CCDE-42CE-9758-211F419A08B3}" presName="horFlow" presStyleCnt="0"/>
      <dgm:spPr/>
    </dgm:pt>
    <dgm:pt modelId="{E554FC3E-D309-4F8E-81DF-0075E0F5ADF0}" type="pres">
      <dgm:prSet presAssocID="{1DC9DC4B-CCDE-42CE-9758-211F419A08B3}" presName="bigChev" presStyleLbl="node1" presStyleIdx="1" presStyleCnt="4" custScaleX="276478"/>
      <dgm:spPr/>
      <dgm:t>
        <a:bodyPr/>
        <a:lstStyle/>
        <a:p>
          <a:endParaRPr lang="uk-UA"/>
        </a:p>
      </dgm:t>
    </dgm:pt>
    <dgm:pt modelId="{B42887CC-6962-4C5F-BD13-6291567A78B8}" type="pres">
      <dgm:prSet presAssocID="{1DC9DC4B-CCDE-42CE-9758-211F419A08B3}" presName="vSp" presStyleCnt="0"/>
      <dgm:spPr/>
    </dgm:pt>
    <dgm:pt modelId="{ACD0E686-10A9-4F87-A369-F6EAB170A68A}" type="pres">
      <dgm:prSet presAssocID="{DB69D68D-7440-418A-B584-F56D41BD6DA2}" presName="horFlow" presStyleCnt="0"/>
      <dgm:spPr/>
    </dgm:pt>
    <dgm:pt modelId="{CA311C26-EB39-4782-B1DB-C5B9C8D14384}" type="pres">
      <dgm:prSet presAssocID="{DB69D68D-7440-418A-B584-F56D41BD6DA2}" presName="bigChev" presStyleLbl="node1" presStyleIdx="2" presStyleCnt="4" custScaleX="275768" custLinFactNeighborX="2066" custLinFactNeighborY="-1372"/>
      <dgm:spPr/>
      <dgm:t>
        <a:bodyPr/>
        <a:lstStyle/>
        <a:p>
          <a:endParaRPr lang="uk-UA"/>
        </a:p>
      </dgm:t>
    </dgm:pt>
    <dgm:pt modelId="{8806E112-E4E8-4E73-87B2-3990D0E8991F}" type="pres">
      <dgm:prSet presAssocID="{DB69D68D-7440-418A-B584-F56D41BD6DA2}" presName="vSp" presStyleCnt="0"/>
      <dgm:spPr/>
    </dgm:pt>
    <dgm:pt modelId="{B4F401B8-9AC2-4F86-AE08-19B0DD92EFBD}" type="pres">
      <dgm:prSet presAssocID="{88CA1ADF-E3CE-4D78-901D-C3862B983DC3}" presName="horFlow" presStyleCnt="0"/>
      <dgm:spPr/>
    </dgm:pt>
    <dgm:pt modelId="{13A19583-7F45-4801-AB68-A2E2F4EB783D}" type="pres">
      <dgm:prSet presAssocID="{88CA1ADF-E3CE-4D78-901D-C3862B983DC3}" presName="bigChev" presStyleLbl="node1" presStyleIdx="3" presStyleCnt="4" custScaleX="274917" custLinFactNeighborX="1388" custLinFactNeighborY="12274"/>
      <dgm:spPr/>
      <dgm:t>
        <a:bodyPr/>
        <a:lstStyle/>
        <a:p>
          <a:endParaRPr lang="uk-UA"/>
        </a:p>
      </dgm:t>
    </dgm:pt>
  </dgm:ptLst>
  <dgm:cxnLst>
    <dgm:cxn modelId="{98365B6F-35E1-4F7A-9F5D-AB6BD2FABB46}" type="presOf" srcId="{969BC07D-7728-4B0E-B69A-236013630D3D}" destId="{F3BB1B11-4A6B-45F4-9540-33E393911F4C}" srcOrd="0" destOrd="0" presId="urn:microsoft.com/office/officeart/2005/8/layout/lProcess3"/>
    <dgm:cxn modelId="{1DBA079B-8A7B-4B56-8112-A51A3201114E}" srcId="{969BC07D-7728-4B0E-B69A-236013630D3D}" destId="{AC96AEC7-14B4-42ED-A2C4-1B086820BEAE}" srcOrd="0" destOrd="0" parTransId="{FCCE0755-5498-4F7D-B76B-90E5B214BB5B}" sibTransId="{030E4F2D-CD93-42C0-9958-BE16A3779D62}"/>
    <dgm:cxn modelId="{B85F2FAD-CCF6-4596-B2F6-BB0E89E7BD48}" srcId="{969BC07D-7728-4B0E-B69A-236013630D3D}" destId="{1DC9DC4B-CCDE-42CE-9758-211F419A08B3}" srcOrd="1" destOrd="0" parTransId="{223FFD8C-BE86-432D-9C61-E65440D2CCAA}" sibTransId="{97BDF162-E296-4BC6-ACB3-0D337776B716}"/>
    <dgm:cxn modelId="{92D233C2-C70B-4282-85F4-8982B2E76AAB}" srcId="{969BC07D-7728-4B0E-B69A-236013630D3D}" destId="{88CA1ADF-E3CE-4D78-901D-C3862B983DC3}" srcOrd="3" destOrd="0" parTransId="{36E748BC-C887-4CF3-94FA-CDF4C441E0D5}" sibTransId="{1723C1DB-0123-489E-80FF-8A6D6E4AA2B1}"/>
    <dgm:cxn modelId="{5CDB51B3-849A-4B7E-81CE-9F6D60F8A5DD}" type="presOf" srcId="{DB69D68D-7440-418A-B584-F56D41BD6DA2}" destId="{CA311C26-EB39-4782-B1DB-C5B9C8D14384}" srcOrd="0" destOrd="0" presId="urn:microsoft.com/office/officeart/2005/8/layout/lProcess3"/>
    <dgm:cxn modelId="{C53B28C9-03F0-4FAC-B78C-A6FB602660B0}" srcId="{969BC07D-7728-4B0E-B69A-236013630D3D}" destId="{DB69D68D-7440-418A-B584-F56D41BD6DA2}" srcOrd="2" destOrd="0" parTransId="{FDDD25AF-C383-4D7C-A507-AFEAA3CDFA30}" sibTransId="{DC2CD8FA-9D7E-41C2-A155-CC9E8932074A}"/>
    <dgm:cxn modelId="{9BE0FE40-1D28-460E-A0FB-211BFD69A961}" type="presOf" srcId="{88CA1ADF-E3CE-4D78-901D-C3862B983DC3}" destId="{13A19583-7F45-4801-AB68-A2E2F4EB783D}" srcOrd="0" destOrd="0" presId="urn:microsoft.com/office/officeart/2005/8/layout/lProcess3"/>
    <dgm:cxn modelId="{63F46A90-5CB0-45F7-8677-BFDDF5D6C441}" type="presOf" srcId="{1DC9DC4B-CCDE-42CE-9758-211F419A08B3}" destId="{E554FC3E-D309-4F8E-81DF-0075E0F5ADF0}" srcOrd="0" destOrd="0" presId="urn:microsoft.com/office/officeart/2005/8/layout/lProcess3"/>
    <dgm:cxn modelId="{FBD84193-0ABC-411F-8A46-7CBA8A6701DD}" type="presOf" srcId="{AC96AEC7-14B4-42ED-A2C4-1B086820BEAE}" destId="{B715F59C-EE50-429A-BDC6-8F0612DC8A42}" srcOrd="0" destOrd="0" presId="urn:microsoft.com/office/officeart/2005/8/layout/lProcess3"/>
    <dgm:cxn modelId="{9B9C1999-3B0C-4E53-B3A7-E1A6E17C7436}" type="presParOf" srcId="{F3BB1B11-4A6B-45F4-9540-33E393911F4C}" destId="{8E727221-CAAC-495B-A5CD-022B3E04A7C7}" srcOrd="0" destOrd="0" presId="urn:microsoft.com/office/officeart/2005/8/layout/lProcess3"/>
    <dgm:cxn modelId="{59225553-65C5-41EC-97B9-F8610E373D52}" type="presParOf" srcId="{8E727221-CAAC-495B-A5CD-022B3E04A7C7}" destId="{B715F59C-EE50-429A-BDC6-8F0612DC8A42}" srcOrd="0" destOrd="0" presId="urn:microsoft.com/office/officeart/2005/8/layout/lProcess3"/>
    <dgm:cxn modelId="{D7455B86-68D0-4F51-8633-140D44BDCC9E}" type="presParOf" srcId="{F3BB1B11-4A6B-45F4-9540-33E393911F4C}" destId="{C007850B-3831-4002-AEC7-C1FC97500232}" srcOrd="1" destOrd="0" presId="urn:microsoft.com/office/officeart/2005/8/layout/lProcess3"/>
    <dgm:cxn modelId="{CEA1486C-44E4-43E9-B88D-38CFA5F9FDA4}" type="presParOf" srcId="{F3BB1B11-4A6B-45F4-9540-33E393911F4C}" destId="{B7841CB2-0333-4B07-A3C1-191C10C5C79F}" srcOrd="2" destOrd="0" presId="urn:microsoft.com/office/officeart/2005/8/layout/lProcess3"/>
    <dgm:cxn modelId="{051C7977-2FA9-4F13-91C9-D8D4245A5AFC}" type="presParOf" srcId="{B7841CB2-0333-4B07-A3C1-191C10C5C79F}" destId="{E554FC3E-D309-4F8E-81DF-0075E0F5ADF0}" srcOrd="0" destOrd="0" presId="urn:microsoft.com/office/officeart/2005/8/layout/lProcess3"/>
    <dgm:cxn modelId="{D2FC45BE-0ACE-4BD3-9F86-FBA837702D9D}" type="presParOf" srcId="{F3BB1B11-4A6B-45F4-9540-33E393911F4C}" destId="{B42887CC-6962-4C5F-BD13-6291567A78B8}" srcOrd="3" destOrd="0" presId="urn:microsoft.com/office/officeart/2005/8/layout/lProcess3"/>
    <dgm:cxn modelId="{EA7A2442-9607-45B1-A74A-E9B52FAEB172}" type="presParOf" srcId="{F3BB1B11-4A6B-45F4-9540-33E393911F4C}" destId="{ACD0E686-10A9-4F87-A369-F6EAB170A68A}" srcOrd="4" destOrd="0" presId="urn:microsoft.com/office/officeart/2005/8/layout/lProcess3"/>
    <dgm:cxn modelId="{BB31A83C-D572-47BD-BF8C-563E8E1B75C0}" type="presParOf" srcId="{ACD0E686-10A9-4F87-A369-F6EAB170A68A}" destId="{CA311C26-EB39-4782-B1DB-C5B9C8D14384}" srcOrd="0" destOrd="0" presId="urn:microsoft.com/office/officeart/2005/8/layout/lProcess3"/>
    <dgm:cxn modelId="{E4458E43-504C-4307-9497-61FE31671CAA}" type="presParOf" srcId="{F3BB1B11-4A6B-45F4-9540-33E393911F4C}" destId="{8806E112-E4E8-4E73-87B2-3990D0E8991F}" srcOrd="5" destOrd="0" presId="urn:microsoft.com/office/officeart/2005/8/layout/lProcess3"/>
    <dgm:cxn modelId="{645F4099-4CB5-468C-A602-7A76B525F8BE}" type="presParOf" srcId="{F3BB1B11-4A6B-45F4-9540-33E393911F4C}" destId="{B4F401B8-9AC2-4F86-AE08-19B0DD92EFBD}" srcOrd="6" destOrd="0" presId="urn:microsoft.com/office/officeart/2005/8/layout/lProcess3"/>
    <dgm:cxn modelId="{C3909C6D-12E2-4710-B11A-2AD6DD8F5A3B}" type="presParOf" srcId="{B4F401B8-9AC2-4F86-AE08-19B0DD92EFBD}" destId="{13A19583-7F45-4801-AB68-A2E2F4EB783D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939A4C-7375-4A71-9CA5-37E29494D14B}" type="doc">
      <dgm:prSet loTypeId="urn:microsoft.com/office/officeart/2005/8/layout/pyramid4" loCatId="pyramid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21BAB5FE-4DA7-47AD-8624-58FE8BBDD9DC}">
      <dgm:prSet phldrT="[Текст]" custT="1"/>
      <dgm:spPr/>
      <dgm:t>
        <a:bodyPr/>
        <a:lstStyle/>
        <a:p>
          <a:r>
            <a:rPr lang="uk-UA" sz="3200" dirty="0" smtClean="0"/>
            <a:t>Уміння</a:t>
          </a:r>
          <a:endParaRPr lang="uk-UA" sz="3200" dirty="0"/>
        </a:p>
      </dgm:t>
    </dgm:pt>
    <dgm:pt modelId="{3ECAFA44-4AA3-40D4-914B-E6DB0180ECDC}" type="parTrans" cxnId="{DD5E50C4-6C72-4143-80C7-9C6EC2F9F58D}">
      <dgm:prSet/>
      <dgm:spPr/>
      <dgm:t>
        <a:bodyPr/>
        <a:lstStyle/>
        <a:p>
          <a:endParaRPr lang="uk-UA"/>
        </a:p>
      </dgm:t>
    </dgm:pt>
    <dgm:pt modelId="{9FC76CA0-2394-4B5C-8084-4CBF8215455D}" type="sibTrans" cxnId="{DD5E50C4-6C72-4143-80C7-9C6EC2F9F58D}">
      <dgm:prSet/>
      <dgm:spPr/>
      <dgm:t>
        <a:bodyPr/>
        <a:lstStyle/>
        <a:p>
          <a:endParaRPr lang="uk-UA"/>
        </a:p>
      </dgm:t>
    </dgm:pt>
    <dgm:pt modelId="{0061AC97-E100-4F74-9777-F04D46277C0B}">
      <dgm:prSet phldrT="[Текст]"/>
      <dgm:spPr/>
      <dgm:t>
        <a:bodyPr/>
        <a:lstStyle/>
        <a:p>
          <a:r>
            <a:rPr lang="uk-UA" dirty="0" smtClean="0"/>
            <a:t>Знання</a:t>
          </a:r>
          <a:endParaRPr lang="uk-UA" dirty="0"/>
        </a:p>
      </dgm:t>
    </dgm:pt>
    <dgm:pt modelId="{888AA3DC-7350-477C-B5D3-05E66AC3CFA9}" type="parTrans" cxnId="{5F3D6832-B9D1-4BFF-B612-9AE805933D1F}">
      <dgm:prSet/>
      <dgm:spPr/>
      <dgm:t>
        <a:bodyPr/>
        <a:lstStyle/>
        <a:p>
          <a:endParaRPr lang="uk-UA"/>
        </a:p>
      </dgm:t>
    </dgm:pt>
    <dgm:pt modelId="{6E5974CA-29ED-4739-B644-A3B83C1736AC}" type="sibTrans" cxnId="{5F3D6832-B9D1-4BFF-B612-9AE805933D1F}">
      <dgm:prSet/>
      <dgm:spPr/>
      <dgm:t>
        <a:bodyPr/>
        <a:lstStyle/>
        <a:p>
          <a:endParaRPr lang="uk-UA"/>
        </a:p>
      </dgm:t>
    </dgm:pt>
    <dgm:pt modelId="{8B2B77C5-79C4-47A3-85F6-889687BEFB94}">
      <dgm:prSet phldrT="[Текст]" custT="1"/>
      <dgm:spPr/>
      <dgm:t>
        <a:bodyPr/>
        <a:lstStyle/>
        <a:p>
          <a:r>
            <a:rPr lang="uk-UA" sz="2800" dirty="0" smtClean="0"/>
            <a:t>Вміння вчитися</a:t>
          </a:r>
          <a:endParaRPr lang="uk-UA" sz="2800" dirty="0"/>
        </a:p>
      </dgm:t>
    </dgm:pt>
    <dgm:pt modelId="{BC7179D2-4EA2-4FB7-9F87-B0572666D718}" type="parTrans" cxnId="{43FF10C6-52C8-4DD9-AF42-E987AEA326FC}">
      <dgm:prSet/>
      <dgm:spPr/>
      <dgm:t>
        <a:bodyPr/>
        <a:lstStyle/>
        <a:p>
          <a:endParaRPr lang="uk-UA"/>
        </a:p>
      </dgm:t>
    </dgm:pt>
    <dgm:pt modelId="{3B07AE6C-54F7-484B-9F64-6E12B816F5BB}" type="sibTrans" cxnId="{43FF10C6-52C8-4DD9-AF42-E987AEA326FC}">
      <dgm:prSet/>
      <dgm:spPr/>
      <dgm:t>
        <a:bodyPr/>
        <a:lstStyle/>
        <a:p>
          <a:endParaRPr lang="uk-UA"/>
        </a:p>
      </dgm:t>
    </dgm:pt>
    <dgm:pt modelId="{3BA09140-5F22-4475-AAB7-1CD76DD67696}">
      <dgm:prSet phldrT="[Текст]" custT="1"/>
      <dgm:spPr/>
      <dgm:t>
        <a:bodyPr/>
        <a:lstStyle/>
        <a:p>
          <a:r>
            <a:rPr lang="uk-UA" sz="2400" dirty="0" smtClean="0"/>
            <a:t>Життєвий досвід</a:t>
          </a:r>
          <a:endParaRPr lang="uk-UA" sz="2400" dirty="0"/>
        </a:p>
      </dgm:t>
    </dgm:pt>
    <dgm:pt modelId="{01A165A5-70F3-4F67-A839-D648D2E1436C}" type="parTrans" cxnId="{5FB37B18-02E4-4415-BB34-B067CE24E520}">
      <dgm:prSet/>
      <dgm:spPr/>
      <dgm:t>
        <a:bodyPr/>
        <a:lstStyle/>
        <a:p>
          <a:endParaRPr lang="uk-UA"/>
        </a:p>
      </dgm:t>
    </dgm:pt>
    <dgm:pt modelId="{68D6275B-5695-4A64-8B25-1FEDD274E4BD}" type="sibTrans" cxnId="{5FB37B18-02E4-4415-BB34-B067CE24E520}">
      <dgm:prSet/>
      <dgm:spPr/>
      <dgm:t>
        <a:bodyPr/>
        <a:lstStyle/>
        <a:p>
          <a:endParaRPr lang="uk-UA"/>
        </a:p>
      </dgm:t>
    </dgm:pt>
    <dgm:pt modelId="{3005C1BF-5B86-4536-B991-A0A5D2AF2899}" type="pres">
      <dgm:prSet presAssocID="{A4939A4C-7375-4A71-9CA5-37E29494D14B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99A23D4-E817-45EE-8F61-FD041A379832}" type="pres">
      <dgm:prSet presAssocID="{A4939A4C-7375-4A71-9CA5-37E29494D14B}" presName="triangle1" presStyleLbl="node1" presStyleIdx="0" presStyleCnt="4" custScaleX="15708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5CF0236-E882-4BD0-9568-06909C4E3246}" type="pres">
      <dgm:prSet presAssocID="{A4939A4C-7375-4A71-9CA5-37E29494D14B}" presName="triangle2" presStyleLbl="node1" presStyleIdx="1" presStyleCnt="4" custScaleX="155147" custLinFactNeighborX="-2886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0C4192C-8925-43DF-B931-CB9B9D2A0E7C}" type="pres">
      <dgm:prSet presAssocID="{A4939A4C-7375-4A71-9CA5-37E29494D14B}" presName="triangle3" presStyleLbl="node1" presStyleIdx="2" presStyleCnt="4" custScaleX="15475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F8A5908-4167-4FC6-9851-ABED2CD370C7}" type="pres">
      <dgm:prSet presAssocID="{A4939A4C-7375-4A71-9CA5-37E29494D14B}" presName="triangle4" presStyleLbl="node1" presStyleIdx="3" presStyleCnt="4" custScaleX="149224" custLinFactNeighborX="26093" custLinFactNeighborY="-77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041D14A-0836-4CD8-9B17-4ACCC7FF93CA}" type="presOf" srcId="{8B2B77C5-79C4-47A3-85F6-889687BEFB94}" destId="{60C4192C-8925-43DF-B931-CB9B9D2A0E7C}" srcOrd="0" destOrd="0" presId="urn:microsoft.com/office/officeart/2005/8/layout/pyramid4"/>
    <dgm:cxn modelId="{43FF10C6-52C8-4DD9-AF42-E987AEA326FC}" srcId="{A4939A4C-7375-4A71-9CA5-37E29494D14B}" destId="{8B2B77C5-79C4-47A3-85F6-889687BEFB94}" srcOrd="2" destOrd="0" parTransId="{BC7179D2-4EA2-4FB7-9F87-B0572666D718}" sibTransId="{3B07AE6C-54F7-484B-9F64-6E12B816F5BB}"/>
    <dgm:cxn modelId="{23C986E4-C08A-4E11-8E54-C95EA0335125}" type="presOf" srcId="{21BAB5FE-4DA7-47AD-8624-58FE8BBDD9DC}" destId="{E99A23D4-E817-45EE-8F61-FD041A379832}" srcOrd="0" destOrd="0" presId="urn:microsoft.com/office/officeart/2005/8/layout/pyramid4"/>
    <dgm:cxn modelId="{DD5E50C4-6C72-4143-80C7-9C6EC2F9F58D}" srcId="{A4939A4C-7375-4A71-9CA5-37E29494D14B}" destId="{21BAB5FE-4DA7-47AD-8624-58FE8BBDD9DC}" srcOrd="0" destOrd="0" parTransId="{3ECAFA44-4AA3-40D4-914B-E6DB0180ECDC}" sibTransId="{9FC76CA0-2394-4B5C-8084-4CBF8215455D}"/>
    <dgm:cxn modelId="{5FB37B18-02E4-4415-BB34-B067CE24E520}" srcId="{A4939A4C-7375-4A71-9CA5-37E29494D14B}" destId="{3BA09140-5F22-4475-AAB7-1CD76DD67696}" srcOrd="3" destOrd="0" parTransId="{01A165A5-70F3-4F67-A839-D648D2E1436C}" sibTransId="{68D6275B-5695-4A64-8B25-1FEDD274E4BD}"/>
    <dgm:cxn modelId="{5AFB00CC-96F6-48C1-9DFD-32993487C759}" type="presOf" srcId="{A4939A4C-7375-4A71-9CA5-37E29494D14B}" destId="{3005C1BF-5B86-4536-B991-A0A5D2AF2899}" srcOrd="0" destOrd="0" presId="urn:microsoft.com/office/officeart/2005/8/layout/pyramid4"/>
    <dgm:cxn modelId="{A5A25983-516E-48C9-B675-9971DD22FF61}" type="presOf" srcId="{3BA09140-5F22-4475-AAB7-1CD76DD67696}" destId="{1F8A5908-4167-4FC6-9851-ABED2CD370C7}" srcOrd="0" destOrd="0" presId="urn:microsoft.com/office/officeart/2005/8/layout/pyramid4"/>
    <dgm:cxn modelId="{8469C624-1CB8-42AF-AED6-6807FA43B6A7}" type="presOf" srcId="{0061AC97-E100-4F74-9777-F04D46277C0B}" destId="{25CF0236-E882-4BD0-9568-06909C4E3246}" srcOrd="0" destOrd="0" presId="urn:microsoft.com/office/officeart/2005/8/layout/pyramid4"/>
    <dgm:cxn modelId="{5F3D6832-B9D1-4BFF-B612-9AE805933D1F}" srcId="{A4939A4C-7375-4A71-9CA5-37E29494D14B}" destId="{0061AC97-E100-4F74-9777-F04D46277C0B}" srcOrd="1" destOrd="0" parTransId="{888AA3DC-7350-477C-B5D3-05E66AC3CFA9}" sibTransId="{6E5974CA-29ED-4739-B644-A3B83C1736AC}"/>
    <dgm:cxn modelId="{BB8FD78D-3E3B-45F8-A39E-E9065876C376}" type="presParOf" srcId="{3005C1BF-5B86-4536-B991-A0A5D2AF2899}" destId="{E99A23D4-E817-45EE-8F61-FD041A379832}" srcOrd="0" destOrd="0" presId="urn:microsoft.com/office/officeart/2005/8/layout/pyramid4"/>
    <dgm:cxn modelId="{11142E08-C5D3-4B21-BF3D-CAD94035F067}" type="presParOf" srcId="{3005C1BF-5B86-4536-B991-A0A5D2AF2899}" destId="{25CF0236-E882-4BD0-9568-06909C4E3246}" srcOrd="1" destOrd="0" presId="urn:microsoft.com/office/officeart/2005/8/layout/pyramid4"/>
    <dgm:cxn modelId="{C03006DB-6D3B-4A50-8F4A-5F74A7AA438C}" type="presParOf" srcId="{3005C1BF-5B86-4536-B991-A0A5D2AF2899}" destId="{60C4192C-8925-43DF-B931-CB9B9D2A0E7C}" srcOrd="2" destOrd="0" presId="urn:microsoft.com/office/officeart/2005/8/layout/pyramid4"/>
    <dgm:cxn modelId="{A2D5EB7B-91DA-4C81-B3BC-2F00B9A50EC6}" type="presParOf" srcId="{3005C1BF-5B86-4536-B991-A0A5D2AF2899}" destId="{1F8A5908-4167-4FC6-9851-ABED2CD370C7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5CCC6D-B3B3-47C6-9721-826C4E2B8FD5}" type="doc">
      <dgm:prSet loTypeId="urn:microsoft.com/office/officeart/2005/8/layout/vList4" loCatId="list" qsTypeId="urn:microsoft.com/office/officeart/2005/8/quickstyle/simple1#2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EB7FC080-B31C-4E7F-8FB1-5DFBB5EC61FB}">
      <dgm:prSet phldrT="[Текст]"/>
      <dgm:spPr/>
      <dgm:t>
        <a:bodyPr/>
        <a:lstStyle/>
        <a:p>
          <a:r>
            <a:rPr lang="uk-UA" dirty="0" smtClean="0"/>
            <a:t>Моделююча</a:t>
          </a:r>
          <a:endParaRPr lang="uk-UA" dirty="0"/>
        </a:p>
      </dgm:t>
    </dgm:pt>
    <dgm:pt modelId="{8CBDF1B4-138A-460C-AF07-D6E66F890AC0}" type="parTrans" cxnId="{2EAC3C2A-5A5E-41F2-98E5-94D7C17F0B32}">
      <dgm:prSet/>
      <dgm:spPr/>
      <dgm:t>
        <a:bodyPr/>
        <a:lstStyle/>
        <a:p>
          <a:endParaRPr lang="uk-UA"/>
        </a:p>
      </dgm:t>
    </dgm:pt>
    <dgm:pt modelId="{9A23E271-6592-438E-B1EA-0A807E7D356A}" type="sibTrans" cxnId="{2EAC3C2A-5A5E-41F2-98E5-94D7C17F0B32}">
      <dgm:prSet/>
      <dgm:spPr/>
      <dgm:t>
        <a:bodyPr/>
        <a:lstStyle/>
        <a:p>
          <a:endParaRPr lang="uk-UA"/>
        </a:p>
      </dgm:t>
    </dgm:pt>
    <dgm:pt modelId="{3A1C0A1C-55CD-43DA-B9F0-371004D27C48}">
      <dgm:prSet phldrT="[Текст]"/>
      <dgm:spPr/>
      <dgm:t>
        <a:bodyPr/>
        <a:lstStyle/>
        <a:p>
          <a:r>
            <a:rPr lang="uk-UA" dirty="0" smtClean="0"/>
            <a:t>Накопичувальна</a:t>
          </a:r>
          <a:endParaRPr lang="uk-UA" dirty="0"/>
        </a:p>
      </dgm:t>
    </dgm:pt>
    <dgm:pt modelId="{158B16C1-3C2D-43B3-BBD2-A2A34DFE7271}" type="parTrans" cxnId="{CD8D551B-2FAD-4909-AA07-11AD588CB6B4}">
      <dgm:prSet/>
      <dgm:spPr/>
      <dgm:t>
        <a:bodyPr/>
        <a:lstStyle/>
        <a:p>
          <a:endParaRPr lang="uk-UA"/>
        </a:p>
      </dgm:t>
    </dgm:pt>
    <dgm:pt modelId="{3AE0745C-EEB7-43CC-8A78-FC0DFD2CFE0F}" type="sibTrans" cxnId="{CD8D551B-2FAD-4909-AA07-11AD588CB6B4}">
      <dgm:prSet/>
      <dgm:spPr/>
      <dgm:t>
        <a:bodyPr/>
        <a:lstStyle/>
        <a:p>
          <a:endParaRPr lang="uk-UA"/>
        </a:p>
      </dgm:t>
    </dgm:pt>
    <dgm:pt modelId="{D1F89199-C703-424D-B5AD-EADB25C6621F}">
      <dgm:prSet phldrT="[Текст]"/>
      <dgm:spPr/>
      <dgm:t>
        <a:bodyPr/>
        <a:lstStyle/>
        <a:p>
          <a:r>
            <a:rPr lang="uk-UA" dirty="0" smtClean="0"/>
            <a:t>Рефлексивно-креативна</a:t>
          </a:r>
          <a:endParaRPr lang="uk-UA" dirty="0"/>
        </a:p>
      </dgm:t>
    </dgm:pt>
    <dgm:pt modelId="{DBE9E307-59FE-4892-AFFF-2210527B807D}" type="parTrans" cxnId="{646C05D4-D12D-4E33-8CFE-FE43B295307C}">
      <dgm:prSet/>
      <dgm:spPr/>
      <dgm:t>
        <a:bodyPr/>
        <a:lstStyle/>
        <a:p>
          <a:endParaRPr lang="uk-UA"/>
        </a:p>
      </dgm:t>
    </dgm:pt>
    <dgm:pt modelId="{37E92705-D896-43D9-97EE-8C2400154A58}" type="sibTrans" cxnId="{646C05D4-D12D-4E33-8CFE-FE43B295307C}">
      <dgm:prSet/>
      <dgm:spPr/>
      <dgm:t>
        <a:bodyPr/>
        <a:lstStyle/>
        <a:p>
          <a:endParaRPr lang="uk-UA"/>
        </a:p>
      </dgm:t>
    </dgm:pt>
    <dgm:pt modelId="{87E043CA-5BEF-407B-8EFB-44521A805D54}" type="pres">
      <dgm:prSet presAssocID="{C65CCC6D-B3B3-47C6-9721-826C4E2B8FD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70C94BA-A4F9-4502-A88D-B31F242E369C}" type="pres">
      <dgm:prSet presAssocID="{EB7FC080-B31C-4E7F-8FB1-5DFBB5EC61FB}" presName="comp" presStyleCnt="0"/>
      <dgm:spPr/>
    </dgm:pt>
    <dgm:pt modelId="{AC7FD545-96A6-46DD-AE96-283CD4E0A7EB}" type="pres">
      <dgm:prSet presAssocID="{EB7FC080-B31C-4E7F-8FB1-5DFBB5EC61FB}" presName="box" presStyleLbl="node1" presStyleIdx="0" presStyleCnt="3"/>
      <dgm:spPr/>
      <dgm:t>
        <a:bodyPr/>
        <a:lstStyle/>
        <a:p>
          <a:endParaRPr lang="uk-UA"/>
        </a:p>
      </dgm:t>
    </dgm:pt>
    <dgm:pt modelId="{215C85E6-719D-452F-870F-6963C02067B8}" type="pres">
      <dgm:prSet presAssocID="{EB7FC080-B31C-4E7F-8FB1-5DFBB5EC61FB}" presName="img" presStyleLbl="fgImgPlace1" presStyleIdx="0" presStyleCnt="3"/>
      <dgm:spPr/>
    </dgm:pt>
    <dgm:pt modelId="{66498F6A-0A4A-4FDB-8617-CB6D1FA6FEF8}" type="pres">
      <dgm:prSet presAssocID="{EB7FC080-B31C-4E7F-8FB1-5DFBB5EC61F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0D2DD69-4572-4D9D-99EE-AE98D210153A}" type="pres">
      <dgm:prSet presAssocID="{9A23E271-6592-438E-B1EA-0A807E7D356A}" presName="spacer" presStyleCnt="0"/>
      <dgm:spPr/>
    </dgm:pt>
    <dgm:pt modelId="{E045B86A-5D6C-417B-AA6C-C2F465CE8325}" type="pres">
      <dgm:prSet presAssocID="{3A1C0A1C-55CD-43DA-B9F0-371004D27C48}" presName="comp" presStyleCnt="0"/>
      <dgm:spPr/>
    </dgm:pt>
    <dgm:pt modelId="{BD20EE10-9CC9-4CFB-827A-BAF0967C5F97}" type="pres">
      <dgm:prSet presAssocID="{3A1C0A1C-55CD-43DA-B9F0-371004D27C48}" presName="box" presStyleLbl="node1" presStyleIdx="1" presStyleCnt="3"/>
      <dgm:spPr/>
      <dgm:t>
        <a:bodyPr/>
        <a:lstStyle/>
        <a:p>
          <a:endParaRPr lang="uk-UA"/>
        </a:p>
      </dgm:t>
    </dgm:pt>
    <dgm:pt modelId="{6EAE7393-CBF3-4DE1-A66A-CD84F400A78D}" type="pres">
      <dgm:prSet presAssocID="{3A1C0A1C-55CD-43DA-B9F0-371004D27C48}" presName="img" presStyleLbl="fgImgPlace1" presStyleIdx="1" presStyleCnt="3"/>
      <dgm:spPr/>
    </dgm:pt>
    <dgm:pt modelId="{104E5AE2-F191-4E96-AE33-66F17AC3E35C}" type="pres">
      <dgm:prSet presAssocID="{3A1C0A1C-55CD-43DA-B9F0-371004D27C4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E1078B4-AB3F-47A5-9911-45C8FA1152FD}" type="pres">
      <dgm:prSet presAssocID="{3AE0745C-EEB7-43CC-8A78-FC0DFD2CFE0F}" presName="spacer" presStyleCnt="0"/>
      <dgm:spPr/>
    </dgm:pt>
    <dgm:pt modelId="{BA8BD38D-12B8-40BE-9502-D7D363ECBE4C}" type="pres">
      <dgm:prSet presAssocID="{D1F89199-C703-424D-B5AD-EADB25C6621F}" presName="comp" presStyleCnt="0"/>
      <dgm:spPr/>
    </dgm:pt>
    <dgm:pt modelId="{7EB4B9F5-5130-45B8-A28C-5AAF1FEB2D05}" type="pres">
      <dgm:prSet presAssocID="{D1F89199-C703-424D-B5AD-EADB25C6621F}" presName="box" presStyleLbl="node1" presStyleIdx="2" presStyleCnt="3"/>
      <dgm:spPr/>
      <dgm:t>
        <a:bodyPr/>
        <a:lstStyle/>
        <a:p>
          <a:endParaRPr lang="uk-UA"/>
        </a:p>
      </dgm:t>
    </dgm:pt>
    <dgm:pt modelId="{93AFAE7C-198B-4AF3-9110-7C28167191A1}" type="pres">
      <dgm:prSet presAssocID="{D1F89199-C703-424D-B5AD-EADB25C6621F}" presName="img" presStyleLbl="fgImgPlace1" presStyleIdx="2" presStyleCnt="3"/>
      <dgm:spPr/>
    </dgm:pt>
    <dgm:pt modelId="{30C1E4E0-A294-43DD-8E21-EA1EE3E9CB13}" type="pres">
      <dgm:prSet presAssocID="{D1F89199-C703-424D-B5AD-EADB25C6621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09BCAF6-4C88-43AF-9B47-C272FA47A159}" type="presOf" srcId="{D1F89199-C703-424D-B5AD-EADB25C6621F}" destId="{7EB4B9F5-5130-45B8-A28C-5AAF1FEB2D05}" srcOrd="0" destOrd="0" presId="urn:microsoft.com/office/officeart/2005/8/layout/vList4"/>
    <dgm:cxn modelId="{4B711C25-621F-4AA0-8FB2-F3B5DF1BEB35}" type="presOf" srcId="{C65CCC6D-B3B3-47C6-9721-826C4E2B8FD5}" destId="{87E043CA-5BEF-407B-8EFB-44521A805D54}" srcOrd="0" destOrd="0" presId="urn:microsoft.com/office/officeart/2005/8/layout/vList4"/>
    <dgm:cxn modelId="{3B5CF47D-9152-4C34-B511-643034ABA991}" type="presOf" srcId="{EB7FC080-B31C-4E7F-8FB1-5DFBB5EC61FB}" destId="{AC7FD545-96A6-46DD-AE96-283CD4E0A7EB}" srcOrd="0" destOrd="0" presId="urn:microsoft.com/office/officeart/2005/8/layout/vList4"/>
    <dgm:cxn modelId="{646C05D4-D12D-4E33-8CFE-FE43B295307C}" srcId="{C65CCC6D-B3B3-47C6-9721-826C4E2B8FD5}" destId="{D1F89199-C703-424D-B5AD-EADB25C6621F}" srcOrd="2" destOrd="0" parTransId="{DBE9E307-59FE-4892-AFFF-2210527B807D}" sibTransId="{37E92705-D896-43D9-97EE-8C2400154A58}"/>
    <dgm:cxn modelId="{82B89AEA-F605-4085-A5EF-B4E857CF61BB}" type="presOf" srcId="{D1F89199-C703-424D-B5AD-EADB25C6621F}" destId="{30C1E4E0-A294-43DD-8E21-EA1EE3E9CB13}" srcOrd="1" destOrd="0" presId="urn:microsoft.com/office/officeart/2005/8/layout/vList4"/>
    <dgm:cxn modelId="{562D07E9-3A9C-4129-AD69-0C84EBC42C14}" type="presOf" srcId="{3A1C0A1C-55CD-43DA-B9F0-371004D27C48}" destId="{BD20EE10-9CC9-4CFB-827A-BAF0967C5F97}" srcOrd="0" destOrd="0" presId="urn:microsoft.com/office/officeart/2005/8/layout/vList4"/>
    <dgm:cxn modelId="{1E8C5E37-85AD-44B1-8EAF-C7CDC74F511D}" type="presOf" srcId="{3A1C0A1C-55CD-43DA-B9F0-371004D27C48}" destId="{104E5AE2-F191-4E96-AE33-66F17AC3E35C}" srcOrd="1" destOrd="0" presId="urn:microsoft.com/office/officeart/2005/8/layout/vList4"/>
    <dgm:cxn modelId="{2EAC3C2A-5A5E-41F2-98E5-94D7C17F0B32}" srcId="{C65CCC6D-B3B3-47C6-9721-826C4E2B8FD5}" destId="{EB7FC080-B31C-4E7F-8FB1-5DFBB5EC61FB}" srcOrd="0" destOrd="0" parTransId="{8CBDF1B4-138A-460C-AF07-D6E66F890AC0}" sibTransId="{9A23E271-6592-438E-B1EA-0A807E7D356A}"/>
    <dgm:cxn modelId="{CD8D551B-2FAD-4909-AA07-11AD588CB6B4}" srcId="{C65CCC6D-B3B3-47C6-9721-826C4E2B8FD5}" destId="{3A1C0A1C-55CD-43DA-B9F0-371004D27C48}" srcOrd="1" destOrd="0" parTransId="{158B16C1-3C2D-43B3-BBD2-A2A34DFE7271}" sibTransId="{3AE0745C-EEB7-43CC-8A78-FC0DFD2CFE0F}"/>
    <dgm:cxn modelId="{E2E5CBD5-4DAB-4D8F-A002-F00D9CD70321}" type="presOf" srcId="{EB7FC080-B31C-4E7F-8FB1-5DFBB5EC61FB}" destId="{66498F6A-0A4A-4FDB-8617-CB6D1FA6FEF8}" srcOrd="1" destOrd="0" presId="urn:microsoft.com/office/officeart/2005/8/layout/vList4"/>
    <dgm:cxn modelId="{E2F03707-56C2-451E-86A9-BCF5AF7BA560}" type="presParOf" srcId="{87E043CA-5BEF-407B-8EFB-44521A805D54}" destId="{E70C94BA-A4F9-4502-A88D-B31F242E369C}" srcOrd="0" destOrd="0" presId="urn:microsoft.com/office/officeart/2005/8/layout/vList4"/>
    <dgm:cxn modelId="{ECFA90B7-1D60-4CD2-A653-1A7D466F686B}" type="presParOf" srcId="{E70C94BA-A4F9-4502-A88D-B31F242E369C}" destId="{AC7FD545-96A6-46DD-AE96-283CD4E0A7EB}" srcOrd="0" destOrd="0" presId="urn:microsoft.com/office/officeart/2005/8/layout/vList4"/>
    <dgm:cxn modelId="{3DB15167-994F-4F22-9F8C-27A271E1BC1B}" type="presParOf" srcId="{E70C94BA-A4F9-4502-A88D-B31F242E369C}" destId="{215C85E6-719D-452F-870F-6963C02067B8}" srcOrd="1" destOrd="0" presId="urn:microsoft.com/office/officeart/2005/8/layout/vList4"/>
    <dgm:cxn modelId="{559EE4F8-CE5D-4DA8-B452-7B727A45CC21}" type="presParOf" srcId="{E70C94BA-A4F9-4502-A88D-B31F242E369C}" destId="{66498F6A-0A4A-4FDB-8617-CB6D1FA6FEF8}" srcOrd="2" destOrd="0" presId="urn:microsoft.com/office/officeart/2005/8/layout/vList4"/>
    <dgm:cxn modelId="{E993D740-FD4D-4C05-A843-67E806106F30}" type="presParOf" srcId="{87E043CA-5BEF-407B-8EFB-44521A805D54}" destId="{80D2DD69-4572-4D9D-99EE-AE98D210153A}" srcOrd="1" destOrd="0" presId="urn:microsoft.com/office/officeart/2005/8/layout/vList4"/>
    <dgm:cxn modelId="{C2F59DEC-C573-43DA-922E-310E38D3BAAA}" type="presParOf" srcId="{87E043CA-5BEF-407B-8EFB-44521A805D54}" destId="{E045B86A-5D6C-417B-AA6C-C2F465CE8325}" srcOrd="2" destOrd="0" presId="urn:microsoft.com/office/officeart/2005/8/layout/vList4"/>
    <dgm:cxn modelId="{A679D4BE-90B5-4F79-92BE-69B8D4BDD0CD}" type="presParOf" srcId="{E045B86A-5D6C-417B-AA6C-C2F465CE8325}" destId="{BD20EE10-9CC9-4CFB-827A-BAF0967C5F97}" srcOrd="0" destOrd="0" presId="urn:microsoft.com/office/officeart/2005/8/layout/vList4"/>
    <dgm:cxn modelId="{F475BB4F-5D36-40BE-9F48-7585A4687F90}" type="presParOf" srcId="{E045B86A-5D6C-417B-AA6C-C2F465CE8325}" destId="{6EAE7393-CBF3-4DE1-A66A-CD84F400A78D}" srcOrd="1" destOrd="0" presId="urn:microsoft.com/office/officeart/2005/8/layout/vList4"/>
    <dgm:cxn modelId="{16AE327E-2D00-49A8-A014-560465ADF3E0}" type="presParOf" srcId="{E045B86A-5D6C-417B-AA6C-C2F465CE8325}" destId="{104E5AE2-F191-4E96-AE33-66F17AC3E35C}" srcOrd="2" destOrd="0" presId="urn:microsoft.com/office/officeart/2005/8/layout/vList4"/>
    <dgm:cxn modelId="{4BB96193-31C4-4E18-A55C-B266BD32EC0D}" type="presParOf" srcId="{87E043CA-5BEF-407B-8EFB-44521A805D54}" destId="{BE1078B4-AB3F-47A5-9911-45C8FA1152FD}" srcOrd="3" destOrd="0" presId="urn:microsoft.com/office/officeart/2005/8/layout/vList4"/>
    <dgm:cxn modelId="{3ADFD78F-227B-4774-A16A-CFE7435E0FFD}" type="presParOf" srcId="{87E043CA-5BEF-407B-8EFB-44521A805D54}" destId="{BA8BD38D-12B8-40BE-9502-D7D363ECBE4C}" srcOrd="4" destOrd="0" presId="urn:microsoft.com/office/officeart/2005/8/layout/vList4"/>
    <dgm:cxn modelId="{C65E91C0-68B9-447D-94FC-022A7707A635}" type="presParOf" srcId="{BA8BD38D-12B8-40BE-9502-D7D363ECBE4C}" destId="{7EB4B9F5-5130-45B8-A28C-5AAF1FEB2D05}" srcOrd="0" destOrd="0" presId="urn:microsoft.com/office/officeart/2005/8/layout/vList4"/>
    <dgm:cxn modelId="{926F3E00-F69D-480E-BB25-1B73ACA46D43}" type="presParOf" srcId="{BA8BD38D-12B8-40BE-9502-D7D363ECBE4C}" destId="{93AFAE7C-198B-4AF3-9110-7C28167191A1}" srcOrd="1" destOrd="0" presId="urn:microsoft.com/office/officeart/2005/8/layout/vList4"/>
    <dgm:cxn modelId="{BFB5E0CF-98EC-4271-8DAC-89BA75AA85EC}" type="presParOf" srcId="{BA8BD38D-12B8-40BE-9502-D7D363ECBE4C}" destId="{30C1E4E0-A294-43DD-8E21-EA1EE3E9CB1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3AE5210-4BA3-4D0B-9E80-49038A908DAA}" type="doc">
      <dgm:prSet loTypeId="urn:microsoft.com/office/officeart/2008/layout/AccentedPicture" loCatId="picture" qsTypeId="urn:microsoft.com/office/officeart/2005/8/quickstyle/simple1#3" qsCatId="simple" csTypeId="urn:microsoft.com/office/officeart/2005/8/colors/accent6_1" csCatId="accent6" phldr="1"/>
      <dgm:spPr/>
      <dgm:t>
        <a:bodyPr/>
        <a:lstStyle/>
        <a:p>
          <a:endParaRPr lang="uk-UA"/>
        </a:p>
      </dgm:t>
    </dgm:pt>
    <dgm:pt modelId="{EDE08A3C-C407-404F-ACB5-285ED3CFDD6D}">
      <dgm:prSet/>
      <dgm:spPr/>
      <dgm:t>
        <a:bodyPr/>
        <a:lstStyle/>
        <a:p>
          <a:endParaRPr lang="uk-UA"/>
        </a:p>
      </dgm:t>
    </dgm:pt>
    <dgm:pt modelId="{7DABD71F-E472-4DD6-91A4-BB620C47B2A4}" type="parTrans" cxnId="{C4A65CDA-B6B4-4B1A-B926-8CCD4D488713}">
      <dgm:prSet/>
      <dgm:spPr/>
      <dgm:t>
        <a:bodyPr/>
        <a:lstStyle/>
        <a:p>
          <a:endParaRPr lang="uk-UA"/>
        </a:p>
      </dgm:t>
    </dgm:pt>
    <dgm:pt modelId="{70EE16C4-4232-470D-A531-A915F048C859}" type="sibTrans" cxnId="{C4A65CDA-B6B4-4B1A-B926-8CCD4D488713}">
      <dgm:prSet/>
      <dgm:spPr>
        <a:blipFill>
          <a:blip xmlns:r="http://schemas.openxmlformats.org/officeDocument/2006/relationships" r:embed="rId1">
            <a:extLst/>
          </a:blip>
          <a:srcRect/>
          <a:stretch>
            <a:fillRect l="-39000" r="-39000"/>
          </a:stretch>
        </a:blipFill>
      </dgm:spPr>
      <dgm:t>
        <a:bodyPr/>
        <a:lstStyle/>
        <a:p>
          <a:endParaRPr lang="uk-UA"/>
        </a:p>
      </dgm:t>
    </dgm:pt>
    <dgm:pt modelId="{CF3C997E-EB63-45E9-9BE1-755470E3EF5F}">
      <dgm:prSet phldrT="[Текст]" custT="1"/>
      <dgm:spPr/>
      <dgm:t>
        <a:bodyPr/>
        <a:lstStyle/>
        <a:p>
          <a:r>
            <a:rPr lang="uk-UA" sz="4000" dirty="0" smtClean="0"/>
            <a:t>Активний </a:t>
          </a:r>
          <a:endParaRPr lang="uk-UA" sz="4000" dirty="0"/>
        </a:p>
      </dgm:t>
    </dgm:pt>
    <dgm:pt modelId="{C0158FF9-2E20-4976-96A3-52CEB8D35473}" type="parTrans" cxnId="{5AEC7096-427A-4D77-869E-FA7D0A4A1D17}">
      <dgm:prSet/>
      <dgm:spPr/>
      <dgm:t>
        <a:bodyPr/>
        <a:lstStyle/>
        <a:p>
          <a:endParaRPr lang="uk-UA"/>
        </a:p>
      </dgm:t>
    </dgm:pt>
    <dgm:pt modelId="{C18D1B1A-4600-4B26-8FE2-710C1BB2F486}" type="sibTrans" cxnId="{5AEC7096-427A-4D77-869E-FA7D0A4A1D17}">
      <dgm:prSet/>
      <dgm:spPr/>
      <dgm:t>
        <a:bodyPr/>
        <a:lstStyle/>
        <a:p>
          <a:endParaRPr lang="uk-UA"/>
        </a:p>
      </dgm:t>
    </dgm:pt>
    <dgm:pt modelId="{CF37FED5-327F-4903-903F-B6905FA0ABD6}">
      <dgm:prSet phldrT="[Текст]"/>
      <dgm:spPr/>
      <dgm:t>
        <a:bodyPr/>
        <a:lstStyle/>
        <a:p>
          <a:r>
            <a:rPr lang="uk-UA" dirty="0" smtClean="0"/>
            <a:t>Цілеспрямований </a:t>
          </a:r>
          <a:endParaRPr lang="uk-UA" dirty="0"/>
        </a:p>
      </dgm:t>
    </dgm:pt>
    <dgm:pt modelId="{91BBC66A-7436-4776-AFBD-3BFCE8F62D3A}" type="parTrans" cxnId="{79F61111-761C-4E74-AD53-9D1F5F38328A}">
      <dgm:prSet/>
      <dgm:spPr/>
      <dgm:t>
        <a:bodyPr/>
        <a:lstStyle/>
        <a:p>
          <a:endParaRPr lang="uk-UA"/>
        </a:p>
      </dgm:t>
    </dgm:pt>
    <dgm:pt modelId="{DD376B7E-B486-4DB6-857B-22D1D86F79FA}" type="sibTrans" cxnId="{79F61111-761C-4E74-AD53-9D1F5F38328A}">
      <dgm:prSet/>
      <dgm:spPr/>
      <dgm:t>
        <a:bodyPr/>
        <a:lstStyle/>
        <a:p>
          <a:endParaRPr lang="uk-UA"/>
        </a:p>
      </dgm:t>
    </dgm:pt>
    <dgm:pt modelId="{320A1F62-106F-4AA6-AB1C-02F2C026CD36}">
      <dgm:prSet phldrT="[Текст]"/>
      <dgm:spPr/>
      <dgm:t>
        <a:bodyPr/>
        <a:lstStyle/>
        <a:p>
          <a:r>
            <a:rPr lang="uk-UA" dirty="0" smtClean="0"/>
            <a:t>Ініціативний</a:t>
          </a:r>
          <a:endParaRPr lang="uk-UA" dirty="0"/>
        </a:p>
      </dgm:t>
    </dgm:pt>
    <dgm:pt modelId="{31BF8828-896A-4931-A7FD-F6175FB043D5}" type="parTrans" cxnId="{E2F3878F-6BFF-484D-ACDA-CA6B1FE572C9}">
      <dgm:prSet/>
      <dgm:spPr/>
      <dgm:t>
        <a:bodyPr/>
        <a:lstStyle/>
        <a:p>
          <a:endParaRPr lang="uk-UA"/>
        </a:p>
      </dgm:t>
    </dgm:pt>
    <dgm:pt modelId="{36145469-D670-41DB-AB23-E1A77FE9855C}" type="sibTrans" cxnId="{E2F3878F-6BFF-484D-ACDA-CA6B1FE572C9}">
      <dgm:prSet/>
      <dgm:spPr/>
      <dgm:t>
        <a:bodyPr/>
        <a:lstStyle/>
        <a:p>
          <a:endParaRPr lang="uk-UA"/>
        </a:p>
      </dgm:t>
    </dgm:pt>
    <dgm:pt modelId="{FF9174E3-588B-4BBF-A1A2-87E2E9D84A65}">
      <dgm:prSet phldrT="[Текст]"/>
      <dgm:spPr/>
      <dgm:t>
        <a:bodyPr/>
        <a:lstStyle/>
        <a:p>
          <a:r>
            <a:rPr lang="uk-UA" dirty="0" smtClean="0"/>
            <a:t>Відповідальний</a:t>
          </a:r>
          <a:endParaRPr lang="uk-UA" dirty="0"/>
        </a:p>
      </dgm:t>
    </dgm:pt>
    <dgm:pt modelId="{1F54E34D-B507-4707-A940-FF70EA637BBC}" type="parTrans" cxnId="{10FA88FC-C0BF-4981-A944-AA3BB45118DD}">
      <dgm:prSet/>
      <dgm:spPr/>
      <dgm:t>
        <a:bodyPr/>
        <a:lstStyle/>
        <a:p>
          <a:endParaRPr lang="uk-UA"/>
        </a:p>
      </dgm:t>
    </dgm:pt>
    <dgm:pt modelId="{1C5E2CD2-C1F6-4FB5-B1D1-4D841A181D1D}" type="sibTrans" cxnId="{10FA88FC-C0BF-4981-A944-AA3BB45118DD}">
      <dgm:prSet/>
      <dgm:spPr/>
      <dgm:t>
        <a:bodyPr/>
        <a:lstStyle/>
        <a:p>
          <a:endParaRPr lang="uk-UA"/>
        </a:p>
      </dgm:t>
    </dgm:pt>
    <dgm:pt modelId="{F73C7CB9-2D86-4756-934A-4201DF15F4D1}" type="pres">
      <dgm:prSet presAssocID="{A3AE5210-4BA3-4D0B-9E80-49038A908DAA}" presName="Name0" presStyleCnt="0">
        <dgm:presLayoutVars>
          <dgm:dir/>
        </dgm:presLayoutVars>
      </dgm:prSet>
      <dgm:spPr/>
      <dgm:t>
        <a:bodyPr/>
        <a:lstStyle/>
        <a:p>
          <a:endParaRPr lang="uk-UA"/>
        </a:p>
      </dgm:t>
    </dgm:pt>
    <dgm:pt modelId="{E93975E5-7E66-4F30-B5BF-07559A44C446}" type="pres">
      <dgm:prSet presAssocID="{70EE16C4-4232-470D-A531-A915F048C859}" presName="picture_1" presStyleLbl="bgImgPlace1" presStyleIdx="0" presStyleCnt="1"/>
      <dgm:spPr/>
      <dgm:t>
        <a:bodyPr/>
        <a:lstStyle/>
        <a:p>
          <a:endParaRPr lang="uk-UA"/>
        </a:p>
      </dgm:t>
    </dgm:pt>
    <dgm:pt modelId="{3F52E203-F1F3-40E5-B0EA-EA7D59DBC94B}" type="pres">
      <dgm:prSet presAssocID="{EDE08A3C-C407-404F-ACB5-285ED3CFDD6D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DA10DFA-3D33-4C78-BF00-F3FF55E82DFA}" type="pres">
      <dgm:prSet presAssocID="{A3AE5210-4BA3-4D0B-9E80-49038A908DAA}" presName="linV" presStyleCnt="0"/>
      <dgm:spPr/>
    </dgm:pt>
    <dgm:pt modelId="{0D822153-D19B-4AC9-822F-9EFE0D0CBA0A}" type="pres">
      <dgm:prSet presAssocID="{CF3C997E-EB63-45E9-9BE1-755470E3EF5F}" presName="pair" presStyleCnt="0"/>
      <dgm:spPr/>
    </dgm:pt>
    <dgm:pt modelId="{B9E0DB15-EA3B-458E-8464-C3612BC67F8F}" type="pres">
      <dgm:prSet presAssocID="{CF3C997E-EB63-45E9-9BE1-755470E3EF5F}" presName="spaceH" presStyleLbl="node1" presStyleIdx="0" presStyleCnt="0"/>
      <dgm:spPr/>
    </dgm:pt>
    <dgm:pt modelId="{943090CB-9A3F-4851-AB7F-991FC16C38F1}" type="pres">
      <dgm:prSet presAssocID="{CF3C997E-EB63-45E9-9BE1-755470E3EF5F}" presName="desPictures" presStyleLbl="alignImgPlace1" presStyleIdx="0" presStyleCnt="4"/>
      <dgm:spPr/>
    </dgm:pt>
    <dgm:pt modelId="{08042053-F1B0-469C-AA12-1311878663E6}" type="pres">
      <dgm:prSet presAssocID="{CF3C997E-EB63-45E9-9BE1-755470E3EF5F}" presName="desTextWrapper" presStyleCnt="0"/>
      <dgm:spPr/>
    </dgm:pt>
    <dgm:pt modelId="{E8A369EB-1F7A-4F2E-B17C-0DF1ED9EA5E0}" type="pres">
      <dgm:prSet presAssocID="{CF3C997E-EB63-45E9-9BE1-755470E3EF5F}" presName="des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75C247B-0D79-41CF-BE08-3295D1586621}" type="pres">
      <dgm:prSet presAssocID="{C18D1B1A-4600-4B26-8FE2-710C1BB2F486}" presName="spaceV" presStyleCnt="0"/>
      <dgm:spPr/>
    </dgm:pt>
    <dgm:pt modelId="{285FA632-4D25-4486-905A-0A27265404CD}" type="pres">
      <dgm:prSet presAssocID="{CF37FED5-327F-4903-903F-B6905FA0ABD6}" presName="pair" presStyleCnt="0"/>
      <dgm:spPr/>
    </dgm:pt>
    <dgm:pt modelId="{3652B296-DA6E-4E42-A9B9-A313F01A6414}" type="pres">
      <dgm:prSet presAssocID="{CF37FED5-327F-4903-903F-B6905FA0ABD6}" presName="spaceH" presStyleLbl="node1" presStyleIdx="0" presStyleCnt="0"/>
      <dgm:spPr/>
    </dgm:pt>
    <dgm:pt modelId="{DC98F886-DAC9-4495-88CD-86D5741BFAD4}" type="pres">
      <dgm:prSet presAssocID="{CF37FED5-327F-4903-903F-B6905FA0ABD6}" presName="desPictures" presStyleLbl="alignImgPlace1" presStyleIdx="1" presStyleCnt="4"/>
      <dgm:spPr/>
    </dgm:pt>
    <dgm:pt modelId="{46DA5CAA-8070-4119-893B-CB5A43AFA43A}" type="pres">
      <dgm:prSet presAssocID="{CF37FED5-327F-4903-903F-B6905FA0ABD6}" presName="desTextWrapper" presStyleCnt="0"/>
      <dgm:spPr/>
    </dgm:pt>
    <dgm:pt modelId="{D5A46D9B-1F63-40C3-ABAA-D14CEED15536}" type="pres">
      <dgm:prSet presAssocID="{CF37FED5-327F-4903-903F-B6905FA0ABD6}" presName="des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D33A470-7AFF-4684-8089-1DA12C11C7D2}" type="pres">
      <dgm:prSet presAssocID="{DD376B7E-B486-4DB6-857B-22D1D86F79FA}" presName="spaceV" presStyleCnt="0"/>
      <dgm:spPr/>
    </dgm:pt>
    <dgm:pt modelId="{9683732B-5411-4A0F-BF74-79D9C0A77BEA}" type="pres">
      <dgm:prSet presAssocID="{320A1F62-106F-4AA6-AB1C-02F2C026CD36}" presName="pair" presStyleCnt="0"/>
      <dgm:spPr/>
    </dgm:pt>
    <dgm:pt modelId="{DE16C2C4-11C8-410F-830E-07252140980D}" type="pres">
      <dgm:prSet presAssocID="{320A1F62-106F-4AA6-AB1C-02F2C026CD36}" presName="spaceH" presStyleLbl="node1" presStyleIdx="0" presStyleCnt="0"/>
      <dgm:spPr/>
    </dgm:pt>
    <dgm:pt modelId="{6574EC5F-E857-4039-862D-07593386E90A}" type="pres">
      <dgm:prSet presAssocID="{320A1F62-106F-4AA6-AB1C-02F2C026CD36}" presName="desPictures" presStyleLbl="alignImgPlace1" presStyleIdx="2" presStyleCnt="4"/>
      <dgm:spPr/>
    </dgm:pt>
    <dgm:pt modelId="{E2F8768C-EF5F-4911-89DA-B6BF07F247CA}" type="pres">
      <dgm:prSet presAssocID="{320A1F62-106F-4AA6-AB1C-02F2C026CD36}" presName="desTextWrapper" presStyleCnt="0"/>
      <dgm:spPr/>
    </dgm:pt>
    <dgm:pt modelId="{AC54AC3D-19CB-4230-9BB1-136A5F3C7BD5}" type="pres">
      <dgm:prSet presAssocID="{320A1F62-106F-4AA6-AB1C-02F2C026CD36}" presName="des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8D25CEB-AD8C-450A-8D3E-F096C82041FA}" type="pres">
      <dgm:prSet presAssocID="{36145469-D670-41DB-AB23-E1A77FE9855C}" presName="spaceV" presStyleCnt="0"/>
      <dgm:spPr/>
    </dgm:pt>
    <dgm:pt modelId="{C5F3D640-D675-4AAA-A767-F0FB6906DD0B}" type="pres">
      <dgm:prSet presAssocID="{FF9174E3-588B-4BBF-A1A2-87E2E9D84A65}" presName="pair" presStyleCnt="0"/>
      <dgm:spPr/>
    </dgm:pt>
    <dgm:pt modelId="{F3D9F8C2-D107-4694-88A0-3384BAD7192C}" type="pres">
      <dgm:prSet presAssocID="{FF9174E3-588B-4BBF-A1A2-87E2E9D84A65}" presName="spaceH" presStyleLbl="node1" presStyleIdx="0" presStyleCnt="0"/>
      <dgm:spPr/>
    </dgm:pt>
    <dgm:pt modelId="{9DC491AE-01C7-4E88-8F8D-F1C9666B910F}" type="pres">
      <dgm:prSet presAssocID="{FF9174E3-588B-4BBF-A1A2-87E2E9D84A65}" presName="desPictures" presStyleLbl="alignImgPlace1" presStyleIdx="3" presStyleCnt="4"/>
      <dgm:spPr/>
    </dgm:pt>
    <dgm:pt modelId="{F41418AF-EEC6-4CBF-BCBB-970CA6A0D097}" type="pres">
      <dgm:prSet presAssocID="{FF9174E3-588B-4BBF-A1A2-87E2E9D84A65}" presName="desTextWrapper" presStyleCnt="0"/>
      <dgm:spPr/>
    </dgm:pt>
    <dgm:pt modelId="{4E2789A6-E30F-4821-8DCA-891B02B9839B}" type="pres">
      <dgm:prSet presAssocID="{FF9174E3-588B-4BBF-A1A2-87E2E9D84A65}" presName="des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644BFEA-4021-42F3-B041-049BA74EA756}" type="pres">
      <dgm:prSet presAssocID="{A3AE5210-4BA3-4D0B-9E80-49038A908DAA}" presName="maxNode" presStyleCnt="0"/>
      <dgm:spPr/>
    </dgm:pt>
    <dgm:pt modelId="{6706263E-B320-4141-B76B-9956639F0015}" type="pres">
      <dgm:prSet presAssocID="{A3AE5210-4BA3-4D0B-9E80-49038A908DAA}" presName="Name33" presStyleCnt="0"/>
      <dgm:spPr/>
    </dgm:pt>
  </dgm:ptLst>
  <dgm:cxnLst>
    <dgm:cxn modelId="{9204C7EB-5160-4D88-86DC-9960F037F432}" type="presOf" srcId="{EDE08A3C-C407-404F-ACB5-285ED3CFDD6D}" destId="{3F52E203-F1F3-40E5-B0EA-EA7D59DBC94B}" srcOrd="0" destOrd="0" presId="urn:microsoft.com/office/officeart/2008/layout/AccentedPicture"/>
    <dgm:cxn modelId="{D8C62DEA-26C8-4760-9155-57B251B1A5F8}" type="presOf" srcId="{CF37FED5-327F-4903-903F-B6905FA0ABD6}" destId="{D5A46D9B-1F63-40C3-ABAA-D14CEED15536}" srcOrd="0" destOrd="0" presId="urn:microsoft.com/office/officeart/2008/layout/AccentedPicture"/>
    <dgm:cxn modelId="{5AEC7096-427A-4D77-869E-FA7D0A4A1D17}" srcId="{A3AE5210-4BA3-4D0B-9E80-49038A908DAA}" destId="{CF3C997E-EB63-45E9-9BE1-755470E3EF5F}" srcOrd="1" destOrd="0" parTransId="{C0158FF9-2E20-4976-96A3-52CEB8D35473}" sibTransId="{C18D1B1A-4600-4B26-8FE2-710C1BB2F486}"/>
    <dgm:cxn modelId="{6417A3D9-BFE0-439C-BE5E-C2D24EB1824D}" type="presOf" srcId="{320A1F62-106F-4AA6-AB1C-02F2C026CD36}" destId="{AC54AC3D-19CB-4230-9BB1-136A5F3C7BD5}" srcOrd="0" destOrd="0" presId="urn:microsoft.com/office/officeart/2008/layout/AccentedPicture"/>
    <dgm:cxn modelId="{10FA88FC-C0BF-4981-A944-AA3BB45118DD}" srcId="{A3AE5210-4BA3-4D0B-9E80-49038A908DAA}" destId="{FF9174E3-588B-4BBF-A1A2-87E2E9D84A65}" srcOrd="4" destOrd="0" parTransId="{1F54E34D-B507-4707-A940-FF70EA637BBC}" sibTransId="{1C5E2CD2-C1F6-4FB5-B1D1-4D841A181D1D}"/>
    <dgm:cxn modelId="{7C6BD9BB-0CD7-4E9B-85E1-969DB2E82064}" type="presOf" srcId="{70EE16C4-4232-470D-A531-A915F048C859}" destId="{E93975E5-7E66-4F30-B5BF-07559A44C446}" srcOrd="0" destOrd="0" presId="urn:microsoft.com/office/officeart/2008/layout/AccentedPicture"/>
    <dgm:cxn modelId="{C7897C01-23D1-42FA-869F-5E92F3B4ED86}" type="presOf" srcId="{CF3C997E-EB63-45E9-9BE1-755470E3EF5F}" destId="{E8A369EB-1F7A-4F2E-B17C-0DF1ED9EA5E0}" srcOrd="0" destOrd="0" presId="urn:microsoft.com/office/officeart/2008/layout/AccentedPicture"/>
    <dgm:cxn modelId="{E2F3878F-6BFF-484D-ACDA-CA6B1FE572C9}" srcId="{A3AE5210-4BA3-4D0B-9E80-49038A908DAA}" destId="{320A1F62-106F-4AA6-AB1C-02F2C026CD36}" srcOrd="3" destOrd="0" parTransId="{31BF8828-896A-4931-A7FD-F6175FB043D5}" sibTransId="{36145469-D670-41DB-AB23-E1A77FE9855C}"/>
    <dgm:cxn modelId="{274B0DD8-E297-40FF-86DF-ADDD0E2A3061}" type="presOf" srcId="{FF9174E3-588B-4BBF-A1A2-87E2E9D84A65}" destId="{4E2789A6-E30F-4821-8DCA-891B02B9839B}" srcOrd="0" destOrd="0" presId="urn:microsoft.com/office/officeart/2008/layout/AccentedPicture"/>
    <dgm:cxn modelId="{0233A9B9-9F13-41F4-B2AE-A645A3D851BA}" type="presOf" srcId="{A3AE5210-4BA3-4D0B-9E80-49038A908DAA}" destId="{F73C7CB9-2D86-4756-934A-4201DF15F4D1}" srcOrd="0" destOrd="0" presId="urn:microsoft.com/office/officeart/2008/layout/AccentedPicture"/>
    <dgm:cxn modelId="{C4A65CDA-B6B4-4B1A-B926-8CCD4D488713}" srcId="{A3AE5210-4BA3-4D0B-9E80-49038A908DAA}" destId="{EDE08A3C-C407-404F-ACB5-285ED3CFDD6D}" srcOrd="0" destOrd="0" parTransId="{7DABD71F-E472-4DD6-91A4-BB620C47B2A4}" sibTransId="{70EE16C4-4232-470D-A531-A915F048C859}"/>
    <dgm:cxn modelId="{79F61111-761C-4E74-AD53-9D1F5F38328A}" srcId="{A3AE5210-4BA3-4D0B-9E80-49038A908DAA}" destId="{CF37FED5-327F-4903-903F-B6905FA0ABD6}" srcOrd="2" destOrd="0" parTransId="{91BBC66A-7436-4776-AFBD-3BFCE8F62D3A}" sibTransId="{DD376B7E-B486-4DB6-857B-22D1D86F79FA}"/>
    <dgm:cxn modelId="{DD69EE57-3E0E-4DAA-9B11-202A48828141}" type="presParOf" srcId="{F73C7CB9-2D86-4756-934A-4201DF15F4D1}" destId="{E93975E5-7E66-4F30-B5BF-07559A44C446}" srcOrd="0" destOrd="0" presId="urn:microsoft.com/office/officeart/2008/layout/AccentedPicture"/>
    <dgm:cxn modelId="{8771CA3B-F8A5-41F8-9AAB-21E3B1201741}" type="presParOf" srcId="{F73C7CB9-2D86-4756-934A-4201DF15F4D1}" destId="{3F52E203-F1F3-40E5-B0EA-EA7D59DBC94B}" srcOrd="1" destOrd="0" presId="urn:microsoft.com/office/officeart/2008/layout/AccentedPicture"/>
    <dgm:cxn modelId="{4622A5C9-9528-44DC-9C85-C5C737DACEF4}" type="presParOf" srcId="{F73C7CB9-2D86-4756-934A-4201DF15F4D1}" destId="{ADA10DFA-3D33-4C78-BF00-F3FF55E82DFA}" srcOrd="2" destOrd="0" presId="urn:microsoft.com/office/officeart/2008/layout/AccentedPicture"/>
    <dgm:cxn modelId="{8D94658E-7C3F-4262-83C3-39E5BA932AB6}" type="presParOf" srcId="{ADA10DFA-3D33-4C78-BF00-F3FF55E82DFA}" destId="{0D822153-D19B-4AC9-822F-9EFE0D0CBA0A}" srcOrd="0" destOrd="0" presId="urn:microsoft.com/office/officeart/2008/layout/AccentedPicture"/>
    <dgm:cxn modelId="{93DEFCC5-C864-442C-AA44-8564BEBAB584}" type="presParOf" srcId="{0D822153-D19B-4AC9-822F-9EFE0D0CBA0A}" destId="{B9E0DB15-EA3B-458E-8464-C3612BC67F8F}" srcOrd="0" destOrd="0" presId="urn:microsoft.com/office/officeart/2008/layout/AccentedPicture"/>
    <dgm:cxn modelId="{98C20F10-9989-46C0-A78C-5E88076FEBB3}" type="presParOf" srcId="{0D822153-D19B-4AC9-822F-9EFE0D0CBA0A}" destId="{943090CB-9A3F-4851-AB7F-991FC16C38F1}" srcOrd="1" destOrd="0" presId="urn:microsoft.com/office/officeart/2008/layout/AccentedPicture"/>
    <dgm:cxn modelId="{B53D5D1A-0531-4F57-86D1-48A394B22FC5}" type="presParOf" srcId="{0D822153-D19B-4AC9-822F-9EFE0D0CBA0A}" destId="{08042053-F1B0-469C-AA12-1311878663E6}" srcOrd="2" destOrd="0" presId="urn:microsoft.com/office/officeart/2008/layout/AccentedPicture"/>
    <dgm:cxn modelId="{CD8FC222-C2DD-44D2-AB7D-196721E4F918}" type="presParOf" srcId="{08042053-F1B0-469C-AA12-1311878663E6}" destId="{E8A369EB-1F7A-4F2E-B17C-0DF1ED9EA5E0}" srcOrd="0" destOrd="0" presId="urn:microsoft.com/office/officeart/2008/layout/AccentedPicture"/>
    <dgm:cxn modelId="{37954208-519A-48AD-B66F-70CF4593742D}" type="presParOf" srcId="{ADA10DFA-3D33-4C78-BF00-F3FF55E82DFA}" destId="{B75C247B-0D79-41CF-BE08-3295D1586621}" srcOrd="1" destOrd="0" presId="urn:microsoft.com/office/officeart/2008/layout/AccentedPicture"/>
    <dgm:cxn modelId="{E23A5EB2-8366-4401-A3CF-F0BEC45BB3E5}" type="presParOf" srcId="{ADA10DFA-3D33-4C78-BF00-F3FF55E82DFA}" destId="{285FA632-4D25-4486-905A-0A27265404CD}" srcOrd="2" destOrd="0" presId="urn:microsoft.com/office/officeart/2008/layout/AccentedPicture"/>
    <dgm:cxn modelId="{184B3414-1E1C-4AEB-934B-46AB06712E99}" type="presParOf" srcId="{285FA632-4D25-4486-905A-0A27265404CD}" destId="{3652B296-DA6E-4E42-A9B9-A313F01A6414}" srcOrd="0" destOrd="0" presId="urn:microsoft.com/office/officeart/2008/layout/AccentedPicture"/>
    <dgm:cxn modelId="{45F9DF48-8BDC-4D82-AA31-57439195E4C6}" type="presParOf" srcId="{285FA632-4D25-4486-905A-0A27265404CD}" destId="{DC98F886-DAC9-4495-88CD-86D5741BFAD4}" srcOrd="1" destOrd="0" presId="urn:microsoft.com/office/officeart/2008/layout/AccentedPicture"/>
    <dgm:cxn modelId="{D7F451A4-5298-493B-91AD-8FB30E58FB4E}" type="presParOf" srcId="{285FA632-4D25-4486-905A-0A27265404CD}" destId="{46DA5CAA-8070-4119-893B-CB5A43AFA43A}" srcOrd="2" destOrd="0" presId="urn:microsoft.com/office/officeart/2008/layout/AccentedPicture"/>
    <dgm:cxn modelId="{7A4EE75A-9E16-4232-B8EB-65165D4C403F}" type="presParOf" srcId="{46DA5CAA-8070-4119-893B-CB5A43AFA43A}" destId="{D5A46D9B-1F63-40C3-ABAA-D14CEED15536}" srcOrd="0" destOrd="0" presId="urn:microsoft.com/office/officeart/2008/layout/AccentedPicture"/>
    <dgm:cxn modelId="{A78B4514-8AEA-4AEC-BC3D-8723BDBBC6DB}" type="presParOf" srcId="{ADA10DFA-3D33-4C78-BF00-F3FF55E82DFA}" destId="{3D33A470-7AFF-4684-8089-1DA12C11C7D2}" srcOrd="3" destOrd="0" presId="urn:microsoft.com/office/officeart/2008/layout/AccentedPicture"/>
    <dgm:cxn modelId="{A5C7D2E5-2889-485F-A478-BD6E13A55F5C}" type="presParOf" srcId="{ADA10DFA-3D33-4C78-BF00-F3FF55E82DFA}" destId="{9683732B-5411-4A0F-BF74-79D9C0A77BEA}" srcOrd="4" destOrd="0" presId="urn:microsoft.com/office/officeart/2008/layout/AccentedPicture"/>
    <dgm:cxn modelId="{C0B45B00-5CA8-4564-A454-7A18EF4DB2B6}" type="presParOf" srcId="{9683732B-5411-4A0F-BF74-79D9C0A77BEA}" destId="{DE16C2C4-11C8-410F-830E-07252140980D}" srcOrd="0" destOrd="0" presId="urn:microsoft.com/office/officeart/2008/layout/AccentedPicture"/>
    <dgm:cxn modelId="{B75E9234-C980-489F-8E3D-89E6D0AC442B}" type="presParOf" srcId="{9683732B-5411-4A0F-BF74-79D9C0A77BEA}" destId="{6574EC5F-E857-4039-862D-07593386E90A}" srcOrd="1" destOrd="0" presId="urn:microsoft.com/office/officeart/2008/layout/AccentedPicture"/>
    <dgm:cxn modelId="{485D9FB4-6176-4C65-90CB-9998BD452DF3}" type="presParOf" srcId="{9683732B-5411-4A0F-BF74-79D9C0A77BEA}" destId="{E2F8768C-EF5F-4911-89DA-B6BF07F247CA}" srcOrd="2" destOrd="0" presId="urn:microsoft.com/office/officeart/2008/layout/AccentedPicture"/>
    <dgm:cxn modelId="{73BCBC21-C117-452C-8488-474C33F7795C}" type="presParOf" srcId="{E2F8768C-EF5F-4911-89DA-B6BF07F247CA}" destId="{AC54AC3D-19CB-4230-9BB1-136A5F3C7BD5}" srcOrd="0" destOrd="0" presId="urn:microsoft.com/office/officeart/2008/layout/AccentedPicture"/>
    <dgm:cxn modelId="{2F46EF59-3A09-402E-A05C-A5F063694D4E}" type="presParOf" srcId="{ADA10DFA-3D33-4C78-BF00-F3FF55E82DFA}" destId="{D8D25CEB-AD8C-450A-8D3E-F096C82041FA}" srcOrd="5" destOrd="0" presId="urn:microsoft.com/office/officeart/2008/layout/AccentedPicture"/>
    <dgm:cxn modelId="{45472A40-BA37-4F0E-98E9-7799EE9BDF04}" type="presParOf" srcId="{ADA10DFA-3D33-4C78-BF00-F3FF55E82DFA}" destId="{C5F3D640-D675-4AAA-A767-F0FB6906DD0B}" srcOrd="6" destOrd="0" presId="urn:microsoft.com/office/officeart/2008/layout/AccentedPicture"/>
    <dgm:cxn modelId="{8B072610-7BE9-4815-8DB0-A00D368EBD56}" type="presParOf" srcId="{C5F3D640-D675-4AAA-A767-F0FB6906DD0B}" destId="{F3D9F8C2-D107-4694-88A0-3384BAD7192C}" srcOrd="0" destOrd="0" presId="urn:microsoft.com/office/officeart/2008/layout/AccentedPicture"/>
    <dgm:cxn modelId="{3BA517E4-BFA6-495D-A4F0-757905F8111E}" type="presParOf" srcId="{C5F3D640-D675-4AAA-A767-F0FB6906DD0B}" destId="{9DC491AE-01C7-4E88-8F8D-F1C9666B910F}" srcOrd="1" destOrd="0" presId="urn:microsoft.com/office/officeart/2008/layout/AccentedPicture"/>
    <dgm:cxn modelId="{545E3793-883D-4433-81E6-CE12928C9879}" type="presParOf" srcId="{C5F3D640-D675-4AAA-A767-F0FB6906DD0B}" destId="{F41418AF-EEC6-4CBF-BCBB-970CA6A0D097}" srcOrd="2" destOrd="0" presId="urn:microsoft.com/office/officeart/2008/layout/AccentedPicture"/>
    <dgm:cxn modelId="{CC7C7F11-4B16-4959-9B33-8FA29F6109A9}" type="presParOf" srcId="{F41418AF-EEC6-4CBF-BCBB-970CA6A0D097}" destId="{4E2789A6-E30F-4821-8DCA-891B02B9839B}" srcOrd="0" destOrd="0" presId="urn:microsoft.com/office/officeart/2008/layout/AccentedPicture"/>
    <dgm:cxn modelId="{1A378F7A-8536-40E9-9201-A679B96BAB6D}" type="presParOf" srcId="{F73C7CB9-2D86-4756-934A-4201DF15F4D1}" destId="{5644BFEA-4021-42F3-B041-049BA74EA756}" srcOrd="3" destOrd="0" presId="urn:microsoft.com/office/officeart/2008/layout/AccentedPicture"/>
    <dgm:cxn modelId="{5110BDDD-BF59-49B2-A671-D0E09A85C574}" type="presParOf" srcId="{5644BFEA-4021-42F3-B041-049BA74EA756}" destId="{6706263E-B320-4141-B76B-9956639F0015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CDA8E1-93CB-418F-A3DD-6CD53EC9EBAA}" type="doc">
      <dgm:prSet loTypeId="urn:microsoft.com/office/officeart/2005/8/layout/radial3" loCatId="cycle" qsTypeId="urn:microsoft.com/office/officeart/2005/8/quickstyle/simple1#4" qsCatId="simple" csTypeId="urn:microsoft.com/office/officeart/2005/8/colors/accent3_5" csCatId="accent3" phldr="1"/>
      <dgm:spPr/>
      <dgm:t>
        <a:bodyPr/>
        <a:lstStyle/>
        <a:p>
          <a:endParaRPr lang="uk-UA"/>
        </a:p>
      </dgm:t>
    </dgm:pt>
    <dgm:pt modelId="{2CAFABAC-1131-4E7D-93AF-F96094130140}">
      <dgm:prSet phldrT="[Текст]"/>
      <dgm:spPr/>
      <dgm:t>
        <a:bodyPr/>
        <a:lstStyle/>
        <a:p>
          <a:r>
            <a:rPr lang="en-US" dirty="0" smtClean="0"/>
            <a:t>What kind of man was Father Martin</a:t>
          </a:r>
          <a:r>
            <a:rPr lang="ru-RU" dirty="0" smtClean="0"/>
            <a:t>?</a:t>
          </a:r>
          <a:endParaRPr lang="uk-UA" dirty="0"/>
        </a:p>
      </dgm:t>
    </dgm:pt>
    <dgm:pt modelId="{FB6999B1-7DF3-413A-8BB9-5C1B2452BE0E}" type="parTrans" cxnId="{F4A01807-6512-4DD3-8885-369BA42F2351}">
      <dgm:prSet/>
      <dgm:spPr/>
      <dgm:t>
        <a:bodyPr/>
        <a:lstStyle/>
        <a:p>
          <a:endParaRPr lang="uk-UA"/>
        </a:p>
      </dgm:t>
    </dgm:pt>
    <dgm:pt modelId="{0403A4E0-A03C-48B7-91DA-06D7FFF28451}" type="sibTrans" cxnId="{F4A01807-6512-4DD3-8885-369BA42F2351}">
      <dgm:prSet/>
      <dgm:spPr/>
      <dgm:t>
        <a:bodyPr/>
        <a:lstStyle/>
        <a:p>
          <a:endParaRPr lang="uk-UA"/>
        </a:p>
      </dgm:t>
    </dgm:pt>
    <dgm:pt modelId="{0F8D0D5A-8FB7-43DC-AE69-2D1A9803A806}">
      <dgm:prSet phldrT="[Текст]"/>
      <dgm:spPr/>
      <dgm:t>
        <a:bodyPr/>
        <a:lstStyle/>
        <a:p>
          <a:r>
            <a:rPr lang="en-US" dirty="0" smtClean="0"/>
            <a:t>Old</a:t>
          </a:r>
          <a:endParaRPr lang="uk-UA" dirty="0"/>
        </a:p>
      </dgm:t>
    </dgm:pt>
    <dgm:pt modelId="{4AB65127-04AD-4D2E-BCC2-90171AE1EE29}" type="parTrans" cxnId="{FC719E29-C715-4916-A2F0-3CD153861A95}">
      <dgm:prSet/>
      <dgm:spPr/>
      <dgm:t>
        <a:bodyPr/>
        <a:lstStyle/>
        <a:p>
          <a:endParaRPr lang="uk-UA"/>
        </a:p>
      </dgm:t>
    </dgm:pt>
    <dgm:pt modelId="{548BDC46-7899-4046-9E96-C25D08F14333}" type="sibTrans" cxnId="{FC719E29-C715-4916-A2F0-3CD153861A95}">
      <dgm:prSet/>
      <dgm:spPr/>
      <dgm:t>
        <a:bodyPr/>
        <a:lstStyle/>
        <a:p>
          <a:endParaRPr lang="uk-UA"/>
        </a:p>
      </dgm:t>
    </dgm:pt>
    <dgm:pt modelId="{238CC635-C58B-478D-8E35-E65EE47B6645}">
      <dgm:prSet phldrT="[Текст]"/>
      <dgm:spPr/>
      <dgm:t>
        <a:bodyPr/>
        <a:lstStyle/>
        <a:p>
          <a:r>
            <a:rPr lang="en-US" dirty="0" smtClean="0"/>
            <a:t>Best</a:t>
          </a:r>
          <a:endParaRPr lang="uk-UA" dirty="0"/>
        </a:p>
      </dgm:t>
    </dgm:pt>
    <dgm:pt modelId="{B9C3A0D3-1C4D-4D1E-8475-F2C245E6B342}" type="parTrans" cxnId="{6B41AAB5-C8F2-4808-BB28-DD4ABD3214BB}">
      <dgm:prSet/>
      <dgm:spPr/>
      <dgm:t>
        <a:bodyPr/>
        <a:lstStyle/>
        <a:p>
          <a:endParaRPr lang="uk-UA"/>
        </a:p>
      </dgm:t>
    </dgm:pt>
    <dgm:pt modelId="{20D675C7-B0CA-4D6B-80F9-E2F9D72C4DED}" type="sibTrans" cxnId="{6B41AAB5-C8F2-4808-BB28-DD4ABD3214BB}">
      <dgm:prSet/>
      <dgm:spPr/>
      <dgm:t>
        <a:bodyPr/>
        <a:lstStyle/>
        <a:p>
          <a:endParaRPr lang="uk-UA"/>
        </a:p>
      </dgm:t>
    </dgm:pt>
    <dgm:pt modelId="{79E25529-4C3F-4BF3-AC4C-53CB6C943093}">
      <dgm:prSet phldrT="[Текст]"/>
      <dgm:spPr/>
      <dgm:t>
        <a:bodyPr/>
        <a:lstStyle/>
        <a:p>
          <a:r>
            <a:rPr lang="en-US" dirty="0" smtClean="0"/>
            <a:t>Skillful</a:t>
          </a:r>
          <a:endParaRPr lang="uk-UA" dirty="0"/>
        </a:p>
      </dgm:t>
    </dgm:pt>
    <dgm:pt modelId="{3F5BA8F1-FF58-4AAD-AA53-77B073096CC3}" type="parTrans" cxnId="{7D35D9E4-798C-47A9-89A3-DFAEBF5D19BA}">
      <dgm:prSet/>
      <dgm:spPr/>
      <dgm:t>
        <a:bodyPr/>
        <a:lstStyle/>
        <a:p>
          <a:endParaRPr lang="uk-UA"/>
        </a:p>
      </dgm:t>
    </dgm:pt>
    <dgm:pt modelId="{4E5210D2-7DC5-45F0-8A19-A1D290E06EC8}" type="sibTrans" cxnId="{7D35D9E4-798C-47A9-89A3-DFAEBF5D19BA}">
      <dgm:prSet/>
      <dgm:spPr/>
      <dgm:t>
        <a:bodyPr/>
        <a:lstStyle/>
        <a:p>
          <a:endParaRPr lang="uk-UA"/>
        </a:p>
      </dgm:t>
    </dgm:pt>
    <dgm:pt modelId="{F13D70EB-7225-43C8-873D-E9C0E07CE56E}">
      <dgm:prSet phldrT="[Текст]"/>
      <dgm:spPr/>
      <dgm:t>
        <a:bodyPr/>
        <a:lstStyle/>
        <a:p>
          <a:r>
            <a:rPr lang="en-US" dirty="0" smtClean="0"/>
            <a:t>Honored</a:t>
          </a:r>
          <a:endParaRPr lang="uk-UA" dirty="0"/>
        </a:p>
      </dgm:t>
    </dgm:pt>
    <dgm:pt modelId="{D75CF2BE-1A95-45AC-81E8-6F7FC4124E70}" type="parTrans" cxnId="{ADF77ED5-AF1B-44C5-9709-40A730CB2C48}">
      <dgm:prSet/>
      <dgm:spPr/>
      <dgm:t>
        <a:bodyPr/>
        <a:lstStyle/>
        <a:p>
          <a:endParaRPr lang="uk-UA"/>
        </a:p>
      </dgm:t>
    </dgm:pt>
    <dgm:pt modelId="{7ABD4A9C-A172-4AB0-B7B0-AF707AF95B0F}" type="sibTrans" cxnId="{ADF77ED5-AF1B-44C5-9709-40A730CB2C48}">
      <dgm:prSet/>
      <dgm:spPr/>
      <dgm:t>
        <a:bodyPr/>
        <a:lstStyle/>
        <a:p>
          <a:endParaRPr lang="uk-UA"/>
        </a:p>
      </dgm:t>
    </dgm:pt>
    <dgm:pt modelId="{2FFACFCA-A30C-4759-8037-844AD57FA068}">
      <dgm:prSet phldrT="[Текст]"/>
      <dgm:spPr/>
      <dgm:t>
        <a:bodyPr/>
        <a:lstStyle/>
        <a:p>
          <a:r>
            <a:rPr lang="en-US" dirty="0" smtClean="0"/>
            <a:t>Tired</a:t>
          </a:r>
          <a:endParaRPr lang="uk-UA" dirty="0"/>
        </a:p>
      </dgm:t>
    </dgm:pt>
    <dgm:pt modelId="{2FD1854F-0FED-4D0F-813F-328D27C8DFF2}" type="parTrans" cxnId="{E6D2DE5B-90F6-4338-8338-379437B6F8DC}">
      <dgm:prSet/>
      <dgm:spPr/>
      <dgm:t>
        <a:bodyPr/>
        <a:lstStyle/>
        <a:p>
          <a:endParaRPr lang="uk-UA"/>
        </a:p>
      </dgm:t>
    </dgm:pt>
    <dgm:pt modelId="{AE87E28D-13FF-442C-A298-54B26993C359}" type="sibTrans" cxnId="{E6D2DE5B-90F6-4338-8338-379437B6F8DC}">
      <dgm:prSet/>
      <dgm:spPr/>
      <dgm:t>
        <a:bodyPr/>
        <a:lstStyle/>
        <a:p>
          <a:endParaRPr lang="uk-UA"/>
        </a:p>
      </dgm:t>
    </dgm:pt>
    <dgm:pt modelId="{25647A77-11FA-454C-98C4-1A28C6A44749}">
      <dgm:prSet phldrT="[Текст]"/>
      <dgm:spPr/>
      <dgm:t>
        <a:bodyPr/>
        <a:lstStyle/>
        <a:p>
          <a:r>
            <a:rPr lang="en-US" dirty="0" smtClean="0"/>
            <a:t>Kind</a:t>
          </a:r>
          <a:endParaRPr lang="uk-UA" dirty="0"/>
        </a:p>
      </dgm:t>
    </dgm:pt>
    <dgm:pt modelId="{73666039-DA0C-4BD8-A468-FB834FA188B9}" type="parTrans" cxnId="{93AE2A0E-0D9C-463C-A1AB-0B9ADACF1A3E}">
      <dgm:prSet/>
      <dgm:spPr/>
      <dgm:t>
        <a:bodyPr/>
        <a:lstStyle/>
        <a:p>
          <a:endParaRPr lang="uk-UA"/>
        </a:p>
      </dgm:t>
    </dgm:pt>
    <dgm:pt modelId="{3B659F90-6ED6-4D83-A81A-211B1AA9ACDF}" type="sibTrans" cxnId="{93AE2A0E-0D9C-463C-A1AB-0B9ADACF1A3E}">
      <dgm:prSet/>
      <dgm:spPr/>
      <dgm:t>
        <a:bodyPr/>
        <a:lstStyle/>
        <a:p>
          <a:endParaRPr lang="uk-UA"/>
        </a:p>
      </dgm:t>
    </dgm:pt>
    <dgm:pt modelId="{7BA310C5-5E6B-4C77-AF9E-DB4DD77839E7}">
      <dgm:prSet phldrT="[Текст]"/>
      <dgm:spPr/>
      <dgm:t>
        <a:bodyPr/>
        <a:lstStyle/>
        <a:p>
          <a:r>
            <a:rPr lang="en-US" dirty="0" smtClean="0"/>
            <a:t>Hospitable</a:t>
          </a:r>
          <a:endParaRPr lang="uk-UA" dirty="0"/>
        </a:p>
      </dgm:t>
    </dgm:pt>
    <dgm:pt modelId="{40D23F08-6A16-4EEB-BAA3-42035F66BEB2}" type="parTrans" cxnId="{B7ADA435-9331-4A90-AA4B-FC9622149542}">
      <dgm:prSet/>
      <dgm:spPr/>
      <dgm:t>
        <a:bodyPr/>
        <a:lstStyle/>
        <a:p>
          <a:endParaRPr lang="uk-UA"/>
        </a:p>
      </dgm:t>
    </dgm:pt>
    <dgm:pt modelId="{7907AAD3-E78F-4FD2-AAF2-2195BD294268}" type="sibTrans" cxnId="{B7ADA435-9331-4A90-AA4B-FC9622149542}">
      <dgm:prSet/>
      <dgm:spPr/>
      <dgm:t>
        <a:bodyPr/>
        <a:lstStyle/>
        <a:p>
          <a:endParaRPr lang="uk-UA"/>
        </a:p>
      </dgm:t>
    </dgm:pt>
    <dgm:pt modelId="{DF708EC6-1C4B-46C3-83E2-2F35D40FB1F7}">
      <dgm:prSet phldrT="[Текст]"/>
      <dgm:spPr/>
      <dgm:t>
        <a:bodyPr/>
        <a:lstStyle/>
        <a:p>
          <a:r>
            <a:rPr lang="en-US" dirty="0" smtClean="0"/>
            <a:t>Generous</a:t>
          </a:r>
          <a:endParaRPr lang="uk-UA" dirty="0"/>
        </a:p>
      </dgm:t>
    </dgm:pt>
    <dgm:pt modelId="{1F79AFF8-8419-4152-B71E-509F42C87143}" type="parTrans" cxnId="{457F2A06-CBA6-4BDB-A66B-102E55BA7532}">
      <dgm:prSet/>
      <dgm:spPr/>
      <dgm:t>
        <a:bodyPr/>
        <a:lstStyle/>
        <a:p>
          <a:endParaRPr lang="uk-UA"/>
        </a:p>
      </dgm:t>
    </dgm:pt>
    <dgm:pt modelId="{9212112E-D9BE-4855-B275-B109836534D7}" type="sibTrans" cxnId="{457F2A06-CBA6-4BDB-A66B-102E55BA7532}">
      <dgm:prSet/>
      <dgm:spPr/>
      <dgm:t>
        <a:bodyPr/>
        <a:lstStyle/>
        <a:p>
          <a:endParaRPr lang="uk-UA"/>
        </a:p>
      </dgm:t>
    </dgm:pt>
    <dgm:pt modelId="{1CB95889-0098-4889-8A8B-A128D3171037}">
      <dgm:prSet phldrT="[Текст]"/>
      <dgm:spPr/>
      <dgm:t>
        <a:bodyPr/>
        <a:lstStyle/>
        <a:p>
          <a:r>
            <a:rPr lang="en-US" dirty="0" smtClean="0"/>
            <a:t>Thoughtful</a:t>
          </a:r>
          <a:endParaRPr lang="uk-UA" dirty="0"/>
        </a:p>
      </dgm:t>
    </dgm:pt>
    <dgm:pt modelId="{6B3062BE-B5C8-4095-8CE0-70EBDC118631}" type="parTrans" cxnId="{1690C54C-53BA-498B-B021-B1DF898087FA}">
      <dgm:prSet/>
      <dgm:spPr/>
      <dgm:t>
        <a:bodyPr/>
        <a:lstStyle/>
        <a:p>
          <a:endParaRPr lang="uk-UA"/>
        </a:p>
      </dgm:t>
    </dgm:pt>
    <dgm:pt modelId="{9D1B891A-B809-4A79-B5D0-1250C32D9E41}" type="sibTrans" cxnId="{1690C54C-53BA-498B-B021-B1DF898087FA}">
      <dgm:prSet/>
      <dgm:spPr/>
      <dgm:t>
        <a:bodyPr/>
        <a:lstStyle/>
        <a:p>
          <a:endParaRPr lang="uk-UA"/>
        </a:p>
      </dgm:t>
    </dgm:pt>
    <dgm:pt modelId="{11E8D94F-7F41-49F7-AFA2-4DFDBC4BEA2C}">
      <dgm:prSet phldrT="[Текст]"/>
      <dgm:spPr/>
      <dgm:t>
        <a:bodyPr/>
        <a:lstStyle/>
        <a:p>
          <a:endParaRPr lang="uk-UA" dirty="0"/>
        </a:p>
      </dgm:t>
    </dgm:pt>
    <dgm:pt modelId="{D7F59693-FEDB-4A7A-AA46-A4F61D33AEFC}" type="parTrans" cxnId="{C2EC55BA-8083-4BB7-B2CC-D3A01A3C3299}">
      <dgm:prSet/>
      <dgm:spPr/>
      <dgm:t>
        <a:bodyPr/>
        <a:lstStyle/>
        <a:p>
          <a:endParaRPr lang="uk-UA"/>
        </a:p>
      </dgm:t>
    </dgm:pt>
    <dgm:pt modelId="{15507F92-E8F4-43F7-8753-FF4D3D1CD5B5}" type="sibTrans" cxnId="{C2EC55BA-8083-4BB7-B2CC-D3A01A3C3299}">
      <dgm:prSet/>
      <dgm:spPr/>
      <dgm:t>
        <a:bodyPr/>
        <a:lstStyle/>
        <a:p>
          <a:endParaRPr lang="uk-UA"/>
        </a:p>
      </dgm:t>
    </dgm:pt>
    <dgm:pt modelId="{CCF5F9C1-69C9-4F06-B668-8F83E776A5BD}">
      <dgm:prSet phldrT="[Текст]"/>
      <dgm:spPr/>
      <dgm:t>
        <a:bodyPr/>
        <a:lstStyle/>
        <a:p>
          <a:r>
            <a:rPr lang="en-US" dirty="0" smtClean="0"/>
            <a:t>Lucky</a:t>
          </a:r>
          <a:endParaRPr lang="uk-UA" dirty="0"/>
        </a:p>
      </dgm:t>
    </dgm:pt>
    <dgm:pt modelId="{CE383C97-C59D-46DE-AC19-296C291F2E66}" type="parTrans" cxnId="{5092B2F0-C2C7-4D11-8495-D5363A4D4C55}">
      <dgm:prSet/>
      <dgm:spPr/>
      <dgm:t>
        <a:bodyPr/>
        <a:lstStyle/>
        <a:p>
          <a:endParaRPr lang="uk-UA"/>
        </a:p>
      </dgm:t>
    </dgm:pt>
    <dgm:pt modelId="{A65B5EC5-CA27-47B4-A6B9-EDCD689C9243}" type="sibTrans" cxnId="{5092B2F0-C2C7-4D11-8495-D5363A4D4C55}">
      <dgm:prSet/>
      <dgm:spPr/>
      <dgm:t>
        <a:bodyPr/>
        <a:lstStyle/>
        <a:p>
          <a:endParaRPr lang="uk-UA"/>
        </a:p>
      </dgm:t>
    </dgm:pt>
    <dgm:pt modelId="{AB73A41D-8084-4C58-8C3E-49490F16A1DB}">
      <dgm:prSet phldrT="[Текст]"/>
      <dgm:spPr/>
      <dgm:t>
        <a:bodyPr/>
        <a:lstStyle/>
        <a:p>
          <a:r>
            <a:rPr lang="en-US" dirty="0" smtClean="0"/>
            <a:t>Wise</a:t>
          </a:r>
          <a:endParaRPr lang="uk-UA" dirty="0"/>
        </a:p>
      </dgm:t>
    </dgm:pt>
    <dgm:pt modelId="{013AC92A-62D7-481A-B491-EC341787C6EA}" type="parTrans" cxnId="{A3C498D0-0FEB-48E5-9B69-7C22E6073C8A}">
      <dgm:prSet/>
      <dgm:spPr/>
      <dgm:t>
        <a:bodyPr/>
        <a:lstStyle/>
        <a:p>
          <a:endParaRPr lang="uk-UA"/>
        </a:p>
      </dgm:t>
    </dgm:pt>
    <dgm:pt modelId="{6DC40D09-1211-4D3C-831C-B6C7843D17A8}" type="sibTrans" cxnId="{A3C498D0-0FEB-48E5-9B69-7C22E6073C8A}">
      <dgm:prSet/>
      <dgm:spPr/>
      <dgm:t>
        <a:bodyPr/>
        <a:lstStyle/>
        <a:p>
          <a:endParaRPr lang="uk-UA"/>
        </a:p>
      </dgm:t>
    </dgm:pt>
    <dgm:pt modelId="{71C7BA6A-694D-4F83-9B7D-0C2BC13580DE}">
      <dgm:prSet phldrT="[Текст]"/>
      <dgm:spPr/>
      <dgm:t>
        <a:bodyPr/>
        <a:lstStyle/>
        <a:p>
          <a:r>
            <a:rPr lang="en-US" dirty="0" smtClean="0"/>
            <a:t>Spiritually rich</a:t>
          </a:r>
          <a:endParaRPr lang="uk-UA" dirty="0"/>
        </a:p>
      </dgm:t>
    </dgm:pt>
    <dgm:pt modelId="{A423BAEC-5462-42C0-82CF-8B9B845805EC}" type="parTrans" cxnId="{AB0CEF3C-BD14-4C31-97F3-B9094B691AF9}">
      <dgm:prSet/>
      <dgm:spPr/>
      <dgm:t>
        <a:bodyPr/>
        <a:lstStyle/>
        <a:p>
          <a:endParaRPr lang="uk-UA"/>
        </a:p>
      </dgm:t>
    </dgm:pt>
    <dgm:pt modelId="{4DFFB265-9CE3-4FC0-8A71-62062B28C3C8}" type="sibTrans" cxnId="{AB0CEF3C-BD14-4C31-97F3-B9094B691AF9}">
      <dgm:prSet/>
      <dgm:spPr/>
      <dgm:t>
        <a:bodyPr/>
        <a:lstStyle/>
        <a:p>
          <a:endParaRPr lang="uk-UA"/>
        </a:p>
      </dgm:t>
    </dgm:pt>
    <dgm:pt modelId="{8268C908-B287-4E94-B3C2-8168869A4A9B}">
      <dgm:prSet phldrT="[Текст]"/>
      <dgm:spPr/>
      <dgm:t>
        <a:bodyPr/>
        <a:lstStyle/>
        <a:p>
          <a:r>
            <a:rPr lang="en-US" dirty="0" smtClean="0"/>
            <a:t>Worth speaking about</a:t>
          </a:r>
          <a:endParaRPr lang="uk-UA" dirty="0"/>
        </a:p>
      </dgm:t>
    </dgm:pt>
    <dgm:pt modelId="{F45A6DE4-594A-4266-9FB6-860070D92212}" type="parTrans" cxnId="{B0A287B7-2589-4351-8730-47446E1FFCC9}">
      <dgm:prSet/>
      <dgm:spPr/>
      <dgm:t>
        <a:bodyPr/>
        <a:lstStyle/>
        <a:p>
          <a:endParaRPr lang="uk-UA"/>
        </a:p>
      </dgm:t>
    </dgm:pt>
    <dgm:pt modelId="{9ED8B869-8C8E-4E9D-BA71-3F3970F2AB74}" type="sibTrans" cxnId="{B0A287B7-2589-4351-8730-47446E1FFCC9}">
      <dgm:prSet/>
      <dgm:spPr/>
      <dgm:t>
        <a:bodyPr/>
        <a:lstStyle/>
        <a:p>
          <a:endParaRPr lang="uk-UA"/>
        </a:p>
      </dgm:t>
    </dgm:pt>
    <dgm:pt modelId="{D5C5752F-9D13-43A9-AF18-1CF4FBAC4358}" type="pres">
      <dgm:prSet presAssocID="{7CCDA8E1-93CB-418F-A3DD-6CD53EC9EBA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93C9967-6D30-49B3-83E7-B6D9DE53A49E}" type="pres">
      <dgm:prSet presAssocID="{7CCDA8E1-93CB-418F-A3DD-6CD53EC9EBAA}" presName="radial" presStyleCnt="0">
        <dgm:presLayoutVars>
          <dgm:animLvl val="ctr"/>
        </dgm:presLayoutVars>
      </dgm:prSet>
      <dgm:spPr/>
    </dgm:pt>
    <dgm:pt modelId="{5F3811AB-4D60-4464-A425-8AB8B99F05D6}" type="pres">
      <dgm:prSet presAssocID="{2CAFABAC-1131-4E7D-93AF-F96094130140}" presName="centerShape" presStyleLbl="vennNode1" presStyleIdx="0" presStyleCnt="14"/>
      <dgm:spPr/>
      <dgm:t>
        <a:bodyPr/>
        <a:lstStyle/>
        <a:p>
          <a:endParaRPr lang="uk-UA"/>
        </a:p>
      </dgm:t>
    </dgm:pt>
    <dgm:pt modelId="{6E3FF8EE-9EB8-4514-9FA5-CD94182F4BB5}" type="pres">
      <dgm:prSet presAssocID="{0F8D0D5A-8FB7-43DC-AE69-2D1A9803A806}" presName="node" presStyleLbl="vennNode1" presStyleIdx="1" presStyleCnt="1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65A61E5-C92F-46C9-B606-DEF95F999223}" type="pres">
      <dgm:prSet presAssocID="{2FFACFCA-A30C-4759-8037-844AD57FA068}" presName="node" presStyleLbl="vennNode1" presStyleIdx="2" presStyleCnt="1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B72DBC1-0DBB-4D0B-BB34-2F8B07DC4864}" type="pres">
      <dgm:prSet presAssocID="{238CC635-C58B-478D-8E35-E65EE47B6645}" presName="node" presStyleLbl="vennNode1" presStyleIdx="3" presStyleCnt="1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EF7FCF4-3516-46E2-A989-A3141059C09C}" type="pres">
      <dgm:prSet presAssocID="{79E25529-4C3F-4BF3-AC4C-53CB6C943093}" presName="node" presStyleLbl="vennNode1" presStyleIdx="4" presStyleCnt="1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98E2CE6-7EBC-4830-83E0-2F1046FD8E43}" type="pres">
      <dgm:prSet presAssocID="{F13D70EB-7225-43C8-873D-E9C0E07CE56E}" presName="node" presStyleLbl="vennNode1" presStyleIdx="5" presStyleCnt="1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2021670-4A87-464D-AE39-70C36ACD6A1A}" type="pres">
      <dgm:prSet presAssocID="{25647A77-11FA-454C-98C4-1A28C6A44749}" presName="node" presStyleLbl="vennNode1" presStyleIdx="6" presStyleCnt="1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06B04D5-3C5F-4F01-B475-89F603392A1D}" type="pres">
      <dgm:prSet presAssocID="{7BA310C5-5E6B-4C77-AF9E-DB4DD77839E7}" presName="node" presStyleLbl="vennNode1" presStyleIdx="7" presStyleCnt="1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F2A1341-4141-43E7-B0A6-293BE2378852}" type="pres">
      <dgm:prSet presAssocID="{DF708EC6-1C4B-46C3-83E2-2F35D40FB1F7}" presName="node" presStyleLbl="vennNode1" presStyleIdx="8" presStyleCnt="1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C5A9DB3-81F3-45D6-9944-EC277BF2A55F}" type="pres">
      <dgm:prSet presAssocID="{1CB95889-0098-4889-8A8B-A128D3171037}" presName="node" presStyleLbl="vennNode1" presStyleIdx="9" presStyleCnt="1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72E190E-95F7-4CDA-A1B6-C127A87EDF0C}" type="pres">
      <dgm:prSet presAssocID="{CCF5F9C1-69C9-4F06-B668-8F83E776A5BD}" presName="node" presStyleLbl="vennNode1" presStyleIdx="10" presStyleCnt="1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C1B6DA0-40B3-4FBB-9427-8A1EED830FE3}" type="pres">
      <dgm:prSet presAssocID="{AB73A41D-8084-4C58-8C3E-49490F16A1DB}" presName="node" presStyleLbl="vennNode1" presStyleIdx="11" presStyleCnt="1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12535C2-4672-42A4-82C9-2A953FEE650E}" type="pres">
      <dgm:prSet presAssocID="{71C7BA6A-694D-4F83-9B7D-0C2BC13580DE}" presName="node" presStyleLbl="vennNode1" presStyleIdx="12" presStyleCnt="1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2B0B0FC-6ADE-4563-92FF-B54A9F7E4FB8}" type="pres">
      <dgm:prSet presAssocID="{8268C908-B287-4E94-B3C2-8168869A4A9B}" presName="node" presStyleLbl="vennNode1" presStyleIdx="13" presStyleCnt="1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3AE2A0E-0D9C-463C-A1AB-0B9ADACF1A3E}" srcId="{2CAFABAC-1131-4E7D-93AF-F96094130140}" destId="{25647A77-11FA-454C-98C4-1A28C6A44749}" srcOrd="5" destOrd="0" parTransId="{73666039-DA0C-4BD8-A468-FB834FA188B9}" sibTransId="{3B659F90-6ED6-4D83-A81A-211B1AA9ACDF}"/>
    <dgm:cxn modelId="{ADF77ED5-AF1B-44C5-9709-40A730CB2C48}" srcId="{2CAFABAC-1131-4E7D-93AF-F96094130140}" destId="{F13D70EB-7225-43C8-873D-E9C0E07CE56E}" srcOrd="4" destOrd="0" parTransId="{D75CF2BE-1A95-45AC-81E8-6F7FC4124E70}" sibTransId="{7ABD4A9C-A172-4AB0-B7B0-AF707AF95B0F}"/>
    <dgm:cxn modelId="{D3F354FE-3153-4F28-BDEE-5D3D88328AF2}" type="presOf" srcId="{8268C908-B287-4E94-B3C2-8168869A4A9B}" destId="{C2B0B0FC-6ADE-4563-92FF-B54A9F7E4FB8}" srcOrd="0" destOrd="0" presId="urn:microsoft.com/office/officeart/2005/8/layout/radial3"/>
    <dgm:cxn modelId="{5AF37189-415B-41C5-95F3-7424432663FD}" type="presOf" srcId="{25647A77-11FA-454C-98C4-1A28C6A44749}" destId="{92021670-4A87-464D-AE39-70C36ACD6A1A}" srcOrd="0" destOrd="0" presId="urn:microsoft.com/office/officeart/2005/8/layout/radial3"/>
    <dgm:cxn modelId="{AEA5F888-F234-4926-9286-4EA95841091D}" type="presOf" srcId="{F13D70EB-7225-43C8-873D-E9C0E07CE56E}" destId="{498E2CE6-7EBC-4830-83E0-2F1046FD8E43}" srcOrd="0" destOrd="0" presId="urn:microsoft.com/office/officeart/2005/8/layout/radial3"/>
    <dgm:cxn modelId="{4F38BEA0-3F91-4A8A-8F3C-EDE5258F71F8}" type="presOf" srcId="{2CAFABAC-1131-4E7D-93AF-F96094130140}" destId="{5F3811AB-4D60-4464-A425-8AB8B99F05D6}" srcOrd="0" destOrd="0" presId="urn:microsoft.com/office/officeart/2005/8/layout/radial3"/>
    <dgm:cxn modelId="{457F2A06-CBA6-4BDB-A66B-102E55BA7532}" srcId="{2CAFABAC-1131-4E7D-93AF-F96094130140}" destId="{DF708EC6-1C4B-46C3-83E2-2F35D40FB1F7}" srcOrd="7" destOrd="0" parTransId="{1F79AFF8-8419-4152-B71E-509F42C87143}" sibTransId="{9212112E-D9BE-4855-B275-B109836534D7}"/>
    <dgm:cxn modelId="{A2E17101-D3D0-43EC-B82E-1B66E7818D3D}" type="presOf" srcId="{0F8D0D5A-8FB7-43DC-AE69-2D1A9803A806}" destId="{6E3FF8EE-9EB8-4514-9FA5-CD94182F4BB5}" srcOrd="0" destOrd="0" presId="urn:microsoft.com/office/officeart/2005/8/layout/radial3"/>
    <dgm:cxn modelId="{E8546931-8382-45A8-B340-8F238DC1DEDE}" type="presOf" srcId="{7CCDA8E1-93CB-418F-A3DD-6CD53EC9EBAA}" destId="{D5C5752F-9D13-43A9-AF18-1CF4FBAC4358}" srcOrd="0" destOrd="0" presId="urn:microsoft.com/office/officeart/2005/8/layout/radial3"/>
    <dgm:cxn modelId="{39514F28-24E7-4F2A-A0BE-CFE7352158C0}" type="presOf" srcId="{AB73A41D-8084-4C58-8C3E-49490F16A1DB}" destId="{8C1B6DA0-40B3-4FBB-9427-8A1EED830FE3}" srcOrd="0" destOrd="0" presId="urn:microsoft.com/office/officeart/2005/8/layout/radial3"/>
    <dgm:cxn modelId="{A44C2C28-ACB4-44F3-9737-FED2BA718B2D}" type="presOf" srcId="{DF708EC6-1C4B-46C3-83E2-2F35D40FB1F7}" destId="{6F2A1341-4141-43E7-B0A6-293BE2378852}" srcOrd="0" destOrd="0" presId="urn:microsoft.com/office/officeart/2005/8/layout/radial3"/>
    <dgm:cxn modelId="{A3C498D0-0FEB-48E5-9B69-7C22E6073C8A}" srcId="{2CAFABAC-1131-4E7D-93AF-F96094130140}" destId="{AB73A41D-8084-4C58-8C3E-49490F16A1DB}" srcOrd="10" destOrd="0" parTransId="{013AC92A-62D7-481A-B491-EC341787C6EA}" sibTransId="{6DC40D09-1211-4D3C-831C-B6C7843D17A8}"/>
    <dgm:cxn modelId="{1690C54C-53BA-498B-B021-B1DF898087FA}" srcId="{2CAFABAC-1131-4E7D-93AF-F96094130140}" destId="{1CB95889-0098-4889-8A8B-A128D3171037}" srcOrd="8" destOrd="0" parTransId="{6B3062BE-B5C8-4095-8CE0-70EBDC118631}" sibTransId="{9D1B891A-B809-4A79-B5D0-1250C32D9E41}"/>
    <dgm:cxn modelId="{F3383992-36F2-4CE1-B1E9-45E3FBD466BF}" type="presOf" srcId="{7BA310C5-5E6B-4C77-AF9E-DB4DD77839E7}" destId="{906B04D5-3C5F-4F01-B475-89F603392A1D}" srcOrd="0" destOrd="0" presId="urn:microsoft.com/office/officeart/2005/8/layout/radial3"/>
    <dgm:cxn modelId="{E6D2DE5B-90F6-4338-8338-379437B6F8DC}" srcId="{2CAFABAC-1131-4E7D-93AF-F96094130140}" destId="{2FFACFCA-A30C-4759-8037-844AD57FA068}" srcOrd="1" destOrd="0" parTransId="{2FD1854F-0FED-4D0F-813F-328D27C8DFF2}" sibTransId="{AE87E28D-13FF-442C-A298-54B26993C359}"/>
    <dgm:cxn modelId="{C2EC55BA-8083-4BB7-B2CC-D3A01A3C3299}" srcId="{7CCDA8E1-93CB-418F-A3DD-6CD53EC9EBAA}" destId="{11E8D94F-7F41-49F7-AFA2-4DFDBC4BEA2C}" srcOrd="1" destOrd="0" parTransId="{D7F59693-FEDB-4A7A-AA46-A4F61D33AEFC}" sibTransId="{15507F92-E8F4-43F7-8753-FF4D3D1CD5B5}"/>
    <dgm:cxn modelId="{E6820A97-A406-45DA-82F1-F49CDB0E88A4}" type="presOf" srcId="{2FFACFCA-A30C-4759-8037-844AD57FA068}" destId="{965A61E5-C92F-46C9-B606-DEF95F999223}" srcOrd="0" destOrd="0" presId="urn:microsoft.com/office/officeart/2005/8/layout/radial3"/>
    <dgm:cxn modelId="{6B41AAB5-C8F2-4808-BB28-DD4ABD3214BB}" srcId="{2CAFABAC-1131-4E7D-93AF-F96094130140}" destId="{238CC635-C58B-478D-8E35-E65EE47B6645}" srcOrd="2" destOrd="0" parTransId="{B9C3A0D3-1C4D-4D1E-8475-F2C245E6B342}" sibTransId="{20D675C7-B0CA-4D6B-80F9-E2F9D72C4DED}"/>
    <dgm:cxn modelId="{0BB9C5FD-3F9F-48F9-B0D6-FE58198448BA}" type="presOf" srcId="{CCF5F9C1-69C9-4F06-B668-8F83E776A5BD}" destId="{D72E190E-95F7-4CDA-A1B6-C127A87EDF0C}" srcOrd="0" destOrd="0" presId="urn:microsoft.com/office/officeart/2005/8/layout/radial3"/>
    <dgm:cxn modelId="{5092B2F0-C2C7-4D11-8495-D5363A4D4C55}" srcId="{2CAFABAC-1131-4E7D-93AF-F96094130140}" destId="{CCF5F9C1-69C9-4F06-B668-8F83E776A5BD}" srcOrd="9" destOrd="0" parTransId="{CE383C97-C59D-46DE-AC19-296C291F2E66}" sibTransId="{A65B5EC5-CA27-47B4-A6B9-EDCD689C9243}"/>
    <dgm:cxn modelId="{B590F5F0-5C0C-4946-859A-2FBE9B1A472B}" type="presOf" srcId="{238CC635-C58B-478D-8E35-E65EE47B6645}" destId="{EB72DBC1-0DBB-4D0B-BB34-2F8B07DC4864}" srcOrd="0" destOrd="0" presId="urn:microsoft.com/office/officeart/2005/8/layout/radial3"/>
    <dgm:cxn modelId="{F4A01807-6512-4DD3-8885-369BA42F2351}" srcId="{7CCDA8E1-93CB-418F-A3DD-6CD53EC9EBAA}" destId="{2CAFABAC-1131-4E7D-93AF-F96094130140}" srcOrd="0" destOrd="0" parTransId="{FB6999B1-7DF3-413A-8BB9-5C1B2452BE0E}" sibTransId="{0403A4E0-A03C-48B7-91DA-06D7FFF28451}"/>
    <dgm:cxn modelId="{6ED9A1E3-A118-46F2-B379-D0CF85F7CB7D}" type="presOf" srcId="{79E25529-4C3F-4BF3-AC4C-53CB6C943093}" destId="{BEF7FCF4-3516-46E2-A989-A3141059C09C}" srcOrd="0" destOrd="0" presId="urn:microsoft.com/office/officeart/2005/8/layout/radial3"/>
    <dgm:cxn modelId="{AB0CEF3C-BD14-4C31-97F3-B9094B691AF9}" srcId="{2CAFABAC-1131-4E7D-93AF-F96094130140}" destId="{71C7BA6A-694D-4F83-9B7D-0C2BC13580DE}" srcOrd="11" destOrd="0" parTransId="{A423BAEC-5462-42C0-82CF-8B9B845805EC}" sibTransId="{4DFFB265-9CE3-4FC0-8A71-62062B28C3C8}"/>
    <dgm:cxn modelId="{CDF97855-2DC6-4FF7-9E5E-41FDBA7B5EFA}" type="presOf" srcId="{1CB95889-0098-4889-8A8B-A128D3171037}" destId="{6C5A9DB3-81F3-45D6-9944-EC277BF2A55F}" srcOrd="0" destOrd="0" presId="urn:microsoft.com/office/officeart/2005/8/layout/radial3"/>
    <dgm:cxn modelId="{B7ADA435-9331-4A90-AA4B-FC9622149542}" srcId="{2CAFABAC-1131-4E7D-93AF-F96094130140}" destId="{7BA310C5-5E6B-4C77-AF9E-DB4DD77839E7}" srcOrd="6" destOrd="0" parTransId="{40D23F08-6A16-4EEB-BAA3-42035F66BEB2}" sibTransId="{7907AAD3-E78F-4FD2-AAF2-2195BD294268}"/>
    <dgm:cxn modelId="{F462AE91-007F-470D-B9E9-6B6B6752109F}" type="presOf" srcId="{71C7BA6A-694D-4F83-9B7D-0C2BC13580DE}" destId="{612535C2-4672-42A4-82C9-2A953FEE650E}" srcOrd="0" destOrd="0" presId="urn:microsoft.com/office/officeart/2005/8/layout/radial3"/>
    <dgm:cxn modelId="{FC719E29-C715-4916-A2F0-3CD153861A95}" srcId="{2CAFABAC-1131-4E7D-93AF-F96094130140}" destId="{0F8D0D5A-8FB7-43DC-AE69-2D1A9803A806}" srcOrd="0" destOrd="0" parTransId="{4AB65127-04AD-4D2E-BCC2-90171AE1EE29}" sibTransId="{548BDC46-7899-4046-9E96-C25D08F14333}"/>
    <dgm:cxn modelId="{B0A287B7-2589-4351-8730-47446E1FFCC9}" srcId="{2CAFABAC-1131-4E7D-93AF-F96094130140}" destId="{8268C908-B287-4E94-B3C2-8168869A4A9B}" srcOrd="12" destOrd="0" parTransId="{F45A6DE4-594A-4266-9FB6-860070D92212}" sibTransId="{9ED8B869-8C8E-4E9D-BA71-3F3970F2AB74}"/>
    <dgm:cxn modelId="{7D35D9E4-798C-47A9-89A3-DFAEBF5D19BA}" srcId="{2CAFABAC-1131-4E7D-93AF-F96094130140}" destId="{79E25529-4C3F-4BF3-AC4C-53CB6C943093}" srcOrd="3" destOrd="0" parTransId="{3F5BA8F1-FF58-4AAD-AA53-77B073096CC3}" sibTransId="{4E5210D2-7DC5-45F0-8A19-A1D290E06EC8}"/>
    <dgm:cxn modelId="{544D98F9-F5BD-4734-999B-6952D9DFD212}" type="presParOf" srcId="{D5C5752F-9D13-43A9-AF18-1CF4FBAC4358}" destId="{193C9967-6D30-49B3-83E7-B6D9DE53A49E}" srcOrd="0" destOrd="0" presId="urn:microsoft.com/office/officeart/2005/8/layout/radial3"/>
    <dgm:cxn modelId="{869EA05D-52CB-4C4F-97DD-6744BE3A9B8F}" type="presParOf" srcId="{193C9967-6D30-49B3-83E7-B6D9DE53A49E}" destId="{5F3811AB-4D60-4464-A425-8AB8B99F05D6}" srcOrd="0" destOrd="0" presId="urn:microsoft.com/office/officeart/2005/8/layout/radial3"/>
    <dgm:cxn modelId="{ED43C4B1-3A4A-44B6-915F-7681C2A9D53C}" type="presParOf" srcId="{193C9967-6D30-49B3-83E7-B6D9DE53A49E}" destId="{6E3FF8EE-9EB8-4514-9FA5-CD94182F4BB5}" srcOrd="1" destOrd="0" presId="urn:microsoft.com/office/officeart/2005/8/layout/radial3"/>
    <dgm:cxn modelId="{D2AF9C75-4B81-4233-B4AB-0502518406E0}" type="presParOf" srcId="{193C9967-6D30-49B3-83E7-B6D9DE53A49E}" destId="{965A61E5-C92F-46C9-B606-DEF95F999223}" srcOrd="2" destOrd="0" presId="urn:microsoft.com/office/officeart/2005/8/layout/radial3"/>
    <dgm:cxn modelId="{EF0EDB1E-CA31-4332-B183-2B1D07478F70}" type="presParOf" srcId="{193C9967-6D30-49B3-83E7-B6D9DE53A49E}" destId="{EB72DBC1-0DBB-4D0B-BB34-2F8B07DC4864}" srcOrd="3" destOrd="0" presId="urn:microsoft.com/office/officeart/2005/8/layout/radial3"/>
    <dgm:cxn modelId="{6F0CFB8B-C5DE-4D11-8E07-E12EA4E04AB7}" type="presParOf" srcId="{193C9967-6D30-49B3-83E7-B6D9DE53A49E}" destId="{BEF7FCF4-3516-46E2-A989-A3141059C09C}" srcOrd="4" destOrd="0" presId="urn:microsoft.com/office/officeart/2005/8/layout/radial3"/>
    <dgm:cxn modelId="{0FEBE7C5-9480-471A-B3E0-64093E6B0D23}" type="presParOf" srcId="{193C9967-6D30-49B3-83E7-B6D9DE53A49E}" destId="{498E2CE6-7EBC-4830-83E0-2F1046FD8E43}" srcOrd="5" destOrd="0" presId="urn:microsoft.com/office/officeart/2005/8/layout/radial3"/>
    <dgm:cxn modelId="{57DAD6B7-475E-43C9-B016-6FFD4DB987BD}" type="presParOf" srcId="{193C9967-6D30-49B3-83E7-B6D9DE53A49E}" destId="{92021670-4A87-464D-AE39-70C36ACD6A1A}" srcOrd="6" destOrd="0" presId="urn:microsoft.com/office/officeart/2005/8/layout/radial3"/>
    <dgm:cxn modelId="{93B23D77-BFD8-4991-B7DE-FB55B65A3F77}" type="presParOf" srcId="{193C9967-6D30-49B3-83E7-B6D9DE53A49E}" destId="{906B04D5-3C5F-4F01-B475-89F603392A1D}" srcOrd="7" destOrd="0" presId="urn:microsoft.com/office/officeart/2005/8/layout/radial3"/>
    <dgm:cxn modelId="{383F6BAC-B7A1-4A96-8F0A-E022037C3CC3}" type="presParOf" srcId="{193C9967-6D30-49B3-83E7-B6D9DE53A49E}" destId="{6F2A1341-4141-43E7-B0A6-293BE2378852}" srcOrd="8" destOrd="0" presId="urn:microsoft.com/office/officeart/2005/8/layout/radial3"/>
    <dgm:cxn modelId="{E8CDEC75-525F-43FA-A434-C65408184F63}" type="presParOf" srcId="{193C9967-6D30-49B3-83E7-B6D9DE53A49E}" destId="{6C5A9DB3-81F3-45D6-9944-EC277BF2A55F}" srcOrd="9" destOrd="0" presId="urn:microsoft.com/office/officeart/2005/8/layout/radial3"/>
    <dgm:cxn modelId="{EDE3EDB3-231B-446A-BF18-23F048903AED}" type="presParOf" srcId="{193C9967-6D30-49B3-83E7-B6D9DE53A49E}" destId="{D72E190E-95F7-4CDA-A1B6-C127A87EDF0C}" srcOrd="10" destOrd="0" presId="urn:microsoft.com/office/officeart/2005/8/layout/radial3"/>
    <dgm:cxn modelId="{2C70E8C3-C290-4819-B26F-38DB5D56CD9C}" type="presParOf" srcId="{193C9967-6D30-49B3-83E7-B6D9DE53A49E}" destId="{8C1B6DA0-40B3-4FBB-9427-8A1EED830FE3}" srcOrd="11" destOrd="0" presId="urn:microsoft.com/office/officeart/2005/8/layout/radial3"/>
    <dgm:cxn modelId="{6E17B6D1-C096-4FC7-B2AB-E8A8CD881747}" type="presParOf" srcId="{193C9967-6D30-49B3-83E7-B6D9DE53A49E}" destId="{612535C2-4672-42A4-82C9-2A953FEE650E}" srcOrd="12" destOrd="0" presId="urn:microsoft.com/office/officeart/2005/8/layout/radial3"/>
    <dgm:cxn modelId="{8C81BF1B-F86B-42A9-8A96-38EAF12020C2}" type="presParOf" srcId="{193C9967-6D30-49B3-83E7-B6D9DE53A49E}" destId="{C2B0B0FC-6ADE-4563-92FF-B54A9F7E4FB8}" srcOrd="1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D639F30-E2E3-44B6-B4C0-B2FE08632247}" type="doc">
      <dgm:prSet loTypeId="urn:microsoft.com/office/officeart/2008/layout/VerticalCurvedList" loCatId="list" qsTypeId="urn:microsoft.com/office/officeart/2005/8/quickstyle/simple1#6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EA9F36D7-3086-42C6-A630-9CDFECB8983A}">
      <dgm:prSet phldrT="[Текст]"/>
      <dgm:spPr/>
      <dgm:t>
        <a:bodyPr/>
        <a:lstStyle/>
        <a:p>
          <a:r>
            <a:rPr lang="uk-UA" dirty="0" err="1" smtClean="0"/>
            <a:t>Фізкультхвилинки</a:t>
          </a:r>
          <a:endParaRPr lang="uk-UA" dirty="0"/>
        </a:p>
      </dgm:t>
    </dgm:pt>
    <dgm:pt modelId="{80869AD8-7048-42D5-8E69-C96F4C306DD6}" type="parTrans" cxnId="{3E43BC53-C355-4BA1-A27B-73E6F0AB2C67}">
      <dgm:prSet/>
      <dgm:spPr/>
      <dgm:t>
        <a:bodyPr/>
        <a:lstStyle/>
        <a:p>
          <a:endParaRPr lang="uk-UA"/>
        </a:p>
      </dgm:t>
    </dgm:pt>
    <dgm:pt modelId="{AE230502-4D3A-48AD-893A-D4E52EA6D2FD}" type="sibTrans" cxnId="{3E43BC53-C355-4BA1-A27B-73E6F0AB2C67}">
      <dgm:prSet/>
      <dgm:spPr/>
      <dgm:t>
        <a:bodyPr/>
        <a:lstStyle/>
        <a:p>
          <a:endParaRPr lang="uk-UA"/>
        </a:p>
      </dgm:t>
    </dgm:pt>
    <dgm:pt modelId="{112543D0-495F-4E27-9E95-CB45650FF344}">
      <dgm:prSet phldrT="[Текст]"/>
      <dgm:spPr/>
      <dgm:t>
        <a:bodyPr/>
        <a:lstStyle/>
        <a:p>
          <a:r>
            <a:rPr lang="uk-UA" dirty="0" smtClean="0"/>
            <a:t>Рухові ігри , танці </a:t>
          </a:r>
          <a:endParaRPr lang="uk-UA" dirty="0"/>
        </a:p>
      </dgm:t>
    </dgm:pt>
    <dgm:pt modelId="{72575EE3-0AB8-434D-AF51-2DB7EFDE2353}" type="parTrans" cxnId="{C597EA93-85E4-4312-B762-A4E9716672D9}">
      <dgm:prSet/>
      <dgm:spPr/>
      <dgm:t>
        <a:bodyPr/>
        <a:lstStyle/>
        <a:p>
          <a:endParaRPr lang="uk-UA"/>
        </a:p>
      </dgm:t>
    </dgm:pt>
    <dgm:pt modelId="{367968D6-8070-4ECF-8CE1-C1F0F68A841E}" type="sibTrans" cxnId="{C597EA93-85E4-4312-B762-A4E9716672D9}">
      <dgm:prSet/>
      <dgm:spPr/>
      <dgm:t>
        <a:bodyPr/>
        <a:lstStyle/>
        <a:p>
          <a:endParaRPr lang="uk-UA"/>
        </a:p>
      </dgm:t>
    </dgm:pt>
    <dgm:pt modelId="{3A6AD840-36C0-4D1F-8E1C-DC3B0283AEBC}">
      <dgm:prSet phldrT="[Текст]"/>
      <dgm:spPr/>
      <dgm:t>
        <a:bodyPr/>
        <a:lstStyle/>
        <a:p>
          <a:r>
            <a:rPr lang="uk-UA" dirty="0" smtClean="0"/>
            <a:t>Театралізовані постановки</a:t>
          </a:r>
          <a:endParaRPr lang="uk-UA" dirty="0"/>
        </a:p>
      </dgm:t>
    </dgm:pt>
    <dgm:pt modelId="{972F1615-6355-44AE-9B39-8B9C35A471F4}" type="parTrans" cxnId="{F6420CA9-418B-4093-9E4B-7728560F0DBA}">
      <dgm:prSet/>
      <dgm:spPr/>
      <dgm:t>
        <a:bodyPr/>
        <a:lstStyle/>
        <a:p>
          <a:endParaRPr lang="uk-UA"/>
        </a:p>
      </dgm:t>
    </dgm:pt>
    <dgm:pt modelId="{CC2EFF68-0B7B-4E24-AA9C-7FC3F586672C}" type="sibTrans" cxnId="{F6420CA9-418B-4093-9E4B-7728560F0DBA}">
      <dgm:prSet/>
      <dgm:spPr/>
      <dgm:t>
        <a:bodyPr/>
        <a:lstStyle/>
        <a:p>
          <a:endParaRPr lang="uk-UA"/>
        </a:p>
      </dgm:t>
    </dgm:pt>
    <dgm:pt modelId="{592C92BC-D9B0-46ED-8F83-B9410185EE5F}">
      <dgm:prSet phldrT="[Текст]"/>
      <dgm:spPr/>
      <dgm:t>
        <a:bodyPr/>
        <a:lstStyle/>
        <a:p>
          <a:r>
            <a:rPr lang="uk-UA" dirty="0" smtClean="0"/>
            <a:t>Музика і спів</a:t>
          </a:r>
          <a:endParaRPr lang="uk-UA" dirty="0"/>
        </a:p>
      </dgm:t>
    </dgm:pt>
    <dgm:pt modelId="{FC181235-9281-4546-BE90-AD5562A2A651}" type="parTrans" cxnId="{B76A896B-C34D-436D-9DC8-E18E86361629}">
      <dgm:prSet/>
      <dgm:spPr/>
      <dgm:t>
        <a:bodyPr/>
        <a:lstStyle/>
        <a:p>
          <a:endParaRPr lang="uk-UA"/>
        </a:p>
      </dgm:t>
    </dgm:pt>
    <dgm:pt modelId="{036FB6D4-26A7-4DDF-8570-C6C0E22ED0B6}" type="sibTrans" cxnId="{B76A896B-C34D-436D-9DC8-E18E86361629}">
      <dgm:prSet/>
      <dgm:spPr/>
      <dgm:t>
        <a:bodyPr/>
        <a:lstStyle/>
        <a:p>
          <a:endParaRPr lang="uk-UA"/>
        </a:p>
      </dgm:t>
    </dgm:pt>
    <dgm:pt modelId="{714038FC-F0F0-4AF8-96B9-ED0C6DE5C620}" type="pres">
      <dgm:prSet presAssocID="{3D639F30-E2E3-44B6-B4C0-B2FE0863224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9F267BB7-C711-4251-BD44-0EB483CC42CB}" type="pres">
      <dgm:prSet presAssocID="{3D639F30-E2E3-44B6-B4C0-B2FE08632247}" presName="Name1" presStyleCnt="0"/>
      <dgm:spPr/>
    </dgm:pt>
    <dgm:pt modelId="{E0A028FA-F679-483B-9D58-ED44E7378E8C}" type="pres">
      <dgm:prSet presAssocID="{3D639F30-E2E3-44B6-B4C0-B2FE08632247}" presName="cycle" presStyleCnt="0"/>
      <dgm:spPr/>
    </dgm:pt>
    <dgm:pt modelId="{C74AEE0F-B90E-466A-B9BB-AAB002E53C5F}" type="pres">
      <dgm:prSet presAssocID="{3D639F30-E2E3-44B6-B4C0-B2FE08632247}" presName="srcNode" presStyleLbl="node1" presStyleIdx="0" presStyleCnt="4"/>
      <dgm:spPr/>
    </dgm:pt>
    <dgm:pt modelId="{2C435C87-CE22-4BF7-BDBE-C26F9C2725C6}" type="pres">
      <dgm:prSet presAssocID="{3D639F30-E2E3-44B6-B4C0-B2FE08632247}" presName="conn" presStyleLbl="parChTrans1D2" presStyleIdx="0" presStyleCnt="1" custLinFactNeighborX="1489" custLinFactNeighborY="2"/>
      <dgm:spPr/>
      <dgm:t>
        <a:bodyPr/>
        <a:lstStyle/>
        <a:p>
          <a:endParaRPr lang="uk-UA"/>
        </a:p>
      </dgm:t>
    </dgm:pt>
    <dgm:pt modelId="{A443EEE0-28B6-4992-B04A-0E04C2770777}" type="pres">
      <dgm:prSet presAssocID="{3D639F30-E2E3-44B6-B4C0-B2FE08632247}" presName="extraNode" presStyleLbl="node1" presStyleIdx="0" presStyleCnt="4"/>
      <dgm:spPr/>
    </dgm:pt>
    <dgm:pt modelId="{FAB5B57F-14CB-495E-BCD3-9C4AE1BF337D}" type="pres">
      <dgm:prSet presAssocID="{3D639F30-E2E3-44B6-B4C0-B2FE08632247}" presName="dstNode" presStyleLbl="node1" presStyleIdx="0" presStyleCnt="4"/>
      <dgm:spPr/>
    </dgm:pt>
    <dgm:pt modelId="{B371E1DF-F9DE-4EE3-84E9-59B9EDDAC0FD}" type="pres">
      <dgm:prSet presAssocID="{EA9F36D7-3086-42C6-A630-9CDFECB8983A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F395944-FFFA-43DF-8A2F-C42D2DD1109A}" type="pres">
      <dgm:prSet presAssocID="{EA9F36D7-3086-42C6-A630-9CDFECB8983A}" presName="accent_1" presStyleCnt="0"/>
      <dgm:spPr/>
    </dgm:pt>
    <dgm:pt modelId="{B196375A-18C9-4A33-9602-C3F0DE7DD9FA}" type="pres">
      <dgm:prSet presAssocID="{EA9F36D7-3086-42C6-A630-9CDFECB8983A}" presName="accentRepeatNode" presStyleLbl="solidFgAcc1" presStyleIdx="0" presStyleCnt="4"/>
      <dgm:spPr/>
    </dgm:pt>
    <dgm:pt modelId="{47688D1B-9B3E-4159-93A6-C12DAF3B3F53}" type="pres">
      <dgm:prSet presAssocID="{112543D0-495F-4E27-9E95-CB45650FF344}" presName="text_2" presStyleLbl="node1" presStyleIdx="1" presStyleCnt="4" custScaleX="103152" custScaleY="11193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D9224BE-6EA5-4AEA-8D65-6A520E5EEE44}" type="pres">
      <dgm:prSet presAssocID="{112543D0-495F-4E27-9E95-CB45650FF344}" presName="accent_2" presStyleCnt="0"/>
      <dgm:spPr/>
    </dgm:pt>
    <dgm:pt modelId="{F2459542-388C-4359-A54E-D4C4B322A437}" type="pres">
      <dgm:prSet presAssocID="{112543D0-495F-4E27-9E95-CB45650FF344}" presName="accentRepeatNode" presStyleLbl="solidFgAcc1" presStyleIdx="1" presStyleCnt="4"/>
      <dgm:spPr/>
    </dgm:pt>
    <dgm:pt modelId="{75CBF26E-7CEF-4D31-A4BF-23DAB178327C}" type="pres">
      <dgm:prSet presAssocID="{3A6AD840-36C0-4D1F-8E1C-DC3B0283AEBC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78E122E-2A0C-4BE1-B959-9EE542DFBCBE}" type="pres">
      <dgm:prSet presAssocID="{3A6AD840-36C0-4D1F-8E1C-DC3B0283AEBC}" presName="accent_3" presStyleCnt="0"/>
      <dgm:spPr/>
    </dgm:pt>
    <dgm:pt modelId="{E07C241C-0FFC-4A1A-806E-E8F6A84FDC55}" type="pres">
      <dgm:prSet presAssocID="{3A6AD840-36C0-4D1F-8E1C-DC3B0283AEBC}" presName="accentRepeatNode" presStyleLbl="solidFgAcc1" presStyleIdx="2" presStyleCnt="4"/>
      <dgm:spPr/>
    </dgm:pt>
    <dgm:pt modelId="{57B6DEF8-A332-484F-8307-BAC96AC400D1}" type="pres">
      <dgm:prSet presAssocID="{592C92BC-D9B0-46ED-8F83-B9410185EE5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00163A4-8EE8-4FD3-B8BE-2B7F44E58674}" type="pres">
      <dgm:prSet presAssocID="{592C92BC-D9B0-46ED-8F83-B9410185EE5F}" presName="accent_4" presStyleCnt="0"/>
      <dgm:spPr/>
    </dgm:pt>
    <dgm:pt modelId="{0BF2AC9D-0EC4-4CA7-A751-2FF08DAF5C36}" type="pres">
      <dgm:prSet presAssocID="{592C92BC-D9B0-46ED-8F83-B9410185EE5F}" presName="accentRepeatNode" presStyleLbl="solidFgAcc1" presStyleIdx="3" presStyleCnt="4"/>
      <dgm:spPr/>
    </dgm:pt>
  </dgm:ptLst>
  <dgm:cxnLst>
    <dgm:cxn modelId="{85E61FB0-1560-4EC6-8526-A6DBE66443B9}" type="presOf" srcId="{3A6AD840-36C0-4D1F-8E1C-DC3B0283AEBC}" destId="{75CBF26E-7CEF-4D31-A4BF-23DAB178327C}" srcOrd="0" destOrd="0" presId="urn:microsoft.com/office/officeart/2008/layout/VerticalCurvedList"/>
    <dgm:cxn modelId="{338A216C-E2B3-4205-B55D-E312B2B3EF9E}" type="presOf" srcId="{EA9F36D7-3086-42C6-A630-9CDFECB8983A}" destId="{B371E1DF-F9DE-4EE3-84E9-59B9EDDAC0FD}" srcOrd="0" destOrd="0" presId="urn:microsoft.com/office/officeart/2008/layout/VerticalCurvedList"/>
    <dgm:cxn modelId="{F91DA2EC-1C7B-4DEC-BC19-97C03BEEA829}" type="presOf" srcId="{592C92BC-D9B0-46ED-8F83-B9410185EE5F}" destId="{57B6DEF8-A332-484F-8307-BAC96AC400D1}" srcOrd="0" destOrd="0" presId="urn:microsoft.com/office/officeart/2008/layout/VerticalCurvedList"/>
    <dgm:cxn modelId="{4C02ADC4-75C3-4505-A00F-ECA7F4E31150}" type="presOf" srcId="{AE230502-4D3A-48AD-893A-D4E52EA6D2FD}" destId="{2C435C87-CE22-4BF7-BDBE-C26F9C2725C6}" srcOrd="0" destOrd="0" presId="urn:microsoft.com/office/officeart/2008/layout/VerticalCurvedList"/>
    <dgm:cxn modelId="{19F7E8AE-415C-4BBD-84C5-61BD053A0EE5}" type="presOf" srcId="{112543D0-495F-4E27-9E95-CB45650FF344}" destId="{47688D1B-9B3E-4159-93A6-C12DAF3B3F53}" srcOrd="0" destOrd="0" presId="urn:microsoft.com/office/officeart/2008/layout/VerticalCurvedList"/>
    <dgm:cxn modelId="{F6420CA9-418B-4093-9E4B-7728560F0DBA}" srcId="{3D639F30-E2E3-44B6-B4C0-B2FE08632247}" destId="{3A6AD840-36C0-4D1F-8E1C-DC3B0283AEBC}" srcOrd="2" destOrd="0" parTransId="{972F1615-6355-44AE-9B39-8B9C35A471F4}" sibTransId="{CC2EFF68-0B7B-4E24-AA9C-7FC3F586672C}"/>
    <dgm:cxn modelId="{3E43BC53-C355-4BA1-A27B-73E6F0AB2C67}" srcId="{3D639F30-E2E3-44B6-B4C0-B2FE08632247}" destId="{EA9F36D7-3086-42C6-A630-9CDFECB8983A}" srcOrd="0" destOrd="0" parTransId="{80869AD8-7048-42D5-8E69-C96F4C306DD6}" sibTransId="{AE230502-4D3A-48AD-893A-D4E52EA6D2FD}"/>
    <dgm:cxn modelId="{B76A896B-C34D-436D-9DC8-E18E86361629}" srcId="{3D639F30-E2E3-44B6-B4C0-B2FE08632247}" destId="{592C92BC-D9B0-46ED-8F83-B9410185EE5F}" srcOrd="3" destOrd="0" parTransId="{FC181235-9281-4546-BE90-AD5562A2A651}" sibTransId="{036FB6D4-26A7-4DDF-8570-C6C0E22ED0B6}"/>
    <dgm:cxn modelId="{C597EA93-85E4-4312-B762-A4E9716672D9}" srcId="{3D639F30-E2E3-44B6-B4C0-B2FE08632247}" destId="{112543D0-495F-4E27-9E95-CB45650FF344}" srcOrd="1" destOrd="0" parTransId="{72575EE3-0AB8-434D-AF51-2DB7EFDE2353}" sibTransId="{367968D6-8070-4ECF-8CE1-C1F0F68A841E}"/>
    <dgm:cxn modelId="{FAA45CC2-5C20-45FE-B9CC-1D5D3DFC1E35}" type="presOf" srcId="{3D639F30-E2E3-44B6-B4C0-B2FE08632247}" destId="{714038FC-F0F0-4AF8-96B9-ED0C6DE5C620}" srcOrd="0" destOrd="0" presId="urn:microsoft.com/office/officeart/2008/layout/VerticalCurvedList"/>
    <dgm:cxn modelId="{CC1EED54-A629-4C86-8ED5-F60F04AEAC88}" type="presParOf" srcId="{714038FC-F0F0-4AF8-96B9-ED0C6DE5C620}" destId="{9F267BB7-C711-4251-BD44-0EB483CC42CB}" srcOrd="0" destOrd="0" presId="urn:microsoft.com/office/officeart/2008/layout/VerticalCurvedList"/>
    <dgm:cxn modelId="{8274D72A-36A9-4233-930B-82D1CA1A481E}" type="presParOf" srcId="{9F267BB7-C711-4251-BD44-0EB483CC42CB}" destId="{E0A028FA-F679-483B-9D58-ED44E7378E8C}" srcOrd="0" destOrd="0" presId="urn:microsoft.com/office/officeart/2008/layout/VerticalCurvedList"/>
    <dgm:cxn modelId="{B2E9D34E-31BD-48E5-A04B-90F6627CD869}" type="presParOf" srcId="{E0A028FA-F679-483B-9D58-ED44E7378E8C}" destId="{C74AEE0F-B90E-466A-B9BB-AAB002E53C5F}" srcOrd="0" destOrd="0" presId="urn:microsoft.com/office/officeart/2008/layout/VerticalCurvedList"/>
    <dgm:cxn modelId="{DD7B9D67-B088-4C71-BB5B-A32F63E365F3}" type="presParOf" srcId="{E0A028FA-F679-483B-9D58-ED44E7378E8C}" destId="{2C435C87-CE22-4BF7-BDBE-C26F9C2725C6}" srcOrd="1" destOrd="0" presId="urn:microsoft.com/office/officeart/2008/layout/VerticalCurvedList"/>
    <dgm:cxn modelId="{19641655-29C9-401C-BC4A-977591D872BD}" type="presParOf" srcId="{E0A028FA-F679-483B-9D58-ED44E7378E8C}" destId="{A443EEE0-28B6-4992-B04A-0E04C2770777}" srcOrd="2" destOrd="0" presId="urn:microsoft.com/office/officeart/2008/layout/VerticalCurvedList"/>
    <dgm:cxn modelId="{D7EDCDF9-3A39-41C2-B3E4-C2778E0B34DC}" type="presParOf" srcId="{E0A028FA-F679-483B-9D58-ED44E7378E8C}" destId="{FAB5B57F-14CB-495E-BCD3-9C4AE1BF337D}" srcOrd="3" destOrd="0" presId="urn:microsoft.com/office/officeart/2008/layout/VerticalCurvedList"/>
    <dgm:cxn modelId="{6FFFF8FC-8E2F-479A-8DCE-2A6BD37F32F8}" type="presParOf" srcId="{9F267BB7-C711-4251-BD44-0EB483CC42CB}" destId="{B371E1DF-F9DE-4EE3-84E9-59B9EDDAC0FD}" srcOrd="1" destOrd="0" presId="urn:microsoft.com/office/officeart/2008/layout/VerticalCurvedList"/>
    <dgm:cxn modelId="{A22A2D4F-45B3-4DB4-B013-693A2D563349}" type="presParOf" srcId="{9F267BB7-C711-4251-BD44-0EB483CC42CB}" destId="{5F395944-FFFA-43DF-8A2F-C42D2DD1109A}" srcOrd="2" destOrd="0" presId="urn:microsoft.com/office/officeart/2008/layout/VerticalCurvedList"/>
    <dgm:cxn modelId="{6BA390A7-4D0F-4C6B-94C6-80E8361FA506}" type="presParOf" srcId="{5F395944-FFFA-43DF-8A2F-C42D2DD1109A}" destId="{B196375A-18C9-4A33-9602-C3F0DE7DD9FA}" srcOrd="0" destOrd="0" presId="urn:microsoft.com/office/officeart/2008/layout/VerticalCurvedList"/>
    <dgm:cxn modelId="{72854C8F-BD40-4B1B-9AA3-2A1ED26E96D3}" type="presParOf" srcId="{9F267BB7-C711-4251-BD44-0EB483CC42CB}" destId="{47688D1B-9B3E-4159-93A6-C12DAF3B3F53}" srcOrd="3" destOrd="0" presId="urn:microsoft.com/office/officeart/2008/layout/VerticalCurvedList"/>
    <dgm:cxn modelId="{9E54462D-5C6A-4CF3-942E-E79FDB243A8C}" type="presParOf" srcId="{9F267BB7-C711-4251-BD44-0EB483CC42CB}" destId="{8D9224BE-6EA5-4AEA-8D65-6A520E5EEE44}" srcOrd="4" destOrd="0" presId="urn:microsoft.com/office/officeart/2008/layout/VerticalCurvedList"/>
    <dgm:cxn modelId="{3A122095-2F59-442F-BFFF-F52843D784E1}" type="presParOf" srcId="{8D9224BE-6EA5-4AEA-8D65-6A520E5EEE44}" destId="{F2459542-388C-4359-A54E-D4C4B322A437}" srcOrd="0" destOrd="0" presId="urn:microsoft.com/office/officeart/2008/layout/VerticalCurvedList"/>
    <dgm:cxn modelId="{6A7BBB76-DE8B-4A57-88DD-73193ABF42E4}" type="presParOf" srcId="{9F267BB7-C711-4251-BD44-0EB483CC42CB}" destId="{75CBF26E-7CEF-4D31-A4BF-23DAB178327C}" srcOrd="5" destOrd="0" presId="urn:microsoft.com/office/officeart/2008/layout/VerticalCurvedList"/>
    <dgm:cxn modelId="{28C638BA-B05D-499F-9AB0-5353A7C178DF}" type="presParOf" srcId="{9F267BB7-C711-4251-BD44-0EB483CC42CB}" destId="{A78E122E-2A0C-4BE1-B959-9EE542DFBCBE}" srcOrd="6" destOrd="0" presId="urn:microsoft.com/office/officeart/2008/layout/VerticalCurvedList"/>
    <dgm:cxn modelId="{16BAE3CE-2E3E-45DA-A3A5-AC4FC6D25747}" type="presParOf" srcId="{A78E122E-2A0C-4BE1-B959-9EE542DFBCBE}" destId="{E07C241C-0FFC-4A1A-806E-E8F6A84FDC55}" srcOrd="0" destOrd="0" presId="urn:microsoft.com/office/officeart/2008/layout/VerticalCurvedList"/>
    <dgm:cxn modelId="{75C0A2DE-24F1-4476-9B34-1F490A366CE3}" type="presParOf" srcId="{9F267BB7-C711-4251-BD44-0EB483CC42CB}" destId="{57B6DEF8-A332-484F-8307-BAC96AC400D1}" srcOrd="7" destOrd="0" presId="urn:microsoft.com/office/officeart/2008/layout/VerticalCurvedList"/>
    <dgm:cxn modelId="{8D092A6F-B59D-4247-9380-7A6F1A67579B}" type="presParOf" srcId="{9F267BB7-C711-4251-BD44-0EB483CC42CB}" destId="{500163A4-8EE8-4FD3-B8BE-2B7F44E58674}" srcOrd="8" destOrd="0" presId="urn:microsoft.com/office/officeart/2008/layout/VerticalCurvedList"/>
    <dgm:cxn modelId="{4412C055-B240-4036-81A0-86911A97C789}" type="presParOf" srcId="{500163A4-8EE8-4FD3-B8BE-2B7F44E58674}" destId="{0BF2AC9D-0EC4-4CA7-A751-2FF08DAF5C3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76151-19A8-46BE-B160-514A761D9E74}">
      <dsp:nvSpPr>
        <dsp:cNvPr id="0" name=""/>
        <dsp:cNvSpPr/>
      </dsp:nvSpPr>
      <dsp:spPr>
        <a:xfrm>
          <a:off x="3047999" y="692052"/>
          <a:ext cx="1672511" cy="2902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135"/>
              </a:lnTo>
              <a:lnTo>
                <a:pt x="1672511" y="145135"/>
              </a:lnTo>
              <a:lnTo>
                <a:pt x="1672511" y="29027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A1239B-0C97-4F30-90FD-FE42C8669E52}">
      <dsp:nvSpPr>
        <dsp:cNvPr id="0" name=""/>
        <dsp:cNvSpPr/>
      </dsp:nvSpPr>
      <dsp:spPr>
        <a:xfrm>
          <a:off x="3002279" y="692052"/>
          <a:ext cx="91440" cy="2902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027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DA1360-7B5C-49CF-AF98-BD34C7F72FC8}">
      <dsp:nvSpPr>
        <dsp:cNvPr id="0" name=""/>
        <dsp:cNvSpPr/>
      </dsp:nvSpPr>
      <dsp:spPr>
        <a:xfrm>
          <a:off x="1375488" y="692052"/>
          <a:ext cx="1672511" cy="290270"/>
        </a:xfrm>
        <a:custGeom>
          <a:avLst/>
          <a:gdLst/>
          <a:ahLst/>
          <a:cxnLst/>
          <a:rect l="0" t="0" r="0" b="0"/>
          <a:pathLst>
            <a:path>
              <a:moveTo>
                <a:pt x="1672511" y="0"/>
              </a:moveTo>
              <a:lnTo>
                <a:pt x="1672511" y="145135"/>
              </a:lnTo>
              <a:lnTo>
                <a:pt x="0" y="145135"/>
              </a:lnTo>
              <a:lnTo>
                <a:pt x="0" y="290270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5FCA88-5D9B-44A5-91E1-842F7CD75F6F}">
      <dsp:nvSpPr>
        <dsp:cNvPr id="0" name=""/>
        <dsp:cNvSpPr/>
      </dsp:nvSpPr>
      <dsp:spPr>
        <a:xfrm>
          <a:off x="2356879" y="932"/>
          <a:ext cx="1382241" cy="691120"/>
        </a:xfrm>
        <a:prstGeom prst="rect">
          <a:avLst/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Мовний </a:t>
          </a:r>
          <a:r>
            <a:rPr lang="uk-UA" sz="2300" kern="1200" dirty="0" err="1" smtClean="0"/>
            <a:t>портфоліо</a:t>
          </a:r>
          <a:endParaRPr lang="uk-UA" sz="2300" kern="1200" dirty="0"/>
        </a:p>
      </dsp:txBody>
      <dsp:txXfrm>
        <a:off x="2356879" y="932"/>
        <a:ext cx="1382241" cy="691120"/>
      </dsp:txXfrm>
    </dsp:sp>
    <dsp:sp modelId="{5D528CC2-87E5-446B-9BE7-1CB71267DC1C}">
      <dsp:nvSpPr>
        <dsp:cNvPr id="0" name=""/>
        <dsp:cNvSpPr/>
      </dsp:nvSpPr>
      <dsp:spPr>
        <a:xfrm>
          <a:off x="684367" y="982323"/>
          <a:ext cx="1382241" cy="691120"/>
        </a:xfrm>
        <a:prstGeom prst="rect">
          <a:avLst/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Мовний паспорт</a:t>
          </a:r>
          <a:endParaRPr lang="uk-UA" sz="2300" kern="1200" dirty="0"/>
        </a:p>
      </dsp:txBody>
      <dsp:txXfrm>
        <a:off x="684367" y="982323"/>
        <a:ext cx="1382241" cy="691120"/>
      </dsp:txXfrm>
    </dsp:sp>
    <dsp:sp modelId="{805B6F0C-6A9C-4D76-91EF-9B72188DE043}">
      <dsp:nvSpPr>
        <dsp:cNvPr id="0" name=""/>
        <dsp:cNvSpPr/>
      </dsp:nvSpPr>
      <dsp:spPr>
        <a:xfrm>
          <a:off x="2356879" y="982323"/>
          <a:ext cx="1382241" cy="691120"/>
        </a:xfrm>
        <a:prstGeom prst="rect">
          <a:avLst/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Мовна біографія</a:t>
          </a:r>
          <a:endParaRPr lang="uk-UA" sz="2300" kern="1200" dirty="0"/>
        </a:p>
      </dsp:txBody>
      <dsp:txXfrm>
        <a:off x="2356879" y="982323"/>
        <a:ext cx="1382241" cy="691120"/>
      </dsp:txXfrm>
    </dsp:sp>
    <dsp:sp modelId="{C3600926-EE6D-4644-9D9E-A5C77C9DA2B1}">
      <dsp:nvSpPr>
        <dsp:cNvPr id="0" name=""/>
        <dsp:cNvSpPr/>
      </dsp:nvSpPr>
      <dsp:spPr>
        <a:xfrm>
          <a:off x="4029391" y="982323"/>
          <a:ext cx="1382241" cy="691120"/>
        </a:xfrm>
        <a:prstGeom prst="rect">
          <a:avLst/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Досьє</a:t>
          </a:r>
          <a:endParaRPr lang="uk-UA" sz="2300" kern="1200" dirty="0"/>
        </a:p>
      </dsp:txBody>
      <dsp:txXfrm>
        <a:off x="4029391" y="982323"/>
        <a:ext cx="1382241" cy="691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5F59C-EE50-429A-BDC6-8F0612DC8A42}">
      <dsp:nvSpPr>
        <dsp:cNvPr id="0" name=""/>
        <dsp:cNvSpPr/>
      </dsp:nvSpPr>
      <dsp:spPr>
        <a:xfrm>
          <a:off x="852256" y="3030"/>
          <a:ext cx="7018551" cy="101541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i="1" kern="1200" dirty="0" smtClean="0"/>
            <a:t>Формування вміння самостійно вчитися</a:t>
          </a:r>
          <a:endParaRPr lang="uk-UA" sz="2300" kern="1200" dirty="0"/>
        </a:p>
      </dsp:txBody>
      <dsp:txXfrm>
        <a:off x="1359966" y="3030"/>
        <a:ext cx="6003132" cy="1015419"/>
      </dsp:txXfrm>
    </dsp:sp>
    <dsp:sp modelId="{E554FC3E-D309-4F8E-81DF-0075E0F5ADF0}">
      <dsp:nvSpPr>
        <dsp:cNvPr id="0" name=""/>
        <dsp:cNvSpPr/>
      </dsp:nvSpPr>
      <dsp:spPr>
        <a:xfrm>
          <a:off x="852256" y="1160607"/>
          <a:ext cx="7018526" cy="1015419"/>
        </a:xfrm>
        <a:prstGeom prst="chevron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i="1" kern="1200" dirty="0" smtClean="0"/>
            <a:t>Формування вміння критично мислити</a:t>
          </a:r>
          <a:endParaRPr lang="uk-UA" sz="2300" kern="1200" dirty="0"/>
        </a:p>
      </dsp:txBody>
      <dsp:txXfrm>
        <a:off x="1359966" y="1160607"/>
        <a:ext cx="6003107" cy="1015419"/>
      </dsp:txXfrm>
    </dsp:sp>
    <dsp:sp modelId="{CA311C26-EB39-4782-B1DB-C5B9C8D14384}">
      <dsp:nvSpPr>
        <dsp:cNvPr id="0" name=""/>
        <dsp:cNvSpPr/>
      </dsp:nvSpPr>
      <dsp:spPr>
        <a:xfrm>
          <a:off x="904702" y="2304254"/>
          <a:ext cx="7000502" cy="1015419"/>
        </a:xfrm>
        <a:prstGeom prst="chevron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i="1" kern="1200" dirty="0" smtClean="0"/>
            <a:t>Формування здатності до самопізнання та самореалізації</a:t>
          </a:r>
          <a:r>
            <a:rPr lang="ru-RU" sz="2300" b="1" i="1" kern="1200" dirty="0" smtClean="0"/>
            <a:t> </a:t>
          </a:r>
          <a:endParaRPr lang="uk-UA" sz="2300" kern="1200" dirty="0"/>
        </a:p>
      </dsp:txBody>
      <dsp:txXfrm>
        <a:off x="1412412" y="2304254"/>
        <a:ext cx="5985083" cy="1015419"/>
      </dsp:txXfrm>
    </dsp:sp>
    <dsp:sp modelId="{13A19583-7F45-4801-AB68-A2E2F4EB783D}">
      <dsp:nvSpPr>
        <dsp:cNvPr id="0" name=""/>
        <dsp:cNvSpPr/>
      </dsp:nvSpPr>
      <dsp:spPr>
        <a:xfrm>
          <a:off x="887491" y="3478793"/>
          <a:ext cx="6978899" cy="1015419"/>
        </a:xfrm>
        <a:prstGeom prst="chevron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i="1" kern="1200" dirty="0" smtClean="0"/>
            <a:t>Набуття комунікативних навичок і умінь, необхідних для життєвого та </a:t>
          </a:r>
          <a:r>
            <a:rPr lang="uk-UA" sz="2300" b="1" i="1" kern="1200" dirty="0" smtClean="0"/>
            <a:t>професійного </a:t>
          </a:r>
          <a:r>
            <a:rPr lang="uk-UA" sz="2300" b="1" i="1" kern="1200" dirty="0" smtClean="0"/>
            <a:t>вибору</a:t>
          </a:r>
          <a:endParaRPr lang="uk-UA" sz="2300" kern="1200" dirty="0"/>
        </a:p>
      </dsp:txBody>
      <dsp:txXfrm>
        <a:off x="1395201" y="3478793"/>
        <a:ext cx="5963480" cy="10154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A23D4-E817-45EE-8F61-FD041A379832}">
      <dsp:nvSpPr>
        <dsp:cNvPr id="0" name=""/>
        <dsp:cNvSpPr/>
      </dsp:nvSpPr>
      <dsp:spPr>
        <a:xfrm>
          <a:off x="1974308" y="0"/>
          <a:ext cx="3192007" cy="2032000"/>
        </a:xfrm>
        <a:prstGeom prst="triangl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/>
            <a:t>Уміння</a:t>
          </a:r>
          <a:endParaRPr lang="uk-UA" sz="3200" kern="1200" dirty="0"/>
        </a:p>
      </dsp:txBody>
      <dsp:txXfrm>
        <a:off x="2772310" y="1016000"/>
        <a:ext cx="1596003" cy="1016000"/>
      </dsp:txXfrm>
    </dsp:sp>
    <dsp:sp modelId="{25CF0236-E882-4BD0-9568-06909C4E3246}">
      <dsp:nvSpPr>
        <dsp:cNvPr id="0" name=""/>
        <dsp:cNvSpPr/>
      </dsp:nvSpPr>
      <dsp:spPr>
        <a:xfrm>
          <a:off x="391584" y="2032000"/>
          <a:ext cx="3152587" cy="2032000"/>
        </a:xfrm>
        <a:prstGeom prst="triangl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/>
            <a:t>Знання</a:t>
          </a:r>
          <a:endParaRPr lang="uk-UA" sz="3300" kern="1200" dirty="0"/>
        </a:p>
      </dsp:txBody>
      <dsp:txXfrm>
        <a:off x="1179731" y="3048000"/>
        <a:ext cx="1576293" cy="1016000"/>
      </dsp:txXfrm>
    </dsp:sp>
    <dsp:sp modelId="{60C4192C-8925-43DF-B931-CB9B9D2A0E7C}">
      <dsp:nvSpPr>
        <dsp:cNvPr id="0" name=""/>
        <dsp:cNvSpPr/>
      </dsp:nvSpPr>
      <dsp:spPr>
        <a:xfrm rot="10800000">
          <a:off x="1997971" y="2032000"/>
          <a:ext cx="3144682" cy="2032000"/>
        </a:xfrm>
        <a:prstGeom prst="triangl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Вміння вчитися</a:t>
          </a:r>
          <a:endParaRPr lang="uk-UA" sz="2800" kern="1200" dirty="0"/>
        </a:p>
      </dsp:txBody>
      <dsp:txXfrm rot="10800000">
        <a:off x="2784141" y="2032000"/>
        <a:ext cx="1572341" cy="1016000"/>
      </dsp:txXfrm>
    </dsp:sp>
    <dsp:sp modelId="{1F8A5908-4167-4FC6-9851-ABED2CD370C7}">
      <dsp:nvSpPr>
        <dsp:cNvPr id="0" name=""/>
        <dsp:cNvSpPr/>
      </dsp:nvSpPr>
      <dsp:spPr>
        <a:xfrm>
          <a:off x="3600406" y="2016231"/>
          <a:ext cx="3032231" cy="2032000"/>
        </a:xfrm>
        <a:prstGeom prst="triangl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Життєвий досвід</a:t>
          </a:r>
          <a:endParaRPr lang="uk-UA" sz="2400" kern="1200" dirty="0"/>
        </a:p>
      </dsp:txBody>
      <dsp:txXfrm>
        <a:off x="4358464" y="3032231"/>
        <a:ext cx="1516115" cy="1016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7FD545-96A6-46DD-AE96-283CD4E0A7EB}">
      <dsp:nvSpPr>
        <dsp:cNvPr id="0" name=""/>
        <dsp:cNvSpPr/>
      </dsp:nvSpPr>
      <dsp:spPr>
        <a:xfrm>
          <a:off x="0" y="0"/>
          <a:ext cx="7200800" cy="95003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kern="1200" dirty="0" smtClean="0"/>
            <a:t>Моделююча</a:t>
          </a:r>
          <a:endParaRPr lang="uk-UA" sz="4100" kern="1200" dirty="0"/>
        </a:p>
      </dsp:txBody>
      <dsp:txXfrm>
        <a:off x="1535163" y="0"/>
        <a:ext cx="5665636" cy="950034"/>
      </dsp:txXfrm>
    </dsp:sp>
    <dsp:sp modelId="{215C85E6-719D-452F-870F-6963C02067B8}">
      <dsp:nvSpPr>
        <dsp:cNvPr id="0" name=""/>
        <dsp:cNvSpPr/>
      </dsp:nvSpPr>
      <dsp:spPr>
        <a:xfrm>
          <a:off x="95003" y="95003"/>
          <a:ext cx="1440160" cy="760027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20EE10-9CC9-4CFB-827A-BAF0967C5F97}">
      <dsp:nvSpPr>
        <dsp:cNvPr id="0" name=""/>
        <dsp:cNvSpPr/>
      </dsp:nvSpPr>
      <dsp:spPr>
        <a:xfrm>
          <a:off x="0" y="1045038"/>
          <a:ext cx="7200800" cy="950034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kern="1200" dirty="0" smtClean="0"/>
            <a:t>Накопичувальна</a:t>
          </a:r>
          <a:endParaRPr lang="uk-UA" sz="4100" kern="1200" dirty="0"/>
        </a:p>
      </dsp:txBody>
      <dsp:txXfrm>
        <a:off x="1535163" y="1045038"/>
        <a:ext cx="5665636" cy="950034"/>
      </dsp:txXfrm>
    </dsp:sp>
    <dsp:sp modelId="{6EAE7393-CBF3-4DE1-A66A-CD84F400A78D}">
      <dsp:nvSpPr>
        <dsp:cNvPr id="0" name=""/>
        <dsp:cNvSpPr/>
      </dsp:nvSpPr>
      <dsp:spPr>
        <a:xfrm>
          <a:off x="95003" y="1140041"/>
          <a:ext cx="1440160" cy="760027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-5341183"/>
            <a:satOff val="23809"/>
            <a:lumOff val="21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B4B9F5-5130-45B8-A28C-5AAF1FEB2D05}">
      <dsp:nvSpPr>
        <dsp:cNvPr id="0" name=""/>
        <dsp:cNvSpPr/>
      </dsp:nvSpPr>
      <dsp:spPr>
        <a:xfrm>
          <a:off x="0" y="2090076"/>
          <a:ext cx="7200800" cy="950034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kern="1200" dirty="0" smtClean="0"/>
            <a:t>Рефлексивно-креативна</a:t>
          </a:r>
          <a:endParaRPr lang="uk-UA" sz="4100" kern="1200" dirty="0"/>
        </a:p>
      </dsp:txBody>
      <dsp:txXfrm>
        <a:off x="1535163" y="2090076"/>
        <a:ext cx="5665636" cy="950034"/>
      </dsp:txXfrm>
    </dsp:sp>
    <dsp:sp modelId="{93AFAE7C-198B-4AF3-9110-7C28167191A1}">
      <dsp:nvSpPr>
        <dsp:cNvPr id="0" name=""/>
        <dsp:cNvSpPr/>
      </dsp:nvSpPr>
      <dsp:spPr>
        <a:xfrm>
          <a:off x="95003" y="2185080"/>
          <a:ext cx="1440160" cy="760027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-10682366"/>
            <a:satOff val="47617"/>
            <a:lumOff val="42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975E5-7E66-4F30-B5BF-07559A44C446}">
      <dsp:nvSpPr>
        <dsp:cNvPr id="0" name=""/>
        <dsp:cNvSpPr/>
      </dsp:nvSpPr>
      <dsp:spPr>
        <a:xfrm>
          <a:off x="59086" y="186924"/>
          <a:ext cx="2896233" cy="3694176"/>
        </a:xfrm>
        <a:prstGeom prst="roundRect">
          <a:avLst/>
        </a:prstGeom>
        <a:blipFill>
          <a:blip xmlns:r="http://schemas.openxmlformats.org/officeDocument/2006/relationships" r:embed="rId1">
            <a:extLst/>
          </a:blip>
          <a:srcRect/>
          <a:stretch>
            <a:fillRect l="-39000" r="-39000"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52E203-F1F3-40E5-B0EA-EA7D59DBC94B}">
      <dsp:nvSpPr>
        <dsp:cNvPr id="0" name=""/>
        <dsp:cNvSpPr/>
      </dsp:nvSpPr>
      <dsp:spPr>
        <a:xfrm>
          <a:off x="174935" y="1516827"/>
          <a:ext cx="2230100" cy="221650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kern="1200"/>
        </a:p>
      </dsp:txBody>
      <dsp:txXfrm>
        <a:off x="174935" y="1516827"/>
        <a:ext cx="2230100" cy="2216505"/>
      </dsp:txXfrm>
    </dsp:sp>
    <dsp:sp modelId="{943090CB-9A3F-4851-AB7F-991FC16C38F1}">
      <dsp:nvSpPr>
        <dsp:cNvPr id="0" name=""/>
        <dsp:cNvSpPr/>
      </dsp:nvSpPr>
      <dsp:spPr>
        <a:xfrm>
          <a:off x="2508231" y="2215"/>
          <a:ext cx="894178" cy="894178"/>
        </a:xfrm>
        <a:prstGeom prst="ellipse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A369EB-1F7A-4F2E-B17C-0DF1ED9EA5E0}">
      <dsp:nvSpPr>
        <dsp:cNvPr id="0" name=""/>
        <dsp:cNvSpPr/>
      </dsp:nvSpPr>
      <dsp:spPr>
        <a:xfrm>
          <a:off x="3402409" y="2215"/>
          <a:ext cx="4387376" cy="894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0" tIns="50800" rIns="1016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Активний </a:t>
          </a:r>
          <a:endParaRPr lang="uk-UA" sz="4000" kern="1200" dirty="0"/>
        </a:p>
      </dsp:txBody>
      <dsp:txXfrm>
        <a:off x="3402409" y="2215"/>
        <a:ext cx="4387376" cy="894178"/>
      </dsp:txXfrm>
    </dsp:sp>
    <dsp:sp modelId="{DC98F886-DAC9-4495-88CD-86D5741BFAD4}">
      <dsp:nvSpPr>
        <dsp:cNvPr id="0" name=""/>
        <dsp:cNvSpPr/>
      </dsp:nvSpPr>
      <dsp:spPr>
        <a:xfrm>
          <a:off x="2508231" y="1057345"/>
          <a:ext cx="894178" cy="894178"/>
        </a:xfrm>
        <a:prstGeom prst="ellipse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A46D9B-1F63-40C3-ABAA-D14CEED15536}">
      <dsp:nvSpPr>
        <dsp:cNvPr id="0" name=""/>
        <dsp:cNvSpPr/>
      </dsp:nvSpPr>
      <dsp:spPr>
        <a:xfrm>
          <a:off x="3402409" y="1057345"/>
          <a:ext cx="4387376" cy="894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0" tIns="54610" rIns="109220" bIns="5461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300" kern="1200" dirty="0" smtClean="0"/>
            <a:t>Цілеспрямований </a:t>
          </a:r>
          <a:endParaRPr lang="uk-UA" sz="4300" kern="1200" dirty="0"/>
        </a:p>
      </dsp:txBody>
      <dsp:txXfrm>
        <a:off x="3402409" y="1057345"/>
        <a:ext cx="4387376" cy="894178"/>
      </dsp:txXfrm>
    </dsp:sp>
    <dsp:sp modelId="{6574EC5F-E857-4039-862D-07593386E90A}">
      <dsp:nvSpPr>
        <dsp:cNvPr id="0" name=""/>
        <dsp:cNvSpPr/>
      </dsp:nvSpPr>
      <dsp:spPr>
        <a:xfrm>
          <a:off x="2508231" y="2112476"/>
          <a:ext cx="894178" cy="894178"/>
        </a:xfrm>
        <a:prstGeom prst="ellipse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4AC3D-19CB-4230-9BB1-136A5F3C7BD5}">
      <dsp:nvSpPr>
        <dsp:cNvPr id="0" name=""/>
        <dsp:cNvSpPr/>
      </dsp:nvSpPr>
      <dsp:spPr>
        <a:xfrm>
          <a:off x="3402409" y="2112476"/>
          <a:ext cx="4387376" cy="894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0" tIns="54610" rIns="109220" bIns="5461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300" kern="1200" dirty="0" smtClean="0"/>
            <a:t>Ініціативний</a:t>
          </a:r>
          <a:endParaRPr lang="uk-UA" sz="4300" kern="1200" dirty="0"/>
        </a:p>
      </dsp:txBody>
      <dsp:txXfrm>
        <a:off x="3402409" y="2112476"/>
        <a:ext cx="4387376" cy="894178"/>
      </dsp:txXfrm>
    </dsp:sp>
    <dsp:sp modelId="{9DC491AE-01C7-4E88-8F8D-F1C9666B910F}">
      <dsp:nvSpPr>
        <dsp:cNvPr id="0" name=""/>
        <dsp:cNvSpPr/>
      </dsp:nvSpPr>
      <dsp:spPr>
        <a:xfrm>
          <a:off x="2508231" y="3167606"/>
          <a:ext cx="894178" cy="894178"/>
        </a:xfrm>
        <a:prstGeom prst="ellipse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2789A6-E30F-4821-8DCA-891B02B9839B}">
      <dsp:nvSpPr>
        <dsp:cNvPr id="0" name=""/>
        <dsp:cNvSpPr/>
      </dsp:nvSpPr>
      <dsp:spPr>
        <a:xfrm>
          <a:off x="3402409" y="3167606"/>
          <a:ext cx="4387376" cy="894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20" tIns="54610" rIns="109220" bIns="5461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300" kern="1200" dirty="0" smtClean="0"/>
            <a:t>Відповідальний</a:t>
          </a:r>
          <a:endParaRPr lang="uk-UA" sz="4300" kern="1200" dirty="0"/>
        </a:p>
      </dsp:txBody>
      <dsp:txXfrm>
        <a:off x="3402409" y="3167606"/>
        <a:ext cx="4387376" cy="8941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811AB-4D60-4464-A425-8AB8B99F05D6}">
      <dsp:nvSpPr>
        <dsp:cNvPr id="0" name=""/>
        <dsp:cNvSpPr/>
      </dsp:nvSpPr>
      <dsp:spPr>
        <a:xfrm>
          <a:off x="2395274" y="1228386"/>
          <a:ext cx="2073875" cy="2073875"/>
        </a:xfrm>
        <a:prstGeom prst="ellipse">
          <a:avLst/>
        </a:prstGeom>
        <a:solidFill>
          <a:schemeClr val="accent3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What kind of man was Father Martin</a:t>
          </a:r>
          <a:r>
            <a:rPr lang="ru-RU" sz="2500" kern="1200" dirty="0" smtClean="0"/>
            <a:t>?</a:t>
          </a:r>
          <a:endParaRPr lang="uk-UA" sz="2500" kern="1200" dirty="0"/>
        </a:p>
      </dsp:txBody>
      <dsp:txXfrm>
        <a:off x="2698986" y="1532098"/>
        <a:ext cx="1466451" cy="1466451"/>
      </dsp:txXfrm>
    </dsp:sp>
    <dsp:sp modelId="{6E3FF8EE-9EB8-4514-9FA5-CD94182F4BB5}">
      <dsp:nvSpPr>
        <dsp:cNvPr id="0" name=""/>
        <dsp:cNvSpPr/>
      </dsp:nvSpPr>
      <dsp:spPr>
        <a:xfrm>
          <a:off x="2913743" y="13222"/>
          <a:ext cx="1036937" cy="1036937"/>
        </a:xfrm>
        <a:prstGeom prst="ellipse">
          <a:avLst/>
        </a:prstGeom>
        <a:solidFill>
          <a:schemeClr val="accent3">
            <a:shade val="80000"/>
            <a:alpha val="50000"/>
            <a:hueOff val="-1"/>
            <a:satOff val="463"/>
            <a:lumOff val="407"/>
            <a:alphaOff val="2308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Old</a:t>
          </a:r>
          <a:endParaRPr lang="uk-UA" sz="1200" kern="1200" dirty="0"/>
        </a:p>
      </dsp:txBody>
      <dsp:txXfrm>
        <a:off x="3065599" y="165078"/>
        <a:ext cx="733225" cy="733225"/>
      </dsp:txXfrm>
    </dsp:sp>
    <dsp:sp modelId="{965A61E5-C92F-46C9-B606-DEF95F999223}">
      <dsp:nvSpPr>
        <dsp:cNvPr id="0" name=""/>
        <dsp:cNvSpPr/>
      </dsp:nvSpPr>
      <dsp:spPr>
        <a:xfrm>
          <a:off x="3719402" y="211799"/>
          <a:ext cx="1036937" cy="1036937"/>
        </a:xfrm>
        <a:prstGeom prst="ellipse">
          <a:avLst/>
        </a:prstGeom>
        <a:solidFill>
          <a:schemeClr val="accent3">
            <a:shade val="80000"/>
            <a:alpha val="50000"/>
            <a:hueOff val="-3"/>
            <a:satOff val="926"/>
            <a:lumOff val="814"/>
            <a:alphaOff val="4615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Tired</a:t>
          </a:r>
          <a:endParaRPr lang="uk-UA" sz="1200" kern="1200" dirty="0"/>
        </a:p>
      </dsp:txBody>
      <dsp:txXfrm>
        <a:off x="3871258" y="363655"/>
        <a:ext cx="733225" cy="733225"/>
      </dsp:txXfrm>
    </dsp:sp>
    <dsp:sp modelId="{EB72DBC1-0DBB-4D0B-BB34-2F8B07DC4864}">
      <dsp:nvSpPr>
        <dsp:cNvPr id="0" name=""/>
        <dsp:cNvSpPr/>
      </dsp:nvSpPr>
      <dsp:spPr>
        <a:xfrm>
          <a:off x="4340495" y="762039"/>
          <a:ext cx="1036937" cy="1036937"/>
        </a:xfrm>
        <a:prstGeom prst="ellipse">
          <a:avLst/>
        </a:prstGeom>
        <a:solidFill>
          <a:schemeClr val="accent3">
            <a:shade val="80000"/>
            <a:alpha val="50000"/>
            <a:hueOff val="-4"/>
            <a:satOff val="1389"/>
            <a:lumOff val="1222"/>
            <a:alphaOff val="692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Best</a:t>
          </a:r>
          <a:endParaRPr lang="uk-UA" sz="1200" kern="1200" dirty="0"/>
        </a:p>
      </dsp:txBody>
      <dsp:txXfrm>
        <a:off x="4492351" y="913895"/>
        <a:ext cx="733225" cy="733225"/>
      </dsp:txXfrm>
    </dsp:sp>
    <dsp:sp modelId="{BEF7FCF4-3516-46E2-A989-A3141059C09C}">
      <dsp:nvSpPr>
        <dsp:cNvPr id="0" name=""/>
        <dsp:cNvSpPr/>
      </dsp:nvSpPr>
      <dsp:spPr>
        <a:xfrm>
          <a:off x="4634735" y="1537888"/>
          <a:ext cx="1036937" cy="1036937"/>
        </a:xfrm>
        <a:prstGeom prst="ellipse">
          <a:avLst/>
        </a:prstGeom>
        <a:solidFill>
          <a:schemeClr val="accent3">
            <a:shade val="80000"/>
            <a:alpha val="50000"/>
            <a:hueOff val="-5"/>
            <a:satOff val="1852"/>
            <a:lumOff val="1629"/>
            <a:alphaOff val="9231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Skillful</a:t>
          </a:r>
          <a:endParaRPr lang="uk-UA" sz="1200" kern="1200" dirty="0"/>
        </a:p>
      </dsp:txBody>
      <dsp:txXfrm>
        <a:off x="4786591" y="1689744"/>
        <a:ext cx="733225" cy="733225"/>
      </dsp:txXfrm>
    </dsp:sp>
    <dsp:sp modelId="{498E2CE6-7EBC-4830-83E0-2F1046FD8E43}">
      <dsp:nvSpPr>
        <dsp:cNvPr id="0" name=""/>
        <dsp:cNvSpPr/>
      </dsp:nvSpPr>
      <dsp:spPr>
        <a:xfrm>
          <a:off x="4534718" y="2361609"/>
          <a:ext cx="1036937" cy="1036937"/>
        </a:xfrm>
        <a:prstGeom prst="ellipse">
          <a:avLst/>
        </a:prstGeom>
        <a:solidFill>
          <a:schemeClr val="accent3">
            <a:shade val="80000"/>
            <a:alpha val="50000"/>
            <a:hueOff val="-7"/>
            <a:satOff val="2315"/>
            <a:lumOff val="2036"/>
            <a:alphaOff val="11538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Honored</a:t>
          </a:r>
          <a:endParaRPr lang="uk-UA" sz="1200" kern="1200" dirty="0"/>
        </a:p>
      </dsp:txBody>
      <dsp:txXfrm>
        <a:off x="4686574" y="2513465"/>
        <a:ext cx="733225" cy="733225"/>
      </dsp:txXfrm>
    </dsp:sp>
    <dsp:sp modelId="{92021670-4A87-464D-AE39-70C36ACD6A1A}">
      <dsp:nvSpPr>
        <dsp:cNvPr id="0" name=""/>
        <dsp:cNvSpPr/>
      </dsp:nvSpPr>
      <dsp:spPr>
        <a:xfrm>
          <a:off x="4063354" y="3044498"/>
          <a:ext cx="1036937" cy="1036937"/>
        </a:xfrm>
        <a:prstGeom prst="ellipse">
          <a:avLst/>
        </a:prstGeom>
        <a:solidFill>
          <a:schemeClr val="accent3">
            <a:shade val="80000"/>
            <a:alpha val="50000"/>
            <a:hueOff val="-8"/>
            <a:satOff val="2778"/>
            <a:lumOff val="2443"/>
            <a:alphaOff val="13846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Kind</a:t>
          </a:r>
          <a:endParaRPr lang="uk-UA" sz="1200" kern="1200" dirty="0"/>
        </a:p>
      </dsp:txBody>
      <dsp:txXfrm>
        <a:off x="4215210" y="3196354"/>
        <a:ext cx="733225" cy="733225"/>
      </dsp:txXfrm>
    </dsp:sp>
    <dsp:sp modelId="{906B04D5-3C5F-4F01-B475-89F603392A1D}">
      <dsp:nvSpPr>
        <dsp:cNvPr id="0" name=""/>
        <dsp:cNvSpPr/>
      </dsp:nvSpPr>
      <dsp:spPr>
        <a:xfrm>
          <a:off x="3328628" y="3430112"/>
          <a:ext cx="1036937" cy="1036937"/>
        </a:xfrm>
        <a:prstGeom prst="ellipse">
          <a:avLst/>
        </a:prstGeom>
        <a:solidFill>
          <a:schemeClr val="accent3">
            <a:shade val="80000"/>
            <a:alpha val="50000"/>
            <a:hueOff val="-9"/>
            <a:satOff val="3240"/>
            <a:lumOff val="2851"/>
            <a:alphaOff val="16154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Hospitable</a:t>
          </a:r>
          <a:endParaRPr lang="uk-UA" sz="1200" kern="1200" dirty="0"/>
        </a:p>
      </dsp:txBody>
      <dsp:txXfrm>
        <a:off x="3480484" y="3581968"/>
        <a:ext cx="733225" cy="733225"/>
      </dsp:txXfrm>
    </dsp:sp>
    <dsp:sp modelId="{6F2A1341-4141-43E7-B0A6-293BE2378852}">
      <dsp:nvSpPr>
        <dsp:cNvPr id="0" name=""/>
        <dsp:cNvSpPr/>
      </dsp:nvSpPr>
      <dsp:spPr>
        <a:xfrm>
          <a:off x="2498857" y="3430112"/>
          <a:ext cx="1036937" cy="1036937"/>
        </a:xfrm>
        <a:prstGeom prst="ellipse">
          <a:avLst/>
        </a:prstGeom>
        <a:solidFill>
          <a:schemeClr val="accent3">
            <a:shade val="80000"/>
            <a:alpha val="50000"/>
            <a:hueOff val="-10"/>
            <a:satOff val="3703"/>
            <a:lumOff val="3258"/>
            <a:alphaOff val="18462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Generous</a:t>
          </a:r>
          <a:endParaRPr lang="uk-UA" sz="1200" kern="1200" dirty="0"/>
        </a:p>
      </dsp:txBody>
      <dsp:txXfrm>
        <a:off x="2650713" y="3581968"/>
        <a:ext cx="733225" cy="733225"/>
      </dsp:txXfrm>
    </dsp:sp>
    <dsp:sp modelId="{6C5A9DB3-81F3-45D6-9944-EC277BF2A55F}">
      <dsp:nvSpPr>
        <dsp:cNvPr id="0" name=""/>
        <dsp:cNvSpPr/>
      </dsp:nvSpPr>
      <dsp:spPr>
        <a:xfrm>
          <a:off x="1764131" y="3044498"/>
          <a:ext cx="1036937" cy="1036937"/>
        </a:xfrm>
        <a:prstGeom prst="ellipse">
          <a:avLst/>
        </a:prstGeom>
        <a:solidFill>
          <a:schemeClr val="accent3">
            <a:shade val="80000"/>
            <a:alpha val="50000"/>
            <a:hueOff val="-12"/>
            <a:satOff val="4166"/>
            <a:lumOff val="3665"/>
            <a:alphaOff val="20769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Thoughtful</a:t>
          </a:r>
          <a:endParaRPr lang="uk-UA" sz="1200" kern="1200" dirty="0"/>
        </a:p>
      </dsp:txBody>
      <dsp:txXfrm>
        <a:off x="1915987" y="3196354"/>
        <a:ext cx="733225" cy="733225"/>
      </dsp:txXfrm>
    </dsp:sp>
    <dsp:sp modelId="{D72E190E-95F7-4CDA-A1B6-C127A87EDF0C}">
      <dsp:nvSpPr>
        <dsp:cNvPr id="0" name=""/>
        <dsp:cNvSpPr/>
      </dsp:nvSpPr>
      <dsp:spPr>
        <a:xfrm>
          <a:off x="1292767" y="2361609"/>
          <a:ext cx="1036937" cy="1036937"/>
        </a:xfrm>
        <a:prstGeom prst="ellipse">
          <a:avLst/>
        </a:prstGeom>
        <a:solidFill>
          <a:schemeClr val="accent3">
            <a:shade val="80000"/>
            <a:alpha val="50000"/>
            <a:hueOff val="-13"/>
            <a:satOff val="4629"/>
            <a:lumOff val="4072"/>
            <a:alphaOff val="2307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Lucky</a:t>
          </a:r>
          <a:endParaRPr lang="uk-UA" sz="1200" kern="1200" dirty="0"/>
        </a:p>
      </dsp:txBody>
      <dsp:txXfrm>
        <a:off x="1444623" y="2513465"/>
        <a:ext cx="733225" cy="733225"/>
      </dsp:txXfrm>
    </dsp:sp>
    <dsp:sp modelId="{8C1B6DA0-40B3-4FBB-9427-8A1EED830FE3}">
      <dsp:nvSpPr>
        <dsp:cNvPr id="0" name=""/>
        <dsp:cNvSpPr/>
      </dsp:nvSpPr>
      <dsp:spPr>
        <a:xfrm>
          <a:off x="1192750" y="1537888"/>
          <a:ext cx="1036937" cy="1036937"/>
        </a:xfrm>
        <a:prstGeom prst="ellipse">
          <a:avLst/>
        </a:prstGeom>
        <a:solidFill>
          <a:schemeClr val="accent3">
            <a:shade val="80000"/>
            <a:alpha val="50000"/>
            <a:hueOff val="-14"/>
            <a:satOff val="5092"/>
            <a:lumOff val="4480"/>
            <a:alphaOff val="25385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Wise</a:t>
          </a:r>
          <a:endParaRPr lang="uk-UA" sz="1200" kern="1200" dirty="0"/>
        </a:p>
      </dsp:txBody>
      <dsp:txXfrm>
        <a:off x="1344606" y="1689744"/>
        <a:ext cx="733225" cy="733225"/>
      </dsp:txXfrm>
    </dsp:sp>
    <dsp:sp modelId="{612535C2-4672-42A4-82C9-2A953FEE650E}">
      <dsp:nvSpPr>
        <dsp:cNvPr id="0" name=""/>
        <dsp:cNvSpPr/>
      </dsp:nvSpPr>
      <dsp:spPr>
        <a:xfrm>
          <a:off x="1486990" y="762039"/>
          <a:ext cx="1036937" cy="1036937"/>
        </a:xfrm>
        <a:prstGeom prst="ellipse">
          <a:avLst/>
        </a:prstGeom>
        <a:solidFill>
          <a:schemeClr val="accent3">
            <a:shade val="80000"/>
            <a:alpha val="50000"/>
            <a:hueOff val="-16"/>
            <a:satOff val="5555"/>
            <a:lumOff val="4887"/>
            <a:alphaOff val="27692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Spiritually rich</a:t>
          </a:r>
          <a:endParaRPr lang="uk-UA" sz="1200" kern="1200" dirty="0"/>
        </a:p>
      </dsp:txBody>
      <dsp:txXfrm>
        <a:off x="1638846" y="913895"/>
        <a:ext cx="733225" cy="733225"/>
      </dsp:txXfrm>
    </dsp:sp>
    <dsp:sp modelId="{C2B0B0FC-6ADE-4563-92FF-B54A9F7E4FB8}">
      <dsp:nvSpPr>
        <dsp:cNvPr id="0" name=""/>
        <dsp:cNvSpPr/>
      </dsp:nvSpPr>
      <dsp:spPr>
        <a:xfrm>
          <a:off x="2108083" y="211799"/>
          <a:ext cx="1036937" cy="1036937"/>
        </a:xfrm>
        <a:prstGeom prst="ellipse">
          <a:avLst/>
        </a:prstGeom>
        <a:solidFill>
          <a:schemeClr val="accent3">
            <a:shade val="80000"/>
            <a:alpha val="50000"/>
            <a:hueOff val="-17"/>
            <a:satOff val="6018"/>
            <a:lumOff val="5294"/>
            <a:alphaOff val="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Worth speaking about</a:t>
          </a:r>
          <a:endParaRPr lang="uk-UA" sz="1200" kern="1200" dirty="0"/>
        </a:p>
      </dsp:txBody>
      <dsp:txXfrm>
        <a:off x="2259939" y="363655"/>
        <a:ext cx="733225" cy="7332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435C87-CE22-4BF7-BDBE-C26F9C2725C6}">
      <dsp:nvSpPr>
        <dsp:cNvPr id="0" name=""/>
        <dsp:cNvSpPr/>
      </dsp:nvSpPr>
      <dsp:spPr>
        <a:xfrm>
          <a:off x="-4553996" y="-704298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71E1DF-F9DE-4EE3-84E9-59B9EDDAC0FD}">
      <dsp:nvSpPr>
        <dsp:cNvPr id="0" name=""/>
        <dsp:cNvSpPr/>
      </dsp:nvSpPr>
      <dsp:spPr>
        <a:xfrm>
          <a:off x="418977" y="312440"/>
          <a:ext cx="5580684" cy="62520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err="1" smtClean="0"/>
            <a:t>Фізкультхвилинки</a:t>
          </a:r>
          <a:endParaRPr lang="uk-UA" sz="3200" kern="1200" dirty="0"/>
        </a:p>
      </dsp:txBody>
      <dsp:txXfrm>
        <a:off x="418977" y="312440"/>
        <a:ext cx="5580684" cy="625205"/>
      </dsp:txXfrm>
    </dsp:sp>
    <dsp:sp modelId="{B196375A-18C9-4A33-9602-C3F0DE7DD9FA}">
      <dsp:nvSpPr>
        <dsp:cNvPr id="0" name=""/>
        <dsp:cNvSpPr/>
      </dsp:nvSpPr>
      <dsp:spPr>
        <a:xfrm>
          <a:off x="28223" y="234289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88D1B-9B3E-4159-93A6-C12DAF3B3F53}">
      <dsp:nvSpPr>
        <dsp:cNvPr id="0" name=""/>
        <dsp:cNvSpPr/>
      </dsp:nvSpPr>
      <dsp:spPr>
        <a:xfrm>
          <a:off x="695119" y="1213114"/>
          <a:ext cx="5386845" cy="699799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/>
            <a:t>Рухові ігри , танці </a:t>
          </a:r>
          <a:endParaRPr lang="uk-UA" sz="3200" kern="1200" dirty="0"/>
        </a:p>
      </dsp:txBody>
      <dsp:txXfrm>
        <a:off x="695119" y="1213114"/>
        <a:ext cx="5386845" cy="699799"/>
      </dsp:txXfrm>
    </dsp:sp>
    <dsp:sp modelId="{F2459542-388C-4359-A54E-D4C4B322A437}">
      <dsp:nvSpPr>
        <dsp:cNvPr id="0" name=""/>
        <dsp:cNvSpPr/>
      </dsp:nvSpPr>
      <dsp:spPr>
        <a:xfrm>
          <a:off x="386668" y="1172260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CBF26E-7CEF-4D31-A4BF-23DAB178327C}">
      <dsp:nvSpPr>
        <dsp:cNvPr id="0" name=""/>
        <dsp:cNvSpPr/>
      </dsp:nvSpPr>
      <dsp:spPr>
        <a:xfrm>
          <a:off x="777422" y="2188382"/>
          <a:ext cx="5222240" cy="625205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/>
            <a:t>Театралізовані постановки</a:t>
          </a:r>
          <a:endParaRPr lang="uk-UA" sz="3200" kern="1200" dirty="0"/>
        </a:p>
      </dsp:txBody>
      <dsp:txXfrm>
        <a:off x="777422" y="2188382"/>
        <a:ext cx="5222240" cy="625205"/>
      </dsp:txXfrm>
    </dsp:sp>
    <dsp:sp modelId="{E07C241C-0FFC-4A1A-806E-E8F6A84FDC55}">
      <dsp:nvSpPr>
        <dsp:cNvPr id="0" name=""/>
        <dsp:cNvSpPr/>
      </dsp:nvSpPr>
      <dsp:spPr>
        <a:xfrm>
          <a:off x="386668" y="2110232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B6DEF8-A332-484F-8307-BAC96AC400D1}">
      <dsp:nvSpPr>
        <dsp:cNvPr id="0" name=""/>
        <dsp:cNvSpPr/>
      </dsp:nvSpPr>
      <dsp:spPr>
        <a:xfrm>
          <a:off x="418977" y="3126353"/>
          <a:ext cx="5580684" cy="625205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/>
            <a:t>Музика і спів</a:t>
          </a:r>
          <a:endParaRPr lang="uk-UA" sz="3200" kern="1200" dirty="0"/>
        </a:p>
      </dsp:txBody>
      <dsp:txXfrm>
        <a:off x="418977" y="3126353"/>
        <a:ext cx="5580684" cy="625205"/>
      </dsp:txXfrm>
    </dsp:sp>
    <dsp:sp modelId="{0BF2AC9D-0EC4-4CA7-A751-2FF08DAF5C36}">
      <dsp:nvSpPr>
        <dsp:cNvPr id="0" name=""/>
        <dsp:cNvSpPr/>
      </dsp:nvSpPr>
      <dsp:spPr>
        <a:xfrm>
          <a:off x="28223" y="3048203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DD4602A-0C6F-474A-85AD-C75878237C44}" type="datetimeFigureOut">
              <a:rPr lang="uk-UA"/>
              <a:pPr>
                <a:defRPr/>
              </a:pPr>
              <a:t>07.12.2014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AC0AF15-CAC4-498D-B16D-2F26CBFF51D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4708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smtClean="0"/>
          </a:p>
        </p:txBody>
      </p:sp>
      <p:sp>
        <p:nvSpPr>
          <p:cNvPr id="368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133033-046D-413F-A611-72707078A473}" type="slidenum">
              <a:rPr lang="uk-UA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uk-UA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smtClean="0"/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3A5952-7E42-4902-965B-BDE2ADB84282}" type="slidenum">
              <a:rPr lang="uk-UA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uk-UA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smtClean="0"/>
          </a:p>
        </p:txBody>
      </p:sp>
      <p:sp>
        <p:nvSpPr>
          <p:cNvPr id="583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DC81EF-5F7E-401F-B8A8-E2FF2303AFF0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smtClean="0"/>
          </a:p>
        </p:txBody>
      </p:sp>
      <p:sp>
        <p:nvSpPr>
          <p:cNvPr id="604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475DB7-81BA-4798-8EDC-28F4F1EA8D5E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99AB1-C094-46A5-ADF4-405CB8A8D746}" type="datetimeFigureOut">
              <a:rPr lang="ru-RU"/>
              <a:pPr>
                <a:defRPr/>
              </a:pPr>
              <a:t>07.12.2014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9C9C7-FB65-43DF-B09F-1D0B569FCB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78028-2D66-485D-8169-738A051F3EB2}" type="datetimeFigureOut">
              <a:rPr lang="ru-RU"/>
              <a:pPr>
                <a:defRPr/>
              </a:pPr>
              <a:t>07.12.2014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E35C8-9406-41F6-B6F7-3FD96D4571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0873B-1B1B-47CC-B42F-98863BF2B35C}" type="datetimeFigureOut">
              <a:rPr lang="ru-RU"/>
              <a:pPr>
                <a:defRPr/>
              </a:pPr>
              <a:t>07.12.2014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61854-25A0-48BB-9846-D823509FBD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556932"/>
            <a:ext cx="8424088" cy="1260000"/>
          </a:xfrm>
        </p:spPr>
        <p:txBody>
          <a:bodyPr/>
          <a:lstStyle>
            <a:lvl1pPr>
              <a:defRPr sz="8000" b="0">
                <a:solidFill>
                  <a:schemeClr val="bg2">
                    <a:lumMod val="25000"/>
                  </a:schemeClr>
                </a:solidFill>
                <a:effectLst/>
                <a:latin typeface="Cassandra" pitchFamily="66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7180" y="3528591"/>
            <a:ext cx="6400800" cy="1260000"/>
          </a:xfrm>
        </p:spPr>
        <p:txBody>
          <a:bodyPr/>
          <a:lstStyle>
            <a:lvl1pPr marL="0" indent="0" algn="ctr">
              <a:buNone/>
              <a:defRPr sz="3600" i="1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241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3559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605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9144000" cy="9144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dirty="0" smtClean="0"/>
              <a:t>Образец заголовка</a:t>
            </a:r>
            <a:endParaRPr lang="en-US" noProof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1295400"/>
            <a:ext cx="7239000" cy="4572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336600"/>
                </a:solidFill>
              </a:defRPr>
            </a:lvl1pPr>
          </a:lstStyle>
          <a:p>
            <a:pPr lvl="0"/>
            <a:r>
              <a:rPr lang="ru-RU" noProof="0" dirty="0" smtClean="0"/>
              <a:t>Образец подзаголовка</a:t>
            </a:r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408A6A-6C5A-4BDF-B558-4944BE3F9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60B8C08-0D75-4A69-A485-5AA3F1B05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C4598-8182-46F4-9124-8E813E524F32}" type="datetimeFigureOut">
              <a:rPr lang="ru-RU"/>
              <a:pPr>
                <a:defRPr/>
              </a:pPr>
              <a:t>07.12.2014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A4D36-9720-41A0-B0FF-860E970DDF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EAE9ACA-1E24-4EEF-A088-805015336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6200" y="1295400"/>
            <a:ext cx="44577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4577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0115336-4749-45B6-8AF4-D17E29816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527774B-4038-471F-9E8F-FD3AF3B2D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39E60C-98CC-429A-994E-5BE897811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79BFE11-5880-44A4-986E-3F5F9C34D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499C25-4B2A-460D-96B7-0AAD05D2B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3603867-4312-4A24-8EA2-A8A19AC02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62EEA2D-E774-4BBE-A45A-A9459ACE3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77050" y="228600"/>
            <a:ext cx="2266950" cy="6096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" y="228600"/>
            <a:ext cx="6648450" cy="6096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FA59960-3081-4491-8C3F-235F1E4DD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36957-BEA3-4837-B51D-12774A182CA0}" type="datetimeFigureOut">
              <a:rPr lang="ru-RU"/>
              <a:pPr>
                <a:defRPr/>
              </a:pPr>
              <a:t>07.12.2014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C656A-777F-49F2-850C-6669C0E9D8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5299F-73F8-43D2-B0ED-2B977CA04AAC}" type="datetimeFigureOut">
              <a:rPr lang="ru-RU"/>
              <a:pPr>
                <a:defRPr/>
              </a:pPr>
              <a:t>07.12.2014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FD56E-2EE4-4F38-B1D5-A91C0A417D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B1C90-7FC8-4559-B0EA-49A0FE7CB613}" type="datetimeFigureOut">
              <a:rPr lang="ru-RU"/>
              <a:pPr>
                <a:defRPr/>
              </a:pPr>
              <a:t>07.12.2014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CA988-EEC5-48B5-9B58-D9E3EE071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7B899-158B-460C-A855-3518D936F924}" type="datetimeFigureOut">
              <a:rPr lang="ru-RU"/>
              <a:pPr>
                <a:defRPr/>
              </a:pPr>
              <a:t>07.12.2014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27105-7D5C-40E9-9501-573481F345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A9CC2-C85D-4F41-A0D4-E01E4AE99803}" type="datetimeFigureOut">
              <a:rPr lang="ru-RU"/>
              <a:pPr>
                <a:defRPr/>
              </a:pPr>
              <a:t>07.12.2014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F0966-7D66-452E-907F-ECB2A51670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EB003-732D-4F60-AD79-03E9F66F00B5}" type="datetimeFigureOut">
              <a:rPr lang="ru-RU"/>
              <a:pPr>
                <a:defRPr/>
              </a:pPr>
              <a:t>07.12.2014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76F3A-DB14-4EDF-BB46-277BA39D32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2B090-A10C-4BE2-A629-805C44C6774B}" type="datetimeFigureOut">
              <a:rPr lang="ru-RU"/>
              <a:pPr>
                <a:defRPr/>
              </a:pPr>
              <a:t>07.12.2014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75F2B-3FED-4261-9005-9EC618D143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BFBF58-0CC2-4492-8B1F-94ACA9C2EF85}" type="datetimeFigureOut">
              <a:rPr lang="ru-RU"/>
              <a:pPr>
                <a:defRPr/>
              </a:pPr>
              <a:t>07.12.2014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CDD0B-6CD9-43AE-9E0B-C2826F556E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89" r:id="rId2"/>
    <p:sldLayoutId id="2147483688" r:id="rId3"/>
    <p:sldLayoutId id="2147483687" r:id="rId4"/>
    <p:sldLayoutId id="2147483686" r:id="rId5"/>
    <p:sldLayoutId id="2147483685" r:id="rId6"/>
    <p:sldLayoutId id="2147483684" r:id="rId7"/>
    <p:sldLayoutId id="2147483683" r:id="rId8"/>
    <p:sldLayoutId id="2147483682" r:id="rId9"/>
    <p:sldLayoutId id="2147483681" r:id="rId10"/>
    <p:sldLayoutId id="2147483680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 cstate="print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96863"/>
            <a:ext cx="7920038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971550" y="1631950"/>
            <a:ext cx="7920038" cy="442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4" r:id="rId3"/>
    <p:sldLayoutId id="2147483693" r:id="rId4"/>
    <p:sldLayoutId id="2147483692" r:id="rId5"/>
    <p:sldLayoutId id="2147483691" r:id="rId6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kern="1200">
          <a:solidFill>
            <a:srgbClr val="4A452A"/>
          </a:solidFill>
          <a:latin typeface="Cassandra" pitchFamily="66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·"/>
        <a:defRPr sz="3200" kern="1200">
          <a:solidFill>
            <a:srgbClr val="4A452A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rgbClr val="4A452A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A452A"/>
          </a:solidFill>
          <a:latin typeface="+mj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9144000" cy="1196975"/>
          </a:xfrm>
          <a:prstGeom prst="rect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2400">
              <a:solidFill>
                <a:srgbClr val="FFFFFF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543800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заголовка</a:t>
            </a:r>
            <a:endParaRPr lang="en-US" dirty="0" smtClean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295400"/>
            <a:ext cx="9067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7424F84E-AD66-4708-B193-D73F1FE2A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908720"/>
            <a:ext cx="9144000" cy="412651"/>
          </a:xfrm>
          <a:prstGeom prst="rect">
            <a:avLst/>
          </a:prstGeom>
          <a:gradFill>
            <a:gsLst>
              <a:gs pos="0">
                <a:srgbClr val="336600">
                  <a:alpha val="39000"/>
                  <a:lumMod val="97000"/>
                  <a:lumOff val="3000"/>
                </a:srgbClr>
              </a:gs>
              <a:gs pos="100000">
                <a:srgbClr val="336600"/>
              </a:gs>
              <a:gs pos="88000">
                <a:srgbClr val="0033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24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16013" y="260350"/>
            <a:ext cx="7796212" cy="1258888"/>
          </a:xfrm>
        </p:spPr>
        <p:txBody>
          <a:bodyPr/>
          <a:lstStyle/>
          <a:p>
            <a:pPr>
              <a:spcBef>
                <a:spcPct val="0"/>
              </a:spcBef>
              <a:buSzPct val="25000"/>
            </a:pPr>
            <a:r>
              <a:rPr lang="ru-RU" altLang="uk-UA" sz="54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  <a:sym typeface="Times New Roman" pitchFamily="18" charset="0"/>
              </a:rPr>
              <a:t>Європейське мовне портфоліо як дієвий інструмент формування ключових компетентностей школярів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39552" y="620688"/>
            <a:ext cx="1152128" cy="1139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3276600" y="4581525"/>
            <a:ext cx="55435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i="1">
                <a:latin typeface="Calibri" pitchFamily="34" charset="0"/>
              </a:rPr>
              <a:t>Пастухевич Любов Володимирівна</a:t>
            </a:r>
          </a:p>
          <a:p>
            <a:r>
              <a:rPr lang="uk-UA" b="1" i="1">
                <a:latin typeface="Calibri" pitchFamily="34" charset="0"/>
              </a:rPr>
              <a:t>Вчитель англійської мови</a:t>
            </a:r>
          </a:p>
          <a:p>
            <a:r>
              <a:rPr lang="uk-UA" b="1" i="1">
                <a:latin typeface="Calibri" pitchFamily="34" charset="0"/>
              </a:rPr>
              <a:t>Микулинецької ЗОШ І-ІІІ ступенів</a:t>
            </a:r>
          </a:p>
          <a:p>
            <a:r>
              <a:rPr lang="uk-UA" b="1" i="1">
                <a:latin typeface="Calibri" pitchFamily="34" charset="0"/>
              </a:rPr>
              <a:t>Теребовлянського району Тернопільської області</a:t>
            </a:r>
          </a:p>
          <a:p>
            <a:r>
              <a:rPr lang="uk-UA" b="1" i="1">
                <a:latin typeface="Calibri" pitchFamily="34" charset="0"/>
              </a:rPr>
              <a:t>Вчитель вищої кваліфікаційної категорії,</a:t>
            </a:r>
          </a:p>
          <a:p>
            <a:r>
              <a:rPr lang="uk-UA" b="1" i="1">
                <a:latin typeface="Calibri" pitchFamily="34" charset="0"/>
              </a:rPr>
              <a:t>вчитель-методист.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16200000">
            <a:off x="1052620" y="4405981"/>
            <a:ext cx="2123728" cy="1421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/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013" y="2349500"/>
            <a:ext cx="1520825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404923691"/>
              </p:ext>
            </p:extLst>
          </p:nvPr>
        </p:nvGraphicFramePr>
        <p:xfrm>
          <a:off x="1907704" y="1916832"/>
          <a:ext cx="6864424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Заголовок 6"/>
          <p:cNvSpPr txBox="1">
            <a:spLocks/>
          </p:cNvSpPr>
          <p:nvPr/>
        </p:nvSpPr>
        <p:spPr bwMode="auto">
          <a:xfrm>
            <a:off x="899592" y="620688"/>
            <a:ext cx="7524452" cy="1143000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0" kern="120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4A452A"/>
                </a:solidFill>
                <a:latin typeface="Cassandra" pitchFamily="6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4A452A"/>
                </a:solidFill>
                <a:latin typeface="Cassandra" pitchFamily="6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4A452A"/>
                </a:solidFill>
                <a:latin typeface="Cassandra" pitchFamily="6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4A452A"/>
                </a:solidFill>
                <a:latin typeface="Cassandra" pitchFamily="6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17375E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17375E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17375E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17375E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After-watching video activity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755650" y="4508500"/>
            <a:ext cx="2087563" cy="1728788"/>
          </a:xfrm>
          <a:prstGeom prst="wedgeRoundRectCallout">
            <a:avLst>
              <a:gd name="adj1" fmla="val -31926"/>
              <a:gd name="adj2" fmla="val 6814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 </a:t>
            </a:r>
            <a:r>
              <a:rPr lang="en-GB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sure </a:t>
            </a:r>
            <a:r>
              <a:rPr lang="en-GB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was a wise man, as he found some good pieces of advice to every person.</a:t>
            </a:r>
            <a:endParaRPr lang="uk-UA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16632"/>
            <a:ext cx="7772400" cy="1080120"/>
          </a:xfrm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+mj-cs"/>
              </a:rPr>
              <a:t>Комунікативна</a:t>
            </a: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  <a:latin typeface="Tahoma" pitchFamily="34" charset="0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115616" y="1783872"/>
            <a:ext cx="2748594" cy="41898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4427538" y="1903413"/>
            <a:ext cx="4392612" cy="3949700"/>
          </a:xfrm>
          <a:prstGeom prst="wedgeRoundRectCallout">
            <a:avLst>
              <a:gd name="adj1" fmla="val -61107"/>
              <a:gd name="adj2" fmla="val -2609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Pupil 3.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know, Valentine, that you were thrown into prison and your punishment was death. How did it happen?</a:t>
            </a:r>
            <a:endParaRPr lang="uk-UA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Valentine.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I mention that I was a priest? One of my </a:t>
            </a:r>
            <a:r>
              <a:rPr lang="en-U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favourite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activities was to marry young couples. I kept on performing marriage ceremonies secretly. It was so exciting! However, one night the Roman soldiers caught me and threw into prison.</a:t>
            </a:r>
            <a:endParaRPr lang="uk-UA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16632"/>
            <a:ext cx="7772400" cy="1080120"/>
          </a:xfrm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+mj-cs"/>
              </a:rPr>
              <a:t>Комунікативна</a:t>
            </a: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  <a:latin typeface="Tahoma" pitchFamily="34" charset="0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039"/>
            <a:ext cx="3252019" cy="2446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484783"/>
            <a:ext cx="3251953" cy="2446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28" y="4077072"/>
            <a:ext cx="3281731" cy="2457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01" y="4068449"/>
            <a:ext cx="3324027" cy="2465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16632"/>
            <a:ext cx="7772400" cy="1080120"/>
          </a:xfrm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+mj-cs"/>
              </a:rPr>
              <a:t>Інформаційна</a:t>
            </a: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150" y="1454150"/>
            <a:ext cx="6840538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Уміння використовувати джерела інформації для власного розвитку</a:t>
            </a:r>
          </a:p>
        </p:txBody>
      </p:sp>
      <p:pic>
        <p:nvPicPr>
          <p:cNvPr id="4813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2408238"/>
            <a:ext cx="2503487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1988" y="4537075"/>
            <a:ext cx="25273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2432050"/>
            <a:ext cx="2436812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9338" y="4537075"/>
            <a:ext cx="2436812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16632"/>
            <a:ext cx="7772400" cy="1080120"/>
          </a:xfrm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+mj-cs"/>
              </a:rPr>
              <a:t>Загальнокультурна</a:t>
            </a: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1477963"/>
            <a:ext cx="770485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Уміння орієнтуватися у культурній та духовній спадщині світової спільноти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Засвоєння знань соціокультурних особливостей, національних і європейських морально-етичних норм та цінностей 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3890963"/>
            <a:ext cx="2487613" cy="2251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3890963"/>
            <a:ext cx="2519363" cy="226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0788" y="3890963"/>
            <a:ext cx="2468562" cy="226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024" y="404664"/>
            <a:ext cx="7772400" cy="1080120"/>
          </a:xfrm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+mj-cs"/>
              </a:rPr>
              <a:t>Загальнокультурна</a:t>
            </a: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  <a:latin typeface="Tahoma" pitchFamily="34" charset="0"/>
              <a:ea typeface="+mj-ea"/>
              <a:cs typeface="+mj-cs"/>
            </a:endParaRPr>
          </a:p>
        </p:txBody>
      </p:sp>
      <p:pic>
        <p:nvPicPr>
          <p:cNvPr id="205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3" y="1916113"/>
            <a:ext cx="1655762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755650" y="1560513"/>
          <a:ext cx="8294688" cy="489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Документ" r:id="rId5" imgW="6501648" imgH="3835603" progId="">
                  <p:embed/>
                </p:oleObj>
              </mc:Choice>
              <mc:Fallback>
                <p:oleObj name="Документ" r:id="rId5" imgW="6501648" imgH="3835603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560513"/>
                        <a:ext cx="8294688" cy="4892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16632"/>
            <a:ext cx="7772400" cy="1080120"/>
          </a:xfrm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+mj-cs"/>
              </a:rPr>
              <a:t>Громадянська</a:t>
            </a: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250" y="1477963"/>
            <a:ext cx="684053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Здатність орієнтуватися в питаннях суспільного життя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16200000">
            <a:off x="169190" y="2935267"/>
            <a:ext cx="2317325" cy="172061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Горизонтальный свиток 1"/>
          <p:cNvSpPr/>
          <p:nvPr/>
        </p:nvSpPr>
        <p:spPr>
          <a:xfrm>
            <a:off x="2700338" y="3068638"/>
            <a:ext cx="4248150" cy="865187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What company has presented the first mobile phone with a </a:t>
            </a:r>
            <a:r>
              <a:rPr lang="en-US" dirty="0" err="1"/>
              <a:t>coloured</a:t>
            </a:r>
            <a:r>
              <a:rPr lang="en-US" dirty="0"/>
              <a:t> display? 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3146425" y="2616200"/>
            <a:ext cx="4537075" cy="369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you erudite enough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Let`s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ck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7189788" y="3513138"/>
            <a:ext cx="1439862" cy="576262"/>
          </a:xfrm>
          <a:prstGeom prst="wedgeRoundRectCallout">
            <a:avLst>
              <a:gd name="adj1" fmla="val 65517"/>
              <a:gd name="adj2" fmla="val 4345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Siemens</a:t>
            </a:r>
            <a:endParaRPr lang="uk-UA" dirty="0"/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2798058" y="3894137"/>
            <a:ext cx="4248150" cy="1150938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We know that the inventor of a phone Bell has never spoken over the phone with his mother and wife. Why?</a:t>
            </a:r>
            <a:endParaRPr lang="uk-UA" dirty="0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7189788" y="4508500"/>
            <a:ext cx="1439862" cy="865188"/>
          </a:xfrm>
          <a:prstGeom prst="wedgeRoundRectCallout">
            <a:avLst>
              <a:gd name="adj1" fmla="val 65517"/>
              <a:gd name="adj2" fmla="val 43452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both of them were deaf</a:t>
            </a:r>
            <a:endParaRPr lang="uk-UA" dirty="0"/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2773363" y="5045075"/>
            <a:ext cx="4248150" cy="1773238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 27 year old Melisa Thompson from Great Britain set a record in speedy writing of SMS. How much time did it take her to write two sentences of 23 words</a:t>
            </a:r>
            <a:r>
              <a:rPr lang="uk-UA" dirty="0"/>
              <a:t>?</a:t>
            </a: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7192963" y="5805488"/>
            <a:ext cx="1439862" cy="863600"/>
          </a:xfrm>
          <a:prstGeom prst="wedgeRoundRectCallout">
            <a:avLst>
              <a:gd name="adj1" fmla="val 65517"/>
              <a:gd name="adj2" fmla="val 43452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25.94 seconds</a:t>
            </a:r>
            <a:endParaRPr lang="uk-UA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16632"/>
            <a:ext cx="7772400" cy="1080120"/>
          </a:xfrm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+mj-cs"/>
              </a:rPr>
              <a:t>Соціально-трудова </a:t>
            </a: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925" y="1477963"/>
            <a:ext cx="6840538" cy="1630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Здатність до співпраці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Мобільність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Виконання різних ролей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Уміння реалізувати комунікативну мету залежно від обставин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95536" y="3247398"/>
            <a:ext cx="3383952" cy="2170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Лента лицом вниз 3"/>
          <p:cNvSpPr/>
          <p:nvPr/>
        </p:nvSpPr>
        <p:spPr>
          <a:xfrm>
            <a:off x="361950" y="5661025"/>
            <a:ext cx="3417888" cy="504825"/>
          </a:xfrm>
          <a:prstGeom prst="ribbon">
            <a:avLst>
              <a:gd name="adj1" fmla="val 16667"/>
              <a:gd name="adj2" fmla="val 66931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“Six thinking hats”</a:t>
            </a:r>
            <a:endParaRPr lang="uk-UA" dirty="0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3779838" y="3716338"/>
            <a:ext cx="1584325" cy="981075"/>
          </a:xfrm>
          <a:prstGeom prst="wedgeRoundRectCallout">
            <a:avLst>
              <a:gd name="adj1" fmla="val -40474"/>
              <a:gd name="adj2" fmla="val 8116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“What is a mobile phone for you?” </a:t>
            </a:r>
            <a:endParaRPr lang="uk-UA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Фильм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8104" y="3303855"/>
            <a:ext cx="3313782" cy="248533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16632"/>
            <a:ext cx="7772400" cy="1080120"/>
          </a:xfrm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uk-UA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+mj-cs"/>
              </a:rPr>
              <a:t>Здоров’язберігаюча</a:t>
            </a:r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+mj-cs"/>
              </a:rPr>
              <a:t> </a:t>
            </a: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250" y="1477963"/>
            <a:ext cx="684053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Готовність вести здоровий спосіб життя у фізичній, психічній та духовній сферах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874475418"/>
              </p:ext>
            </p:extLst>
          </p:nvPr>
        </p:nvGraphicFramePr>
        <p:xfrm>
          <a:off x="1619672" y="243190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56476" y="188640"/>
            <a:ext cx="8220974" cy="1080120"/>
          </a:xfr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uk-UA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Переваги використання ЄМП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grpSp>
        <p:nvGrpSpPr>
          <p:cNvPr id="55300" name="Группа 14"/>
          <p:cNvGrpSpPr>
            <a:grpSpLocks/>
          </p:cNvGrpSpPr>
          <p:nvPr/>
        </p:nvGrpSpPr>
        <p:grpSpPr bwMode="auto">
          <a:xfrm>
            <a:off x="0" y="1308934"/>
            <a:ext cx="8929687" cy="5318734"/>
            <a:chOff x="152841" y="975045"/>
            <a:chExt cx="8928992" cy="5319109"/>
          </a:xfrm>
        </p:grpSpPr>
        <p:sp>
          <p:nvSpPr>
            <p:cNvPr id="17" name="Полилиния 16"/>
            <p:cNvSpPr/>
            <p:nvPr/>
          </p:nvSpPr>
          <p:spPr>
            <a:xfrm>
              <a:off x="1001485" y="3302937"/>
              <a:ext cx="7023233" cy="591299"/>
            </a:xfrm>
            <a:custGeom>
              <a:avLst/>
              <a:gdLst>
                <a:gd name="connsiteX0" fmla="*/ 0 w 6875323"/>
                <a:gd name="connsiteY0" fmla="*/ 108516 h 1085160"/>
                <a:gd name="connsiteX1" fmla="*/ 108516 w 6875323"/>
                <a:gd name="connsiteY1" fmla="*/ 0 h 1085160"/>
                <a:gd name="connsiteX2" fmla="*/ 6766807 w 6875323"/>
                <a:gd name="connsiteY2" fmla="*/ 0 h 1085160"/>
                <a:gd name="connsiteX3" fmla="*/ 6875323 w 6875323"/>
                <a:gd name="connsiteY3" fmla="*/ 108516 h 1085160"/>
                <a:gd name="connsiteX4" fmla="*/ 6875323 w 6875323"/>
                <a:gd name="connsiteY4" fmla="*/ 976644 h 1085160"/>
                <a:gd name="connsiteX5" fmla="*/ 6766807 w 6875323"/>
                <a:gd name="connsiteY5" fmla="*/ 1085160 h 1085160"/>
                <a:gd name="connsiteX6" fmla="*/ 108516 w 6875323"/>
                <a:gd name="connsiteY6" fmla="*/ 1085160 h 1085160"/>
                <a:gd name="connsiteX7" fmla="*/ 0 w 6875323"/>
                <a:gd name="connsiteY7" fmla="*/ 976644 h 1085160"/>
                <a:gd name="connsiteX8" fmla="*/ 0 w 6875323"/>
                <a:gd name="connsiteY8" fmla="*/ 108516 h 10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5323" h="1085160">
                  <a:moveTo>
                    <a:pt x="0" y="108516"/>
                  </a:moveTo>
                  <a:cubicBezTo>
                    <a:pt x="0" y="48584"/>
                    <a:pt x="48584" y="0"/>
                    <a:pt x="108516" y="0"/>
                  </a:cubicBezTo>
                  <a:lnTo>
                    <a:pt x="6766807" y="0"/>
                  </a:lnTo>
                  <a:cubicBezTo>
                    <a:pt x="6826739" y="0"/>
                    <a:pt x="6875323" y="48584"/>
                    <a:pt x="6875323" y="108516"/>
                  </a:cubicBezTo>
                  <a:lnTo>
                    <a:pt x="6875323" y="976644"/>
                  </a:lnTo>
                  <a:cubicBezTo>
                    <a:pt x="6875323" y="1036576"/>
                    <a:pt x="6826739" y="1085160"/>
                    <a:pt x="6766807" y="1085160"/>
                  </a:cubicBezTo>
                  <a:lnTo>
                    <a:pt x="108516" y="1085160"/>
                  </a:lnTo>
                  <a:cubicBezTo>
                    <a:pt x="48584" y="1085160"/>
                    <a:pt x="0" y="1036576"/>
                    <a:pt x="0" y="976644"/>
                  </a:cubicBezTo>
                  <a:lnTo>
                    <a:pt x="0" y="108516"/>
                  </a:lnTo>
                  <a:close/>
                </a:path>
              </a:pathLst>
            </a:custGeom>
            <a:solidFill>
              <a:srgbClr val="336600"/>
            </a:solidFill>
            <a:ln>
              <a:solidFill>
                <a:srgbClr val="99FF33"/>
              </a:solidFill>
            </a:ln>
            <a:effectLst>
              <a:glow rad="139700">
                <a:srgbClr val="99CC00">
                  <a:alpha val="40000"/>
                </a:srgbClr>
              </a:glo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123" tIns="85123" rIns="1213560" bIns="85123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uk-UA" sz="1900" b="1" i="1" dirty="0" smtClean="0">
                  <a:solidFill>
                    <a:srgbClr val="FFFFFF"/>
                  </a:solidFill>
                </a:rPr>
                <a:t>Зростання учнівської креативності та критичного мислення</a:t>
              </a:r>
              <a:endParaRPr lang="uk-UA" sz="1900" b="1" i="1" dirty="0">
                <a:solidFill>
                  <a:srgbClr val="FFFFFF"/>
                </a:solidFill>
              </a:endParaRPr>
            </a:p>
          </p:txBody>
        </p:sp>
        <p:sp>
          <p:nvSpPr>
            <p:cNvPr id="55308" name="Прямоугольник 2"/>
            <p:cNvSpPr>
              <a:spLocks noChangeArrowheads="1"/>
            </p:cNvSpPr>
            <p:nvPr/>
          </p:nvSpPr>
          <p:spPr bwMode="auto">
            <a:xfrm>
              <a:off x="152841" y="975045"/>
              <a:ext cx="8928992" cy="5319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" name="Полилиния 3"/>
            <p:cNvSpPr/>
            <p:nvPr/>
          </p:nvSpPr>
          <p:spPr>
            <a:xfrm>
              <a:off x="583170" y="1379836"/>
              <a:ext cx="6575379" cy="503545"/>
            </a:xfrm>
            <a:custGeom>
              <a:avLst/>
              <a:gdLst>
                <a:gd name="connsiteX0" fmla="*/ 0 w 6875323"/>
                <a:gd name="connsiteY0" fmla="*/ 94619 h 946185"/>
                <a:gd name="connsiteX1" fmla="*/ 94619 w 6875323"/>
                <a:gd name="connsiteY1" fmla="*/ 0 h 946185"/>
                <a:gd name="connsiteX2" fmla="*/ 6780705 w 6875323"/>
                <a:gd name="connsiteY2" fmla="*/ 0 h 946185"/>
                <a:gd name="connsiteX3" fmla="*/ 6875324 w 6875323"/>
                <a:gd name="connsiteY3" fmla="*/ 94619 h 946185"/>
                <a:gd name="connsiteX4" fmla="*/ 6875323 w 6875323"/>
                <a:gd name="connsiteY4" fmla="*/ 851567 h 946185"/>
                <a:gd name="connsiteX5" fmla="*/ 6780704 w 6875323"/>
                <a:gd name="connsiteY5" fmla="*/ 946186 h 946185"/>
                <a:gd name="connsiteX6" fmla="*/ 94619 w 6875323"/>
                <a:gd name="connsiteY6" fmla="*/ 946185 h 946185"/>
                <a:gd name="connsiteX7" fmla="*/ 0 w 6875323"/>
                <a:gd name="connsiteY7" fmla="*/ 851566 h 946185"/>
                <a:gd name="connsiteX8" fmla="*/ 0 w 6875323"/>
                <a:gd name="connsiteY8" fmla="*/ 94619 h 9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5323" h="946185">
                  <a:moveTo>
                    <a:pt x="0" y="94619"/>
                  </a:moveTo>
                  <a:cubicBezTo>
                    <a:pt x="0" y="42362"/>
                    <a:pt x="42362" y="0"/>
                    <a:pt x="94619" y="0"/>
                  </a:cubicBezTo>
                  <a:lnTo>
                    <a:pt x="6780705" y="0"/>
                  </a:lnTo>
                  <a:cubicBezTo>
                    <a:pt x="6832962" y="0"/>
                    <a:pt x="6875324" y="42362"/>
                    <a:pt x="6875324" y="94619"/>
                  </a:cubicBezTo>
                  <a:cubicBezTo>
                    <a:pt x="6875324" y="346935"/>
                    <a:pt x="6875323" y="599251"/>
                    <a:pt x="6875323" y="851567"/>
                  </a:cubicBezTo>
                  <a:cubicBezTo>
                    <a:pt x="6875323" y="903824"/>
                    <a:pt x="6832961" y="946186"/>
                    <a:pt x="6780704" y="946186"/>
                  </a:cubicBezTo>
                  <a:lnTo>
                    <a:pt x="94619" y="946185"/>
                  </a:lnTo>
                  <a:cubicBezTo>
                    <a:pt x="42362" y="946185"/>
                    <a:pt x="0" y="903823"/>
                    <a:pt x="0" y="851566"/>
                  </a:cubicBezTo>
                  <a:lnTo>
                    <a:pt x="0" y="94619"/>
                  </a:lnTo>
                  <a:close/>
                </a:path>
              </a:pathLst>
            </a:custGeom>
            <a:solidFill>
              <a:srgbClr val="336600"/>
            </a:solidFill>
            <a:ln>
              <a:solidFill>
                <a:srgbClr val="99FF33"/>
              </a:solidFill>
            </a:ln>
            <a:effectLst>
              <a:glow rad="139700">
                <a:srgbClr val="99CC00">
                  <a:alpha val="40000"/>
                </a:srgbClr>
              </a:glo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3713" tIns="88673" rIns="1139998" bIns="88673" spcCol="1270" anchor="ctr"/>
            <a:lstStyle/>
            <a:p>
              <a:pPr algn="ctr" defTabSz="7112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uk-UA" sz="1900" b="1" i="1" dirty="0"/>
                <a:t>Зростання мотивації всіх учнів, включаючи найменш успішних</a:t>
              </a:r>
              <a:endParaRPr lang="uk-UA" sz="1900" b="1" dirty="0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727174" y="1961134"/>
              <a:ext cx="6733402" cy="501781"/>
            </a:xfrm>
            <a:custGeom>
              <a:avLst/>
              <a:gdLst>
                <a:gd name="connsiteX0" fmla="*/ 0 w 6875323"/>
                <a:gd name="connsiteY0" fmla="*/ 108516 h 1085160"/>
                <a:gd name="connsiteX1" fmla="*/ 108516 w 6875323"/>
                <a:gd name="connsiteY1" fmla="*/ 0 h 1085160"/>
                <a:gd name="connsiteX2" fmla="*/ 6766807 w 6875323"/>
                <a:gd name="connsiteY2" fmla="*/ 0 h 1085160"/>
                <a:gd name="connsiteX3" fmla="*/ 6875323 w 6875323"/>
                <a:gd name="connsiteY3" fmla="*/ 108516 h 1085160"/>
                <a:gd name="connsiteX4" fmla="*/ 6875323 w 6875323"/>
                <a:gd name="connsiteY4" fmla="*/ 976644 h 1085160"/>
                <a:gd name="connsiteX5" fmla="*/ 6766807 w 6875323"/>
                <a:gd name="connsiteY5" fmla="*/ 1085160 h 1085160"/>
                <a:gd name="connsiteX6" fmla="*/ 108516 w 6875323"/>
                <a:gd name="connsiteY6" fmla="*/ 1085160 h 1085160"/>
                <a:gd name="connsiteX7" fmla="*/ 0 w 6875323"/>
                <a:gd name="connsiteY7" fmla="*/ 976644 h 1085160"/>
                <a:gd name="connsiteX8" fmla="*/ 0 w 6875323"/>
                <a:gd name="connsiteY8" fmla="*/ 108516 h 10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5323" h="1085160">
                  <a:moveTo>
                    <a:pt x="0" y="108516"/>
                  </a:moveTo>
                  <a:cubicBezTo>
                    <a:pt x="0" y="48584"/>
                    <a:pt x="48584" y="0"/>
                    <a:pt x="108516" y="0"/>
                  </a:cubicBezTo>
                  <a:lnTo>
                    <a:pt x="6766807" y="0"/>
                  </a:lnTo>
                  <a:cubicBezTo>
                    <a:pt x="6826739" y="0"/>
                    <a:pt x="6875323" y="48584"/>
                    <a:pt x="6875323" y="108516"/>
                  </a:cubicBezTo>
                  <a:lnTo>
                    <a:pt x="6875323" y="976644"/>
                  </a:lnTo>
                  <a:cubicBezTo>
                    <a:pt x="6875323" y="1036576"/>
                    <a:pt x="6826739" y="1085160"/>
                    <a:pt x="6766807" y="1085160"/>
                  </a:cubicBezTo>
                  <a:lnTo>
                    <a:pt x="108516" y="1085160"/>
                  </a:lnTo>
                  <a:cubicBezTo>
                    <a:pt x="48584" y="1085160"/>
                    <a:pt x="0" y="1036576"/>
                    <a:pt x="0" y="976644"/>
                  </a:cubicBezTo>
                  <a:lnTo>
                    <a:pt x="0" y="108516"/>
                  </a:lnTo>
                  <a:close/>
                </a:path>
              </a:pathLst>
            </a:custGeom>
            <a:solidFill>
              <a:srgbClr val="336600"/>
            </a:solidFill>
            <a:ln>
              <a:solidFill>
                <a:srgbClr val="99FF33"/>
              </a:solidFill>
            </a:ln>
            <a:effectLst>
              <a:glow rad="139700">
                <a:srgbClr val="99CC00">
                  <a:alpha val="40000"/>
                </a:srgbClr>
              </a:glo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5123" tIns="85123" rIns="1213560" bIns="85123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uk-UA" sz="1900" b="1" i="1" dirty="0">
                  <a:solidFill>
                    <a:srgbClr val="FFFFFF"/>
                  </a:solidFill>
                </a:rPr>
                <a:t>Зростання впевненості учнів в собі та їхніх можливостях</a:t>
              </a: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871177" y="2577693"/>
              <a:ext cx="6896908" cy="589582"/>
            </a:xfrm>
            <a:custGeom>
              <a:avLst/>
              <a:gdLst>
                <a:gd name="connsiteX0" fmla="*/ 0 w 6875323"/>
                <a:gd name="connsiteY0" fmla="*/ 108012 h 1080117"/>
                <a:gd name="connsiteX1" fmla="*/ 108012 w 6875323"/>
                <a:gd name="connsiteY1" fmla="*/ 0 h 1080117"/>
                <a:gd name="connsiteX2" fmla="*/ 6767311 w 6875323"/>
                <a:gd name="connsiteY2" fmla="*/ 0 h 1080117"/>
                <a:gd name="connsiteX3" fmla="*/ 6875323 w 6875323"/>
                <a:gd name="connsiteY3" fmla="*/ 108012 h 1080117"/>
                <a:gd name="connsiteX4" fmla="*/ 6875323 w 6875323"/>
                <a:gd name="connsiteY4" fmla="*/ 972105 h 1080117"/>
                <a:gd name="connsiteX5" fmla="*/ 6767311 w 6875323"/>
                <a:gd name="connsiteY5" fmla="*/ 1080117 h 1080117"/>
                <a:gd name="connsiteX6" fmla="*/ 108012 w 6875323"/>
                <a:gd name="connsiteY6" fmla="*/ 1080117 h 1080117"/>
                <a:gd name="connsiteX7" fmla="*/ 0 w 6875323"/>
                <a:gd name="connsiteY7" fmla="*/ 972105 h 1080117"/>
                <a:gd name="connsiteX8" fmla="*/ 0 w 6875323"/>
                <a:gd name="connsiteY8" fmla="*/ 108012 h 108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5323" h="1080117">
                  <a:moveTo>
                    <a:pt x="0" y="108012"/>
                  </a:moveTo>
                  <a:cubicBezTo>
                    <a:pt x="0" y="48359"/>
                    <a:pt x="48359" y="0"/>
                    <a:pt x="108012" y="0"/>
                  </a:cubicBezTo>
                  <a:lnTo>
                    <a:pt x="6767311" y="0"/>
                  </a:lnTo>
                  <a:cubicBezTo>
                    <a:pt x="6826964" y="0"/>
                    <a:pt x="6875323" y="48359"/>
                    <a:pt x="6875323" y="108012"/>
                  </a:cubicBezTo>
                  <a:lnTo>
                    <a:pt x="6875323" y="972105"/>
                  </a:lnTo>
                  <a:cubicBezTo>
                    <a:pt x="6875323" y="1031758"/>
                    <a:pt x="6826964" y="1080117"/>
                    <a:pt x="6767311" y="1080117"/>
                  </a:cubicBezTo>
                  <a:lnTo>
                    <a:pt x="108012" y="1080117"/>
                  </a:lnTo>
                  <a:cubicBezTo>
                    <a:pt x="48359" y="1080117"/>
                    <a:pt x="0" y="1031758"/>
                    <a:pt x="0" y="972105"/>
                  </a:cubicBezTo>
                  <a:lnTo>
                    <a:pt x="0" y="108012"/>
                  </a:lnTo>
                  <a:close/>
                </a:path>
              </a:pathLst>
            </a:custGeom>
            <a:solidFill>
              <a:srgbClr val="336600"/>
            </a:solidFill>
            <a:ln>
              <a:solidFill>
                <a:srgbClr val="99FF33"/>
              </a:solidFill>
            </a:ln>
            <a:effectLst>
              <a:glow rad="139700">
                <a:srgbClr val="99CC00">
                  <a:alpha val="40000"/>
                </a:srgbClr>
              </a:glo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4976" tIns="84976" rIns="1213413" bIns="84976" spcCol="1270" anchor="ctr"/>
            <a:lstStyle/>
            <a:p>
              <a:pPr algn="ctr" defTabSz="6223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uk-UA" b="1" i="1" dirty="0"/>
                <a:t>Збільшення часу свідомої роботи учня над покращенням своїх результатів</a:t>
              </a:r>
              <a:endParaRPr lang="en-US" b="1" i="1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1159188" y="4007997"/>
              <a:ext cx="7469602" cy="600799"/>
            </a:xfrm>
            <a:custGeom>
              <a:avLst/>
              <a:gdLst>
                <a:gd name="connsiteX0" fmla="*/ 0 w 6875323"/>
                <a:gd name="connsiteY0" fmla="*/ 94619 h 946185"/>
                <a:gd name="connsiteX1" fmla="*/ 94619 w 6875323"/>
                <a:gd name="connsiteY1" fmla="*/ 0 h 946185"/>
                <a:gd name="connsiteX2" fmla="*/ 6780705 w 6875323"/>
                <a:gd name="connsiteY2" fmla="*/ 0 h 946185"/>
                <a:gd name="connsiteX3" fmla="*/ 6875324 w 6875323"/>
                <a:gd name="connsiteY3" fmla="*/ 94619 h 946185"/>
                <a:gd name="connsiteX4" fmla="*/ 6875323 w 6875323"/>
                <a:gd name="connsiteY4" fmla="*/ 851567 h 946185"/>
                <a:gd name="connsiteX5" fmla="*/ 6780704 w 6875323"/>
                <a:gd name="connsiteY5" fmla="*/ 946186 h 946185"/>
                <a:gd name="connsiteX6" fmla="*/ 94619 w 6875323"/>
                <a:gd name="connsiteY6" fmla="*/ 946185 h 946185"/>
                <a:gd name="connsiteX7" fmla="*/ 0 w 6875323"/>
                <a:gd name="connsiteY7" fmla="*/ 851566 h 946185"/>
                <a:gd name="connsiteX8" fmla="*/ 0 w 6875323"/>
                <a:gd name="connsiteY8" fmla="*/ 94619 h 9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5323" h="946185">
                  <a:moveTo>
                    <a:pt x="0" y="94619"/>
                  </a:moveTo>
                  <a:cubicBezTo>
                    <a:pt x="0" y="42362"/>
                    <a:pt x="42362" y="0"/>
                    <a:pt x="94619" y="0"/>
                  </a:cubicBezTo>
                  <a:lnTo>
                    <a:pt x="6780705" y="0"/>
                  </a:lnTo>
                  <a:cubicBezTo>
                    <a:pt x="6832962" y="0"/>
                    <a:pt x="6875324" y="42362"/>
                    <a:pt x="6875324" y="94619"/>
                  </a:cubicBezTo>
                  <a:cubicBezTo>
                    <a:pt x="6875324" y="346935"/>
                    <a:pt x="6875323" y="599251"/>
                    <a:pt x="6875323" y="851567"/>
                  </a:cubicBezTo>
                  <a:cubicBezTo>
                    <a:pt x="6875323" y="903824"/>
                    <a:pt x="6832961" y="946186"/>
                    <a:pt x="6780704" y="946186"/>
                  </a:cubicBezTo>
                  <a:lnTo>
                    <a:pt x="94619" y="946185"/>
                  </a:lnTo>
                  <a:cubicBezTo>
                    <a:pt x="42362" y="946185"/>
                    <a:pt x="0" y="903823"/>
                    <a:pt x="0" y="851566"/>
                  </a:cubicBezTo>
                  <a:lnTo>
                    <a:pt x="0" y="94619"/>
                  </a:lnTo>
                  <a:close/>
                </a:path>
              </a:pathLst>
            </a:custGeom>
            <a:solidFill>
              <a:srgbClr val="336600"/>
            </a:solidFill>
            <a:ln>
              <a:solidFill>
                <a:srgbClr val="99FF33"/>
              </a:solidFill>
            </a:ln>
            <a:effectLst>
              <a:glow rad="139700">
                <a:srgbClr val="99CC00">
                  <a:alpha val="40000"/>
                </a:srgbClr>
              </a:glo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8673" tIns="88673" rIns="1217110" bIns="88673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uk-UA" sz="1900" b="1" i="1" dirty="0" smtClean="0">
                  <a:solidFill>
                    <a:srgbClr val="FFFFFF"/>
                  </a:solidFill>
                </a:rPr>
                <a:t>Усвідомлення учнями мови як засобу спілкування  й </a:t>
              </a:r>
              <a:r>
                <a:rPr lang="uk-UA" sz="1900" b="1" i="1" dirty="0" err="1" smtClean="0">
                  <a:solidFill>
                    <a:srgbClr val="FFFFFF"/>
                  </a:solidFill>
                </a:rPr>
                <a:t>розв</a:t>
              </a:r>
              <a:r>
                <a:rPr lang="en-US" sz="1900" b="1" i="1" dirty="0" smtClean="0">
                  <a:solidFill>
                    <a:srgbClr val="FFFFFF"/>
                  </a:solidFill>
                </a:rPr>
                <a:t>’</a:t>
              </a:r>
              <a:r>
                <a:rPr lang="uk-UA" sz="1900" b="1" i="1" dirty="0" err="1" smtClean="0">
                  <a:solidFill>
                    <a:srgbClr val="FFFFFF"/>
                  </a:solidFill>
                </a:rPr>
                <a:t>язання</a:t>
              </a:r>
              <a:r>
                <a:rPr lang="uk-UA" sz="1900" b="1" i="1" dirty="0" smtClean="0">
                  <a:solidFill>
                    <a:srgbClr val="FFFFFF"/>
                  </a:solidFill>
                </a:rPr>
                <a:t> </a:t>
              </a:r>
              <a:r>
                <a:rPr lang="uk-UA" sz="1900" b="1" i="1" dirty="0" err="1" smtClean="0">
                  <a:solidFill>
                    <a:srgbClr val="FFFFFF"/>
                  </a:solidFill>
                </a:rPr>
                <a:t>мунікативних</a:t>
              </a:r>
              <a:r>
                <a:rPr lang="uk-UA" sz="1900" b="1" i="1" dirty="0" smtClean="0">
                  <a:solidFill>
                    <a:srgbClr val="FFFFFF"/>
                  </a:solidFill>
                </a:rPr>
                <a:t> завдань </a:t>
              </a:r>
              <a:endParaRPr lang="uk-UA" sz="1900" b="1" i="1" dirty="0">
                <a:solidFill>
                  <a:srgbClr val="FFFFFF"/>
                </a:solidFill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1389117" y="4795593"/>
              <a:ext cx="7546331" cy="596317"/>
            </a:xfrm>
            <a:custGeom>
              <a:avLst/>
              <a:gdLst>
                <a:gd name="connsiteX0" fmla="*/ 0 w 6875323"/>
                <a:gd name="connsiteY0" fmla="*/ 94619 h 946185"/>
                <a:gd name="connsiteX1" fmla="*/ 94619 w 6875323"/>
                <a:gd name="connsiteY1" fmla="*/ 0 h 946185"/>
                <a:gd name="connsiteX2" fmla="*/ 6780705 w 6875323"/>
                <a:gd name="connsiteY2" fmla="*/ 0 h 946185"/>
                <a:gd name="connsiteX3" fmla="*/ 6875324 w 6875323"/>
                <a:gd name="connsiteY3" fmla="*/ 94619 h 946185"/>
                <a:gd name="connsiteX4" fmla="*/ 6875323 w 6875323"/>
                <a:gd name="connsiteY4" fmla="*/ 851567 h 946185"/>
                <a:gd name="connsiteX5" fmla="*/ 6780704 w 6875323"/>
                <a:gd name="connsiteY5" fmla="*/ 946186 h 946185"/>
                <a:gd name="connsiteX6" fmla="*/ 94619 w 6875323"/>
                <a:gd name="connsiteY6" fmla="*/ 946185 h 946185"/>
                <a:gd name="connsiteX7" fmla="*/ 0 w 6875323"/>
                <a:gd name="connsiteY7" fmla="*/ 851566 h 946185"/>
                <a:gd name="connsiteX8" fmla="*/ 0 w 6875323"/>
                <a:gd name="connsiteY8" fmla="*/ 94619 h 9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5323" h="946185">
                  <a:moveTo>
                    <a:pt x="0" y="94619"/>
                  </a:moveTo>
                  <a:cubicBezTo>
                    <a:pt x="0" y="42362"/>
                    <a:pt x="42362" y="0"/>
                    <a:pt x="94619" y="0"/>
                  </a:cubicBezTo>
                  <a:lnTo>
                    <a:pt x="6780705" y="0"/>
                  </a:lnTo>
                  <a:cubicBezTo>
                    <a:pt x="6832962" y="0"/>
                    <a:pt x="6875324" y="42362"/>
                    <a:pt x="6875324" y="94619"/>
                  </a:cubicBezTo>
                  <a:cubicBezTo>
                    <a:pt x="6875324" y="346935"/>
                    <a:pt x="6875323" y="599251"/>
                    <a:pt x="6875323" y="851567"/>
                  </a:cubicBezTo>
                  <a:cubicBezTo>
                    <a:pt x="6875323" y="903824"/>
                    <a:pt x="6832961" y="946186"/>
                    <a:pt x="6780704" y="946186"/>
                  </a:cubicBezTo>
                  <a:lnTo>
                    <a:pt x="94619" y="946185"/>
                  </a:lnTo>
                  <a:cubicBezTo>
                    <a:pt x="42362" y="946185"/>
                    <a:pt x="0" y="903823"/>
                    <a:pt x="0" y="851566"/>
                  </a:cubicBezTo>
                  <a:lnTo>
                    <a:pt x="0" y="94619"/>
                  </a:lnTo>
                  <a:close/>
                </a:path>
              </a:pathLst>
            </a:custGeom>
            <a:solidFill>
              <a:srgbClr val="336600"/>
            </a:solidFill>
            <a:ln>
              <a:solidFill>
                <a:srgbClr val="99FF33"/>
              </a:solidFill>
            </a:ln>
            <a:effectLst>
              <a:glow rad="139700">
                <a:srgbClr val="99CC00">
                  <a:alpha val="40000"/>
                </a:srgbClr>
              </a:glo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1053" tIns="81053" rIns="1209490" bIns="81053" spcCol="1270" anchor="ctr"/>
            <a:lstStyle/>
            <a:p>
              <a:pPr algn="ctr" defTabSz="6223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uk-UA" sz="1900" b="1" i="1" dirty="0" smtClean="0"/>
                <a:t> Активізація іншомовної діяльності поза школою</a:t>
              </a:r>
            </a:p>
            <a:p>
              <a:pPr algn="ctr" defTabSz="6223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uk-UA" sz="1900" b="1" i="1" dirty="0" smtClean="0"/>
                <a:t>(конкурси ,мовні табори)  </a:t>
              </a:r>
              <a:endParaRPr lang="uk-UA" sz="1900" b="1" i="1" dirty="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6543529" y="1324497"/>
              <a:ext cx="615020" cy="615020"/>
            </a:xfrm>
            <a:custGeom>
              <a:avLst/>
              <a:gdLst>
                <a:gd name="connsiteX0" fmla="*/ 0 w 615020"/>
                <a:gd name="connsiteY0" fmla="*/ 338261 h 615020"/>
                <a:gd name="connsiteX1" fmla="*/ 138380 w 615020"/>
                <a:gd name="connsiteY1" fmla="*/ 338261 h 615020"/>
                <a:gd name="connsiteX2" fmla="*/ 138380 w 615020"/>
                <a:gd name="connsiteY2" fmla="*/ 0 h 615020"/>
                <a:gd name="connsiteX3" fmla="*/ 476641 w 615020"/>
                <a:gd name="connsiteY3" fmla="*/ 0 h 615020"/>
                <a:gd name="connsiteX4" fmla="*/ 476641 w 615020"/>
                <a:gd name="connsiteY4" fmla="*/ 338261 h 615020"/>
                <a:gd name="connsiteX5" fmla="*/ 615020 w 615020"/>
                <a:gd name="connsiteY5" fmla="*/ 338261 h 615020"/>
                <a:gd name="connsiteX6" fmla="*/ 307510 w 615020"/>
                <a:gd name="connsiteY6" fmla="*/ 615020 h 615020"/>
                <a:gd name="connsiteX7" fmla="*/ 0 w 615020"/>
                <a:gd name="connsiteY7" fmla="*/ 338261 h 615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5020" h="615020">
                  <a:moveTo>
                    <a:pt x="0" y="338261"/>
                  </a:moveTo>
                  <a:lnTo>
                    <a:pt x="138380" y="338261"/>
                  </a:lnTo>
                  <a:lnTo>
                    <a:pt x="138380" y="0"/>
                  </a:lnTo>
                  <a:lnTo>
                    <a:pt x="476641" y="0"/>
                  </a:lnTo>
                  <a:lnTo>
                    <a:pt x="476641" y="338261"/>
                  </a:lnTo>
                  <a:lnTo>
                    <a:pt x="615020" y="338261"/>
                  </a:lnTo>
                  <a:lnTo>
                    <a:pt x="307510" y="615020"/>
                  </a:lnTo>
                  <a:lnTo>
                    <a:pt x="0" y="338261"/>
                  </a:lnTo>
                  <a:close/>
                </a:path>
              </a:pathLst>
            </a:custGeom>
            <a:solidFill>
              <a:srgbClr val="003300">
                <a:alpha val="90000"/>
              </a:srgbClr>
            </a:solidFill>
            <a:ln>
              <a:solidFill>
                <a:srgbClr val="CCFF33">
                  <a:alpha val="90000"/>
                </a:srgbClr>
              </a:solidFill>
            </a:ln>
            <a:effectLst>
              <a:glow rad="101600">
                <a:srgbClr val="99CC00">
                  <a:alpha val="40000"/>
                </a:srgbClr>
              </a:glow>
              <a:reflection blurRad="6350" stA="50000" endA="300" endPos="38500" dist="50800" dir="5400000" sy="-100000" algn="bl" rotWithShape="0"/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5210" tIns="36830" rIns="175209" bIns="189047" spcCol="1270" anchor="ctr"/>
            <a:lstStyle/>
            <a:p>
              <a:pPr algn="ctr" defTabSz="12890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uk-UA" sz="290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6845556" y="1962672"/>
              <a:ext cx="615020" cy="615020"/>
            </a:xfrm>
            <a:custGeom>
              <a:avLst/>
              <a:gdLst>
                <a:gd name="connsiteX0" fmla="*/ 0 w 615020"/>
                <a:gd name="connsiteY0" fmla="*/ 338261 h 615020"/>
                <a:gd name="connsiteX1" fmla="*/ 138380 w 615020"/>
                <a:gd name="connsiteY1" fmla="*/ 338261 h 615020"/>
                <a:gd name="connsiteX2" fmla="*/ 138380 w 615020"/>
                <a:gd name="connsiteY2" fmla="*/ 0 h 615020"/>
                <a:gd name="connsiteX3" fmla="*/ 476641 w 615020"/>
                <a:gd name="connsiteY3" fmla="*/ 0 h 615020"/>
                <a:gd name="connsiteX4" fmla="*/ 476641 w 615020"/>
                <a:gd name="connsiteY4" fmla="*/ 338261 h 615020"/>
                <a:gd name="connsiteX5" fmla="*/ 615020 w 615020"/>
                <a:gd name="connsiteY5" fmla="*/ 338261 h 615020"/>
                <a:gd name="connsiteX6" fmla="*/ 307510 w 615020"/>
                <a:gd name="connsiteY6" fmla="*/ 615020 h 615020"/>
                <a:gd name="connsiteX7" fmla="*/ 0 w 615020"/>
                <a:gd name="connsiteY7" fmla="*/ 338261 h 615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5020" h="615020">
                  <a:moveTo>
                    <a:pt x="0" y="338261"/>
                  </a:moveTo>
                  <a:lnTo>
                    <a:pt x="138380" y="338261"/>
                  </a:lnTo>
                  <a:lnTo>
                    <a:pt x="138380" y="0"/>
                  </a:lnTo>
                  <a:lnTo>
                    <a:pt x="476641" y="0"/>
                  </a:lnTo>
                  <a:lnTo>
                    <a:pt x="476641" y="338261"/>
                  </a:lnTo>
                  <a:lnTo>
                    <a:pt x="615020" y="338261"/>
                  </a:lnTo>
                  <a:lnTo>
                    <a:pt x="307510" y="615020"/>
                  </a:lnTo>
                  <a:lnTo>
                    <a:pt x="0" y="338261"/>
                  </a:lnTo>
                  <a:close/>
                </a:path>
              </a:pathLst>
            </a:custGeom>
            <a:solidFill>
              <a:srgbClr val="003300">
                <a:alpha val="90000"/>
              </a:srgbClr>
            </a:solidFill>
            <a:ln>
              <a:solidFill>
                <a:srgbClr val="CCFF33">
                  <a:alpha val="90000"/>
                </a:srgbClr>
              </a:solidFill>
            </a:ln>
            <a:effectLst>
              <a:glow rad="101600">
                <a:srgbClr val="99CC00">
                  <a:alpha val="40000"/>
                </a:srgbClr>
              </a:glow>
              <a:reflection blurRad="6350" stA="50000" endA="300" endPos="38500" dist="50800" dir="5400000" sy="-100000" algn="bl" rotWithShape="0"/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5210" tIns="36830" rIns="175209" bIns="189047" spcCol="1270" anchor="ctr"/>
            <a:lstStyle/>
            <a:p>
              <a:pPr algn="ctr" defTabSz="12890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uk-UA" sz="290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7136887" y="2630265"/>
              <a:ext cx="615020" cy="615020"/>
            </a:xfrm>
            <a:custGeom>
              <a:avLst/>
              <a:gdLst>
                <a:gd name="connsiteX0" fmla="*/ 0 w 615020"/>
                <a:gd name="connsiteY0" fmla="*/ 338261 h 615020"/>
                <a:gd name="connsiteX1" fmla="*/ 138380 w 615020"/>
                <a:gd name="connsiteY1" fmla="*/ 338261 h 615020"/>
                <a:gd name="connsiteX2" fmla="*/ 138380 w 615020"/>
                <a:gd name="connsiteY2" fmla="*/ 0 h 615020"/>
                <a:gd name="connsiteX3" fmla="*/ 476641 w 615020"/>
                <a:gd name="connsiteY3" fmla="*/ 0 h 615020"/>
                <a:gd name="connsiteX4" fmla="*/ 476641 w 615020"/>
                <a:gd name="connsiteY4" fmla="*/ 338261 h 615020"/>
                <a:gd name="connsiteX5" fmla="*/ 615020 w 615020"/>
                <a:gd name="connsiteY5" fmla="*/ 338261 h 615020"/>
                <a:gd name="connsiteX6" fmla="*/ 307510 w 615020"/>
                <a:gd name="connsiteY6" fmla="*/ 615020 h 615020"/>
                <a:gd name="connsiteX7" fmla="*/ 0 w 615020"/>
                <a:gd name="connsiteY7" fmla="*/ 338261 h 615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5020" h="615020">
                  <a:moveTo>
                    <a:pt x="0" y="338261"/>
                  </a:moveTo>
                  <a:lnTo>
                    <a:pt x="138380" y="338261"/>
                  </a:lnTo>
                  <a:lnTo>
                    <a:pt x="138380" y="0"/>
                  </a:lnTo>
                  <a:lnTo>
                    <a:pt x="476641" y="0"/>
                  </a:lnTo>
                  <a:lnTo>
                    <a:pt x="476641" y="338261"/>
                  </a:lnTo>
                  <a:lnTo>
                    <a:pt x="615020" y="338261"/>
                  </a:lnTo>
                  <a:lnTo>
                    <a:pt x="307510" y="615020"/>
                  </a:lnTo>
                  <a:lnTo>
                    <a:pt x="0" y="338261"/>
                  </a:lnTo>
                  <a:close/>
                </a:path>
              </a:pathLst>
            </a:custGeom>
            <a:solidFill>
              <a:srgbClr val="003300">
                <a:alpha val="90000"/>
              </a:srgbClr>
            </a:solidFill>
            <a:ln>
              <a:solidFill>
                <a:srgbClr val="CCFF33">
                  <a:alpha val="90000"/>
                </a:srgbClr>
              </a:solidFill>
            </a:ln>
            <a:effectLst>
              <a:glow rad="101600">
                <a:srgbClr val="99CC00">
                  <a:alpha val="40000"/>
                </a:srgbClr>
              </a:glow>
              <a:reflection blurRad="6350" stA="50000" endA="300" endPos="38500" dist="50800" dir="5400000" sy="-100000" algn="bl" rotWithShape="0"/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5210" tIns="36830" rIns="175209" bIns="189047" spcCol="1270" anchor="ctr"/>
            <a:lstStyle/>
            <a:p>
              <a:pPr algn="ctr" defTabSz="12890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uk-UA" sz="2900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7460576" y="3327089"/>
              <a:ext cx="615020" cy="615020"/>
            </a:xfrm>
            <a:custGeom>
              <a:avLst/>
              <a:gdLst>
                <a:gd name="connsiteX0" fmla="*/ 0 w 615020"/>
                <a:gd name="connsiteY0" fmla="*/ 338261 h 615020"/>
                <a:gd name="connsiteX1" fmla="*/ 138380 w 615020"/>
                <a:gd name="connsiteY1" fmla="*/ 338261 h 615020"/>
                <a:gd name="connsiteX2" fmla="*/ 138380 w 615020"/>
                <a:gd name="connsiteY2" fmla="*/ 0 h 615020"/>
                <a:gd name="connsiteX3" fmla="*/ 476641 w 615020"/>
                <a:gd name="connsiteY3" fmla="*/ 0 h 615020"/>
                <a:gd name="connsiteX4" fmla="*/ 476641 w 615020"/>
                <a:gd name="connsiteY4" fmla="*/ 338261 h 615020"/>
                <a:gd name="connsiteX5" fmla="*/ 615020 w 615020"/>
                <a:gd name="connsiteY5" fmla="*/ 338261 h 615020"/>
                <a:gd name="connsiteX6" fmla="*/ 307510 w 615020"/>
                <a:gd name="connsiteY6" fmla="*/ 615020 h 615020"/>
                <a:gd name="connsiteX7" fmla="*/ 0 w 615020"/>
                <a:gd name="connsiteY7" fmla="*/ 338261 h 615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5020" h="615020">
                  <a:moveTo>
                    <a:pt x="0" y="338261"/>
                  </a:moveTo>
                  <a:lnTo>
                    <a:pt x="138380" y="338261"/>
                  </a:lnTo>
                  <a:lnTo>
                    <a:pt x="138380" y="0"/>
                  </a:lnTo>
                  <a:lnTo>
                    <a:pt x="476641" y="0"/>
                  </a:lnTo>
                  <a:lnTo>
                    <a:pt x="476641" y="338261"/>
                  </a:lnTo>
                  <a:lnTo>
                    <a:pt x="615020" y="338261"/>
                  </a:lnTo>
                  <a:lnTo>
                    <a:pt x="307510" y="615020"/>
                  </a:lnTo>
                  <a:lnTo>
                    <a:pt x="0" y="338261"/>
                  </a:lnTo>
                  <a:close/>
                </a:path>
              </a:pathLst>
            </a:custGeom>
            <a:solidFill>
              <a:srgbClr val="003300">
                <a:alpha val="90000"/>
              </a:srgbClr>
            </a:solidFill>
            <a:ln>
              <a:solidFill>
                <a:srgbClr val="CCFF33">
                  <a:alpha val="90000"/>
                </a:srgbClr>
              </a:solidFill>
            </a:ln>
            <a:effectLst>
              <a:glow rad="101600">
                <a:srgbClr val="99CC00">
                  <a:alpha val="40000"/>
                </a:srgbClr>
              </a:glow>
              <a:reflection blurRad="6350" stA="50000" endA="300" endPos="38500" dist="50800" dir="5400000" sy="-100000" algn="bl" rotWithShape="0"/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5210" tIns="36830" rIns="175209" bIns="189047" spcCol="1270" anchor="ctr"/>
            <a:lstStyle/>
            <a:p>
              <a:pPr algn="ctr" defTabSz="12890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uk-UA" sz="2900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8013769" y="4007997"/>
              <a:ext cx="615020" cy="615020"/>
            </a:xfrm>
            <a:custGeom>
              <a:avLst/>
              <a:gdLst>
                <a:gd name="connsiteX0" fmla="*/ 0 w 615020"/>
                <a:gd name="connsiteY0" fmla="*/ 338261 h 615020"/>
                <a:gd name="connsiteX1" fmla="*/ 138380 w 615020"/>
                <a:gd name="connsiteY1" fmla="*/ 338261 h 615020"/>
                <a:gd name="connsiteX2" fmla="*/ 138380 w 615020"/>
                <a:gd name="connsiteY2" fmla="*/ 0 h 615020"/>
                <a:gd name="connsiteX3" fmla="*/ 476641 w 615020"/>
                <a:gd name="connsiteY3" fmla="*/ 0 h 615020"/>
                <a:gd name="connsiteX4" fmla="*/ 476641 w 615020"/>
                <a:gd name="connsiteY4" fmla="*/ 338261 h 615020"/>
                <a:gd name="connsiteX5" fmla="*/ 615020 w 615020"/>
                <a:gd name="connsiteY5" fmla="*/ 338261 h 615020"/>
                <a:gd name="connsiteX6" fmla="*/ 307510 w 615020"/>
                <a:gd name="connsiteY6" fmla="*/ 615020 h 615020"/>
                <a:gd name="connsiteX7" fmla="*/ 0 w 615020"/>
                <a:gd name="connsiteY7" fmla="*/ 338261 h 615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5020" h="615020">
                  <a:moveTo>
                    <a:pt x="0" y="338261"/>
                  </a:moveTo>
                  <a:lnTo>
                    <a:pt x="138380" y="338261"/>
                  </a:lnTo>
                  <a:lnTo>
                    <a:pt x="138380" y="0"/>
                  </a:lnTo>
                  <a:lnTo>
                    <a:pt x="476641" y="0"/>
                  </a:lnTo>
                  <a:lnTo>
                    <a:pt x="476641" y="338261"/>
                  </a:lnTo>
                  <a:lnTo>
                    <a:pt x="615020" y="338261"/>
                  </a:lnTo>
                  <a:lnTo>
                    <a:pt x="307510" y="615020"/>
                  </a:lnTo>
                  <a:lnTo>
                    <a:pt x="0" y="338261"/>
                  </a:lnTo>
                  <a:close/>
                </a:path>
              </a:pathLst>
            </a:custGeom>
            <a:solidFill>
              <a:srgbClr val="003300">
                <a:alpha val="90000"/>
              </a:srgbClr>
            </a:solidFill>
            <a:ln>
              <a:solidFill>
                <a:srgbClr val="CCFF33">
                  <a:alpha val="90000"/>
                </a:srgbClr>
              </a:solidFill>
            </a:ln>
            <a:effectLst>
              <a:glow rad="101600">
                <a:srgbClr val="99CC00">
                  <a:alpha val="40000"/>
                </a:srgbClr>
              </a:glow>
              <a:reflection blurRad="6350" stA="50000" endA="300" endPos="38500" dist="50800" dir="5400000" sy="-100000" algn="bl" rotWithShape="0"/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5210" tIns="36830" rIns="175209" bIns="189047" spcCol="1270" anchor="ctr"/>
            <a:lstStyle/>
            <a:p>
              <a:pPr algn="ctr" defTabSz="12890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uk-UA" sz="2900"/>
            </a:p>
          </p:txBody>
        </p:sp>
      </p:grpSp>
      <p:sp>
        <p:nvSpPr>
          <p:cNvPr id="16" name="Полилиния 15"/>
          <p:cNvSpPr/>
          <p:nvPr/>
        </p:nvSpPr>
        <p:spPr bwMode="auto">
          <a:xfrm>
            <a:off x="1547663" y="6031393"/>
            <a:ext cx="7419205" cy="596275"/>
          </a:xfrm>
          <a:custGeom>
            <a:avLst/>
            <a:gdLst>
              <a:gd name="connsiteX0" fmla="*/ 0 w 6875323"/>
              <a:gd name="connsiteY0" fmla="*/ 94619 h 946185"/>
              <a:gd name="connsiteX1" fmla="*/ 94619 w 6875323"/>
              <a:gd name="connsiteY1" fmla="*/ 0 h 946185"/>
              <a:gd name="connsiteX2" fmla="*/ 6780705 w 6875323"/>
              <a:gd name="connsiteY2" fmla="*/ 0 h 946185"/>
              <a:gd name="connsiteX3" fmla="*/ 6875324 w 6875323"/>
              <a:gd name="connsiteY3" fmla="*/ 94619 h 946185"/>
              <a:gd name="connsiteX4" fmla="*/ 6875323 w 6875323"/>
              <a:gd name="connsiteY4" fmla="*/ 851567 h 946185"/>
              <a:gd name="connsiteX5" fmla="*/ 6780704 w 6875323"/>
              <a:gd name="connsiteY5" fmla="*/ 946186 h 946185"/>
              <a:gd name="connsiteX6" fmla="*/ 94619 w 6875323"/>
              <a:gd name="connsiteY6" fmla="*/ 946185 h 946185"/>
              <a:gd name="connsiteX7" fmla="*/ 0 w 6875323"/>
              <a:gd name="connsiteY7" fmla="*/ 851566 h 946185"/>
              <a:gd name="connsiteX8" fmla="*/ 0 w 6875323"/>
              <a:gd name="connsiteY8" fmla="*/ 94619 h 94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5323" h="946185">
                <a:moveTo>
                  <a:pt x="0" y="94619"/>
                </a:moveTo>
                <a:cubicBezTo>
                  <a:pt x="0" y="42362"/>
                  <a:pt x="42362" y="0"/>
                  <a:pt x="94619" y="0"/>
                </a:cubicBezTo>
                <a:lnTo>
                  <a:pt x="6780705" y="0"/>
                </a:lnTo>
                <a:cubicBezTo>
                  <a:pt x="6832962" y="0"/>
                  <a:pt x="6875324" y="42362"/>
                  <a:pt x="6875324" y="94619"/>
                </a:cubicBezTo>
                <a:cubicBezTo>
                  <a:pt x="6875324" y="346935"/>
                  <a:pt x="6875323" y="599251"/>
                  <a:pt x="6875323" y="851567"/>
                </a:cubicBezTo>
                <a:cubicBezTo>
                  <a:pt x="6875323" y="903824"/>
                  <a:pt x="6832961" y="946186"/>
                  <a:pt x="6780704" y="946186"/>
                </a:cubicBezTo>
                <a:lnTo>
                  <a:pt x="94619" y="946185"/>
                </a:lnTo>
                <a:cubicBezTo>
                  <a:pt x="42362" y="946185"/>
                  <a:pt x="0" y="903823"/>
                  <a:pt x="0" y="851566"/>
                </a:cubicBezTo>
                <a:lnTo>
                  <a:pt x="0" y="94619"/>
                </a:lnTo>
                <a:close/>
              </a:path>
            </a:pathLst>
          </a:custGeom>
          <a:solidFill>
            <a:srgbClr val="336600"/>
          </a:solidFill>
          <a:ln>
            <a:solidFill>
              <a:srgbClr val="99FF33"/>
            </a:solidFill>
          </a:ln>
          <a:effectLst>
            <a:glow rad="139700">
              <a:srgbClr val="99CC00">
                <a:alpha val="40000"/>
              </a:srgbClr>
            </a:glo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81053" tIns="81053" rIns="1209490" bIns="81053" spcCol="1270" anchor="ctr"/>
          <a:lstStyle/>
          <a:p>
            <a:pPr defTabSz="6223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uk-UA" sz="1900" b="1" i="1" dirty="0"/>
              <a:t>Розвиток </a:t>
            </a:r>
            <a:r>
              <a:rPr lang="uk-UA" sz="1900" b="1" i="1" dirty="0" err="1"/>
              <a:t>компетентностей</a:t>
            </a:r>
            <a:r>
              <a:rPr lang="uk-UA" sz="1900" b="1" i="1" dirty="0"/>
              <a:t> самооцінки та </a:t>
            </a:r>
            <a:r>
              <a:rPr lang="uk-UA" sz="1900" b="1" i="1" dirty="0" err="1"/>
              <a:t>самопроектування</a:t>
            </a:r>
            <a:endParaRPr lang="uk-UA" sz="1900" b="1" i="1" dirty="0"/>
          </a:p>
        </p:txBody>
      </p:sp>
      <p:sp>
        <p:nvSpPr>
          <p:cNvPr id="18" name="Полилиния 17"/>
          <p:cNvSpPr/>
          <p:nvPr/>
        </p:nvSpPr>
        <p:spPr bwMode="auto">
          <a:xfrm>
            <a:off x="8280886" y="5305064"/>
            <a:ext cx="615068" cy="614976"/>
          </a:xfrm>
          <a:custGeom>
            <a:avLst/>
            <a:gdLst>
              <a:gd name="connsiteX0" fmla="*/ 0 w 615020"/>
              <a:gd name="connsiteY0" fmla="*/ 338261 h 615020"/>
              <a:gd name="connsiteX1" fmla="*/ 138380 w 615020"/>
              <a:gd name="connsiteY1" fmla="*/ 338261 h 615020"/>
              <a:gd name="connsiteX2" fmla="*/ 138380 w 615020"/>
              <a:gd name="connsiteY2" fmla="*/ 0 h 615020"/>
              <a:gd name="connsiteX3" fmla="*/ 476641 w 615020"/>
              <a:gd name="connsiteY3" fmla="*/ 0 h 615020"/>
              <a:gd name="connsiteX4" fmla="*/ 476641 w 615020"/>
              <a:gd name="connsiteY4" fmla="*/ 338261 h 615020"/>
              <a:gd name="connsiteX5" fmla="*/ 615020 w 615020"/>
              <a:gd name="connsiteY5" fmla="*/ 338261 h 615020"/>
              <a:gd name="connsiteX6" fmla="*/ 307510 w 615020"/>
              <a:gd name="connsiteY6" fmla="*/ 615020 h 615020"/>
              <a:gd name="connsiteX7" fmla="*/ 0 w 615020"/>
              <a:gd name="connsiteY7" fmla="*/ 338261 h 61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5020" h="615020">
                <a:moveTo>
                  <a:pt x="0" y="338261"/>
                </a:moveTo>
                <a:lnTo>
                  <a:pt x="138380" y="338261"/>
                </a:lnTo>
                <a:lnTo>
                  <a:pt x="138380" y="0"/>
                </a:lnTo>
                <a:lnTo>
                  <a:pt x="476641" y="0"/>
                </a:lnTo>
                <a:lnTo>
                  <a:pt x="476641" y="338261"/>
                </a:lnTo>
                <a:lnTo>
                  <a:pt x="615020" y="338261"/>
                </a:lnTo>
                <a:lnTo>
                  <a:pt x="307510" y="615020"/>
                </a:lnTo>
                <a:lnTo>
                  <a:pt x="0" y="338261"/>
                </a:lnTo>
                <a:close/>
              </a:path>
            </a:pathLst>
          </a:custGeom>
          <a:solidFill>
            <a:srgbClr val="003300">
              <a:alpha val="90000"/>
            </a:srgbClr>
          </a:solidFill>
          <a:ln>
            <a:solidFill>
              <a:srgbClr val="CCFF33">
                <a:alpha val="90000"/>
              </a:srgbClr>
            </a:solidFill>
          </a:ln>
          <a:effectLst>
            <a:glow rad="101600">
              <a:srgbClr val="99CC00">
                <a:alpha val="40000"/>
              </a:srgbClr>
            </a:glow>
            <a:reflection blurRad="6350" stA="50000" endA="300" endPos="38500" dist="50800" dir="5400000" sy="-100000" algn="bl" rotWithShape="0"/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75210" tIns="36830" rIns="175209" bIns="189047" spcCol="1270" anchor="ctr"/>
          <a:lstStyle/>
          <a:p>
            <a:pPr algn="ctr" defTabSz="128905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uk-UA" sz="29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31913" y="560388"/>
            <a:ext cx="7651750" cy="1258887"/>
          </a:xfrm>
        </p:spPr>
        <p:txBody>
          <a:bodyPr/>
          <a:lstStyle/>
          <a:p>
            <a:pPr>
              <a:spcBef>
                <a:spcPct val="0"/>
              </a:spcBef>
              <a:buSzPct val="25000"/>
              <a:defRPr/>
            </a:pPr>
            <a:r>
              <a:rPr lang="ru-RU" altLang="uk-UA" sz="4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  <a:sym typeface="Times New Roman" pitchFamily="18" charset="0"/>
              </a:rPr>
              <a:t>Європейське</a:t>
            </a:r>
            <a:r>
              <a:rPr lang="ru-RU" altLang="uk-UA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altLang="uk-UA" sz="4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  <a:sym typeface="Times New Roman" pitchFamily="18" charset="0"/>
              </a:rPr>
              <a:t>мовне</a:t>
            </a:r>
            <a:r>
              <a:rPr lang="ru-RU" altLang="uk-UA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altLang="uk-UA" sz="4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  <a:sym typeface="Times New Roman" pitchFamily="18" charset="0"/>
              </a:rPr>
              <a:t>портфоліо</a:t>
            </a:r>
            <a:endParaRPr lang="ru-RU" altLang="uk-UA" sz="4800" b="1" i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23528" y="332656"/>
            <a:ext cx="1152128" cy="1139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684213" y="1706563"/>
            <a:ext cx="4103687" cy="2678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uk-UA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Документ, у якому кожен, хто опановує мову, може зібрати і у систематизованому  вигляді представити свої досягнення</a:t>
            </a:r>
          </a:p>
        </p:txBody>
      </p:sp>
      <p:pic>
        <p:nvPicPr>
          <p:cNvPr id="34820" name="Рисунок 1"/>
          <p:cNvPicPr>
            <a:picLocks noChangeAspect="1"/>
          </p:cNvPicPr>
          <p:nvPr/>
        </p:nvPicPr>
        <p:blipFill>
          <a:blip r:embed="rId3"/>
          <a:srcRect b="6075"/>
          <a:stretch>
            <a:fillRect/>
          </a:stretch>
        </p:blipFill>
        <p:spPr bwMode="auto">
          <a:xfrm>
            <a:off x="5435600" y="1700213"/>
            <a:ext cx="2592388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Схема 2"/>
          <p:cNvGraphicFramePr/>
          <p:nvPr/>
        </p:nvGraphicFramePr>
        <p:xfrm>
          <a:off x="1475656" y="4797152"/>
          <a:ext cx="6096000" cy="167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39552" y="620687"/>
            <a:ext cx="2880320" cy="25641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984888" y="779356"/>
            <a:ext cx="4536504" cy="224676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Портфоліо</a:t>
            </a:r>
            <a:r>
              <a:rPr lang="uk-UA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найдоцільніша технологія, що сприяє формуванню усіх ключових </a:t>
            </a:r>
            <a:r>
              <a:rPr lang="uk-UA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компетентностей</a:t>
            </a:r>
            <a:endParaRPr lang="uk-UA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Вертикальный свиток 4"/>
          <p:cNvSpPr/>
          <p:nvPr/>
        </p:nvSpPr>
        <p:spPr>
          <a:xfrm flipH="1">
            <a:off x="1403648" y="3458508"/>
            <a:ext cx="6480720" cy="2520280"/>
          </a:xfrm>
          <a:prstGeom prst="verticalScroll">
            <a:avLst>
              <a:gd name="adj" fmla="val 1056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i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</a:rPr>
              <a:t>Знання – це скарб. Наповнюй ними себе та своїх учнів! </a:t>
            </a:r>
            <a:endParaRPr lang="uk-UA" sz="3200" i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12231" t="18617" r="16461" b="19445"/>
          <a:stretch/>
        </p:blipFill>
        <p:spPr>
          <a:xfrm flipH="1">
            <a:off x="5940152" y="2996952"/>
            <a:ext cx="2670048" cy="3194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Выноска-облако 3"/>
          <p:cNvSpPr/>
          <p:nvPr/>
        </p:nvSpPr>
        <p:spPr>
          <a:xfrm>
            <a:off x="3527425" y="681038"/>
            <a:ext cx="4824413" cy="2447925"/>
          </a:xfrm>
          <a:prstGeom prst="cloudCallout">
            <a:avLst>
              <a:gd name="adj1" fmla="val 18650"/>
              <a:gd name="adj2" fmla="val 7118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Позитивні емоції – запорука якісного навчання, що неодмінно приведе до успіху</a:t>
            </a:r>
          </a:p>
        </p:txBody>
      </p:sp>
      <p:sp>
        <p:nvSpPr>
          <p:cNvPr id="7" name="Вертикальный свиток 6"/>
          <p:cNvSpPr/>
          <p:nvPr/>
        </p:nvSpPr>
        <p:spPr>
          <a:xfrm flipH="1">
            <a:off x="107950" y="981075"/>
            <a:ext cx="3095625" cy="4968875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all the days of all the years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God has still in store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filled with joy and grace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bless you more and more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hope of heart and peace of mind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Beside you ever stay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that’s the golden wish I have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you on every coming day!</a:t>
            </a:r>
            <a:endParaRPr lang="uk-UA" sz="1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song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7824" y="3212976"/>
            <a:ext cx="2769096" cy="221527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080241494"/>
              </p:ext>
            </p:extLst>
          </p:nvPr>
        </p:nvGraphicFramePr>
        <p:xfrm>
          <a:off x="0" y="1671091"/>
          <a:ext cx="8723064" cy="4494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73425" y="260648"/>
            <a:ext cx="7772400" cy="1008112"/>
          </a:xfrm>
          <a:prstGeom prst="rect">
            <a:avLst/>
          </a:prstGeom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·"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uk-UA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+mj-cs"/>
              </a:rPr>
              <a:t>Мета ЄМП</a:t>
            </a:r>
            <a:endParaRPr lang="uk-UA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  <a:latin typeface="Tahom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476672"/>
            <a:ext cx="7772400" cy="1584176"/>
          </a:xfrm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uk-UA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+mj-cs"/>
              </a:rPr>
              <a:t>Мотив учіння:</a:t>
            </a: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2564904"/>
            <a:ext cx="6624736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Англійська</a:t>
            </a:r>
            <a:r>
              <a:rPr lang="ru-RU" sz="48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 </a:t>
            </a:r>
            <a:r>
              <a:rPr lang="ru-RU" sz="4800" b="1" i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мова</a:t>
            </a:r>
            <a:r>
              <a:rPr lang="ru-RU" sz="48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в </a:t>
            </a:r>
            <a:r>
              <a:rPr lang="ru-RU" sz="4800" b="1" i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навчанні</a:t>
            </a:r>
            <a:r>
              <a:rPr lang="ru-RU" sz="48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 й </a:t>
            </a:r>
            <a:r>
              <a:rPr lang="ru-RU" sz="4800" b="1" i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дружбі</a:t>
            </a:r>
            <a:r>
              <a:rPr lang="ru-RU" sz="48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 </a:t>
            </a:r>
            <a:r>
              <a:rPr lang="ru-RU" sz="4800" b="1" i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допоможе</a:t>
            </a:r>
            <a:r>
              <a:rPr lang="ru-RU" sz="48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 а в </a:t>
            </a:r>
            <a:r>
              <a:rPr lang="ru-RU" sz="4800" b="1" i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житті</a:t>
            </a:r>
            <a:r>
              <a:rPr lang="ru-RU" sz="48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 </a:t>
            </a:r>
            <a:r>
              <a:rPr lang="ru-RU" sz="4800" b="1" i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надати</a:t>
            </a:r>
            <a:r>
              <a:rPr lang="ru-RU" sz="48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 бонус </a:t>
            </a:r>
            <a:r>
              <a:rPr lang="ru-RU" sz="4800" b="1" i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зможе</a:t>
            </a:r>
            <a:r>
              <a:rPr lang="ru-RU" sz="48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15852" r="25681"/>
          <a:stretch/>
        </p:blipFill>
        <p:spPr>
          <a:xfrm>
            <a:off x="611560" y="3181948"/>
            <a:ext cx="1989088" cy="2551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332656"/>
            <a:ext cx="7772400" cy="1728192"/>
          </a:xfrm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 fontScale="92500" lnSpcReduction="10000"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+mj-cs"/>
              </a:rPr>
              <a:t>Загальні компетенції користувачів</a:t>
            </a: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  <a:latin typeface="Tahoma" pitchFamily="34" charset="0"/>
              <a:ea typeface="+mj-ea"/>
              <a:cs typeface="+mj-cs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187624" y="2348880"/>
          <a:ext cx="70804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476672"/>
            <a:ext cx="7772400" cy="1584176"/>
          </a:xfrm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uk-UA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+mj-cs"/>
              </a:rPr>
              <a:t>Функції ЄМП</a:t>
            </a: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  <a:latin typeface="Tahoma" pitchFamily="34" charset="0"/>
              <a:ea typeface="+mj-ea"/>
              <a:cs typeface="+mj-cs"/>
            </a:endParaRPr>
          </a:p>
        </p:txBody>
      </p:sp>
      <p:graphicFrame>
        <p:nvGraphicFramePr>
          <p:cNvPr id="2" name="Схема 1"/>
          <p:cNvGraphicFramePr/>
          <p:nvPr/>
        </p:nvGraphicFramePr>
        <p:xfrm>
          <a:off x="1043608" y="2420888"/>
          <a:ext cx="7200800" cy="304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4"/>
          <p:cNvSpPr>
            <a:spLocks noChangeArrowheads="1"/>
          </p:cNvSpPr>
          <p:nvPr/>
        </p:nvSpPr>
        <p:spPr bwMode="gray">
          <a:xfrm rot="16200000">
            <a:off x="4366414" y="2263332"/>
            <a:ext cx="792326" cy="288945"/>
          </a:xfrm>
          <a:prstGeom prst="rightArrow">
            <a:avLst>
              <a:gd name="adj1" fmla="val 35167"/>
              <a:gd name="adj2" fmla="val 111029"/>
            </a:avLst>
          </a:prstGeom>
          <a:solidFill>
            <a:srgbClr val="669900"/>
          </a:solidFill>
          <a:ln w="0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latin typeface="Times New Roman" charset="0"/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726" y="188640"/>
            <a:ext cx="6981056" cy="80168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uk-UA" dirty="0" smtClean="0">
                <a:effectLst>
                  <a:outerShdw blurRad="38100" dist="38100" dir="2700000" algn="tl">
                    <a:srgbClr val="000000"/>
                  </a:outerShdw>
                  <a:reflection blurRad="12700" stA="46000" endPos="50000" dist="25400" dir="5400000" sy="-100000" algn="bl" rotWithShape="0"/>
                </a:effectLst>
                <a:latin typeface="Tahoma" pitchFamily="34" charset="0"/>
              </a:rPr>
              <a:t>Ключові компетентності</a:t>
            </a:r>
            <a:endParaRPr lang="en-US" dirty="0">
              <a:effectLst>
                <a:outerShdw blurRad="38100" dist="38100" dir="2700000" algn="tl">
                  <a:srgbClr val="000000"/>
                </a:outerShdw>
                <a:reflection blurRad="12700" stA="46000" endPos="50000" dist="25400" dir="5400000" sy="-100000" algn="bl" rotWithShape="0"/>
              </a:effectLst>
              <a:latin typeface="Tahoma" pitchFamily="34" charset="0"/>
            </a:endParaRPr>
          </a:p>
        </p:txBody>
      </p:sp>
      <p:grpSp>
        <p:nvGrpSpPr>
          <p:cNvPr id="14" name="Группа 13"/>
          <p:cNvGrpSpPr>
            <a:grpSpLocks/>
          </p:cNvGrpSpPr>
          <p:nvPr/>
        </p:nvGrpSpPr>
        <p:grpSpPr bwMode="auto">
          <a:xfrm>
            <a:off x="101600" y="1530350"/>
            <a:ext cx="9042400" cy="4859338"/>
            <a:chOff x="36504" y="1373867"/>
            <a:chExt cx="9041290" cy="4858651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6571824" y="3140968"/>
              <a:ext cx="2505970" cy="1231108"/>
            </a:xfrm>
            <a:prstGeom prst="round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6366192" y="1414291"/>
              <a:ext cx="2711602" cy="830997"/>
            </a:xfrm>
            <a:prstGeom prst="round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36504" y="3124704"/>
              <a:ext cx="2505970" cy="1231108"/>
            </a:xfrm>
            <a:prstGeom prst="round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348433" y="1373867"/>
              <a:ext cx="2711399" cy="830997"/>
            </a:xfrm>
            <a:prstGeom prst="round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grpSp>
          <p:nvGrpSpPr>
            <p:cNvPr id="40985" name="Группа 4"/>
            <p:cNvGrpSpPr>
              <a:grpSpLocks/>
            </p:cNvGrpSpPr>
            <p:nvPr/>
          </p:nvGrpSpPr>
          <p:grpSpPr bwMode="auto">
            <a:xfrm>
              <a:off x="531771" y="1413596"/>
              <a:ext cx="8138185" cy="4818922"/>
              <a:chOff x="473066" y="1318466"/>
              <a:chExt cx="8138185" cy="4818922"/>
            </a:xfrm>
          </p:grpSpPr>
          <p:sp>
            <p:nvSpPr>
              <p:cNvPr id="3" name="AutoShape 3"/>
              <p:cNvSpPr>
                <a:spLocks noChangeArrowheads="1"/>
              </p:cNvSpPr>
              <p:nvPr/>
            </p:nvSpPr>
            <p:spPr bwMode="gray">
              <a:xfrm rot="3465783">
                <a:off x="4719846" y="4721539"/>
                <a:ext cx="792162" cy="288925"/>
              </a:xfrm>
              <a:prstGeom prst="rightArrow">
                <a:avLst>
                  <a:gd name="adj1" fmla="val 35167"/>
                  <a:gd name="adj2" fmla="val 111028"/>
                </a:avLst>
              </a:prstGeom>
              <a:solidFill>
                <a:srgbClr val="669900"/>
              </a:solidFill>
              <a:ln w="0" algn="ctr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>
                  <a:latin typeface="Times New Roman" charset="0"/>
                </a:endParaRPr>
              </a:p>
            </p:txBody>
          </p:sp>
          <p:sp>
            <p:nvSpPr>
              <p:cNvPr id="4" name="AutoShape 4"/>
              <p:cNvSpPr>
                <a:spLocks noChangeArrowheads="1"/>
              </p:cNvSpPr>
              <p:nvPr/>
            </p:nvSpPr>
            <p:spPr bwMode="gray">
              <a:xfrm rot="12727478">
                <a:off x="2809667" y="2227108"/>
                <a:ext cx="792272" cy="288886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solidFill>
                <a:srgbClr val="669900"/>
              </a:solidFill>
              <a:ln w="0" algn="ctr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>
                  <a:latin typeface="Times New Roman" charset="0"/>
                </a:endParaRPr>
              </a:p>
            </p:txBody>
          </p:sp>
          <p:sp>
            <p:nvSpPr>
              <p:cNvPr id="6" name="AutoShape 5"/>
              <p:cNvSpPr>
                <a:spLocks noChangeArrowheads="1"/>
              </p:cNvSpPr>
              <p:nvPr/>
            </p:nvSpPr>
            <p:spPr bwMode="gray">
              <a:xfrm rot="7535209">
                <a:off x="2579679" y="4603695"/>
                <a:ext cx="792163" cy="288925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solidFill>
                <a:srgbClr val="669900"/>
              </a:solidFill>
              <a:ln w="0" algn="ctr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>
                  <a:latin typeface="Times New Roman" charset="0"/>
                </a:endParaRPr>
              </a:p>
            </p:txBody>
          </p:sp>
          <p:sp>
            <p:nvSpPr>
              <p:cNvPr id="8" name="AutoShape 6"/>
              <p:cNvSpPr>
                <a:spLocks noChangeArrowheads="1"/>
              </p:cNvSpPr>
              <p:nvPr/>
            </p:nvSpPr>
            <p:spPr bwMode="gray">
              <a:xfrm>
                <a:off x="5665423" y="3556080"/>
                <a:ext cx="792163" cy="288925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solidFill>
                <a:srgbClr val="669900"/>
              </a:solidFill>
              <a:ln w="0" algn="ctr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>
                  <a:latin typeface="Times New Roman" charset="0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gray">
              <a:xfrm rot="10800000">
                <a:off x="2483769" y="3572122"/>
                <a:ext cx="863600" cy="288925"/>
              </a:xfrm>
              <a:prstGeom prst="rightArrow">
                <a:avLst>
                  <a:gd name="adj1" fmla="val 35167"/>
                  <a:gd name="adj2" fmla="val 121041"/>
                </a:avLst>
              </a:prstGeom>
              <a:solidFill>
                <a:srgbClr val="669900"/>
              </a:solidFill>
              <a:ln w="0" algn="ctr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>
                  <a:latin typeface="Times New Roman" charset="0"/>
                </a:endParaRPr>
              </a:p>
            </p:txBody>
          </p:sp>
          <p:sp>
            <p:nvSpPr>
              <p:cNvPr id="2" name="AutoShape 2"/>
              <p:cNvSpPr>
                <a:spLocks noChangeArrowheads="1"/>
              </p:cNvSpPr>
              <p:nvPr/>
            </p:nvSpPr>
            <p:spPr bwMode="gray">
              <a:xfrm rot="19650558">
                <a:off x="5439067" y="2188174"/>
                <a:ext cx="792163" cy="288925"/>
              </a:xfrm>
              <a:prstGeom prst="rightArrow">
                <a:avLst>
                  <a:gd name="adj1" fmla="val 35167"/>
                  <a:gd name="adj2" fmla="val 111029"/>
                </a:avLst>
              </a:prstGeom>
              <a:solidFill>
                <a:srgbClr val="669900"/>
              </a:solidFill>
              <a:ln w="0" algn="ctr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808080"/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>
                  <a:latin typeface="Times New Roman" charset="0"/>
                </a:endParaRPr>
              </a:p>
            </p:txBody>
          </p:sp>
          <p:sp>
            <p:nvSpPr>
              <p:cNvPr id="4106" name="Text Box 38"/>
              <p:cNvSpPr txBox="1">
                <a:spLocks noChangeArrowheads="1"/>
              </p:cNvSpPr>
              <p:nvPr/>
            </p:nvSpPr>
            <p:spPr bwMode="auto">
              <a:xfrm>
                <a:off x="6668291" y="1318419"/>
                <a:ext cx="1774607" cy="369835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rPr>
                  <a:t>Комунікативна</a:t>
                </a:r>
              </a:p>
            </p:txBody>
          </p:sp>
          <p:sp>
            <p:nvSpPr>
              <p:cNvPr id="4107" name="Text Box 39"/>
              <p:cNvSpPr txBox="1">
                <a:spLocks noChangeArrowheads="1"/>
              </p:cNvSpPr>
              <p:nvPr/>
            </p:nvSpPr>
            <p:spPr bwMode="auto">
              <a:xfrm>
                <a:off x="473038" y="1453337"/>
                <a:ext cx="2384132" cy="368248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b="1" i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rPr>
                  <a:t>Здоров’язберігаюча</a:t>
                </a:r>
                <a:endParaRPr lang="uk-UA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sp>
            <p:nvSpPr>
              <p:cNvPr id="4108" name="Text Box 40"/>
              <p:cNvSpPr txBox="1">
                <a:spLocks noChangeArrowheads="1"/>
              </p:cNvSpPr>
              <p:nvPr/>
            </p:nvSpPr>
            <p:spPr bwMode="auto">
              <a:xfrm>
                <a:off x="6928609" y="3248546"/>
                <a:ext cx="1682543" cy="64602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rPr>
                  <a:t>Інформаційна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rPr>
                  <a:t>(ІКТ)</a:t>
                </a:r>
              </a:p>
            </p:txBody>
          </p:sp>
          <p:sp>
            <p:nvSpPr>
              <p:cNvPr id="4109" name="Text Box 41"/>
              <p:cNvSpPr txBox="1">
                <a:spLocks noChangeArrowheads="1"/>
              </p:cNvSpPr>
              <p:nvPr/>
            </p:nvSpPr>
            <p:spPr bwMode="auto">
              <a:xfrm>
                <a:off x="5261218" y="5214248"/>
                <a:ext cx="2815769" cy="923140"/>
              </a:xfrm>
              <a:prstGeom prst="rect">
                <a:avLst/>
              </a:prstGeom>
              <a:ln/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rPr>
                  <a:t>Загальнокультурна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sp>
            <p:nvSpPr>
              <p:cNvPr id="4110" name="Text Box 42"/>
              <p:cNvSpPr txBox="1">
                <a:spLocks noChangeArrowheads="1"/>
              </p:cNvSpPr>
              <p:nvPr/>
            </p:nvSpPr>
            <p:spPr bwMode="auto">
              <a:xfrm>
                <a:off x="614309" y="3448543"/>
                <a:ext cx="1230161" cy="369835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rPr>
                  <a:t>Соціальна</a:t>
                </a:r>
              </a:p>
            </p:txBody>
          </p:sp>
          <p:sp>
            <p:nvSpPr>
              <p:cNvPr id="4111" name="Text Box 43"/>
              <p:cNvSpPr txBox="1">
                <a:spLocks noChangeArrowheads="1"/>
              </p:cNvSpPr>
              <p:nvPr/>
            </p:nvSpPr>
            <p:spPr bwMode="auto">
              <a:xfrm>
                <a:off x="1563619" y="5095939"/>
                <a:ext cx="2054489" cy="923140"/>
              </a:xfrm>
              <a:prstGeom prst="rect">
                <a:avLst/>
              </a:prstGeom>
              <a:ln/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rPr>
                  <a:t>Громадянська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</p:grpSp>
        <p:sp>
          <p:nvSpPr>
            <p:cNvPr id="13" name="Блок-схема: несколько документов 12"/>
            <p:cNvSpPr/>
            <p:nvPr/>
          </p:nvSpPr>
          <p:spPr>
            <a:xfrm>
              <a:off x="3059832" y="2492896"/>
              <a:ext cx="2750102" cy="2491618"/>
            </a:xfrm>
            <a:prstGeom prst="flowChartMultidocumen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  <p:sp>
          <p:nvSpPr>
            <p:cNvPr id="4105" name="Text Box 37"/>
            <p:cNvSpPr txBox="1">
              <a:spLocks noChangeArrowheads="1"/>
            </p:cNvSpPr>
            <p:nvPr/>
          </p:nvSpPr>
          <p:spPr bwMode="auto">
            <a:xfrm>
              <a:off x="2757145" y="2950032"/>
              <a:ext cx="3182547" cy="101585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6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rPr>
                <a:t>ЄМП</a:t>
              </a:r>
            </a:p>
          </p:txBody>
        </p:sp>
      </p:grpSp>
      <p:sp>
        <p:nvSpPr>
          <p:cNvPr id="25" name="Скругленный прямоугольник 24"/>
          <p:cNvSpPr/>
          <p:nvPr/>
        </p:nvSpPr>
        <p:spPr bwMode="auto">
          <a:xfrm>
            <a:off x="3442383" y="1154410"/>
            <a:ext cx="2711583" cy="83116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7" name="Text Box 39"/>
          <p:cNvSpPr txBox="1">
            <a:spLocks noChangeArrowheads="1"/>
          </p:cNvSpPr>
          <p:nvPr/>
        </p:nvSpPr>
        <p:spPr bwMode="auto">
          <a:xfrm>
            <a:off x="3567113" y="1285875"/>
            <a:ext cx="2384425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Навчальна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16632"/>
            <a:ext cx="7772400" cy="1080120"/>
          </a:xfrm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+mj-cs"/>
              </a:rPr>
              <a:t>Навчальна</a:t>
            </a: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150" y="1454150"/>
            <a:ext cx="6840538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ЄМП як форма і процес організації навчально-пізнавальної діяльності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72546531"/>
              </p:ext>
            </p:extLst>
          </p:nvPr>
        </p:nvGraphicFramePr>
        <p:xfrm>
          <a:off x="539552" y="2445923"/>
          <a:ext cx="78488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16632"/>
            <a:ext cx="7772400" cy="1080120"/>
          </a:xfrm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j-ea"/>
                <a:cs typeface="+mj-cs"/>
              </a:rPr>
              <a:t>Навчальна</a:t>
            </a:r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endParaRPr lang="uk-UA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  <a:latin typeface="Tahoma" pitchFamily="34" charset="0"/>
              <a:ea typeface="+mj-ea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701" t="18662"/>
          <a:stretch/>
        </p:blipFill>
        <p:spPr>
          <a:xfrm>
            <a:off x="1476375" y="1511300"/>
            <a:ext cx="3165475" cy="2346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5291" t="29728" r="21539" b="29359"/>
          <a:stretch/>
        </p:blipFill>
        <p:spPr>
          <a:xfrm>
            <a:off x="4859338" y="1538288"/>
            <a:ext cx="3294062" cy="2332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338" y="4076700"/>
            <a:ext cx="3192462" cy="2393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4" name="Рисунок 7"/>
          <p:cNvPicPr>
            <a:picLocks noChangeAspect="1"/>
          </p:cNvPicPr>
          <p:nvPr/>
        </p:nvPicPr>
        <p:blipFill>
          <a:blip r:embed="rId6"/>
          <a:srcRect l="30440" t="25186" r="58392" b="63899"/>
          <a:stretch>
            <a:fillRect/>
          </a:stretch>
        </p:blipFill>
        <p:spPr bwMode="auto">
          <a:xfrm>
            <a:off x="1476375" y="4002088"/>
            <a:ext cx="3165475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mpowered_force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606</Words>
  <Application>Microsoft Office PowerPoint</Application>
  <PresentationFormat>Экран (4:3)</PresentationFormat>
  <Paragraphs>135</Paragraphs>
  <Slides>21</Slides>
  <Notes>4</Notes>
  <HiddenSlides>0</HiddenSlides>
  <MMClips>2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Тема Office</vt:lpstr>
      <vt:lpstr>1_Тема Office</vt:lpstr>
      <vt:lpstr>empowered_force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Ключові компетентності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Переваги використання ЄМП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Andriy</dc:creator>
  <cp:lastModifiedBy>Toshiba</cp:lastModifiedBy>
  <cp:revision>61</cp:revision>
  <dcterms:created xsi:type="dcterms:W3CDTF">2013-11-22T09:02:19Z</dcterms:created>
  <dcterms:modified xsi:type="dcterms:W3CDTF">2014-12-07T13:54:51Z</dcterms:modified>
</cp:coreProperties>
</file>