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574C626-2E56-4F08-BD45-3BE9BD98FECC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4AE42E2-137A-4C82-AB6C-87D08561D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Ira\Music\&#1053;&#1077;&#1080;&#1079;&#1074;&#1077;&#1089;&#1090;&#1085;&#1099;&#1081;%20&#1080;&#1089;&#1087;&#1086;&#1083;&#1085;&#1080;&#1090;&#1077;&#1083;&#1100;\&#1053;&#1077;&#1080;&#1079;&#1074;&#1077;&#1089;&#1090;&#1085;&#1099;&#1081;%20&#1072;&#1083;&#1100;&#1073;&#1086;&#1084;%20(05.12.2016%2013-54-14)\21%20&#1044;&#1086;&#1088;&#1086;&#1078;&#1082;&#1072;%2021.wma" TargetMode="Externa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7143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English grammar at primary school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 Simple (</a:t>
            </a:r>
            <a:r>
              <a:rPr lang="en-US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positive,negative,questions</a:t>
            </a:r>
            <a:r>
              <a:rPr lang="en-US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2889865"/>
            <a:ext cx="2582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 smtClean="0">
                <a:solidFill>
                  <a:schemeClr val="accent6">
                    <a:lumMod val="75000"/>
                  </a:schemeClr>
                </a:solidFill>
              </a:rPr>
              <a:t>Class 4. High Fly 3.</a:t>
            </a:r>
            <a:endParaRPr lang="de-AT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8750" y="908206"/>
            <a:ext cx="17091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Land </a:t>
            </a:r>
            <a:endParaRPr lang="uk-UA" sz="5400" b="1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r>
              <a:rPr lang="en-US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plants</a:t>
            </a:r>
            <a:endParaRPr lang="de-AT" sz="5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Picture 16" descr="http://os1.i.ua/3/1/5030071_e5c3ae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1854" y="3761103"/>
            <a:ext cx="3706570" cy="25716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647" y="3356992"/>
            <a:ext cx="3625329" cy="2974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68863"/>
            <a:ext cx="3503092" cy="2632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53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997" y="836712"/>
            <a:ext cx="307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5400" b="1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Sea</a:t>
            </a:r>
            <a:r>
              <a:rPr lang="de-AT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</a:t>
            </a:r>
            <a:r>
              <a:rPr lang="de-AT" sz="5400" b="1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animals</a:t>
            </a:r>
            <a:endParaRPr lang="de-AT" sz="5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863" y="2060848"/>
            <a:ext cx="2844049" cy="42702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49080"/>
            <a:ext cx="3888432" cy="21904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12333"/>
            <a:ext cx="3888432" cy="2920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84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908720"/>
            <a:ext cx="1653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Birds </a:t>
            </a:r>
            <a:endParaRPr lang="de-AT" sz="5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35205"/>
            <a:ext cx="4240709" cy="3182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263" y="3429000"/>
            <a:ext cx="3135206" cy="2612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264" y="1300263"/>
            <a:ext cx="3135206" cy="1679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329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8144" y="908720"/>
            <a:ext cx="22236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Land </a:t>
            </a:r>
            <a:endParaRPr lang="uk-UA" sz="5400" b="1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animals </a:t>
            </a:r>
            <a:endParaRPr lang="de-AT" sz="5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5" y="3140968"/>
            <a:ext cx="4778473" cy="3188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901" y="764704"/>
            <a:ext cx="4624179" cy="31791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239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006" y="764704"/>
            <a:ext cx="7589418" cy="5616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1055931"/>
            <a:ext cx="41617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Solutions </a:t>
            </a:r>
            <a:endParaRPr lang="de-AT" sz="88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61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897897"/>
            <a:ext cx="24032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Polluted </a:t>
            </a:r>
            <a:endParaRPr lang="uk-UA" sz="5400" b="1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water</a:t>
            </a:r>
            <a:endParaRPr lang="de-AT" sz="5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49080"/>
            <a:ext cx="2571750" cy="192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0791" y="897897"/>
            <a:ext cx="4678834" cy="2912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32" y="2924944"/>
            <a:ext cx="4391769" cy="32972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301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988999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Rubbish </a:t>
            </a:r>
            <a:endParaRPr lang="de-AT" sz="5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8718" y="928150"/>
            <a:ext cx="3766329" cy="27400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8718" y="4077072"/>
            <a:ext cx="3837603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944" y="2132856"/>
            <a:ext cx="4127104" cy="3095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00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7406"/>
            <a:ext cx="3717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Protect forests</a:t>
            </a:r>
            <a:endParaRPr lang="de-AT" sz="5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9137" y="1412776"/>
            <a:ext cx="2369840" cy="1777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8903" y="869071"/>
            <a:ext cx="3380978" cy="2239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307" y="3337520"/>
            <a:ext cx="28575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3483" y="3284984"/>
            <a:ext cx="3911818" cy="2937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36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0519" y="2204864"/>
            <a:ext cx="43268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Thank you </a:t>
            </a:r>
          </a:p>
          <a:p>
            <a:pPr algn="ctr"/>
            <a:r>
              <a:rPr lang="en-US" sz="7200" b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for listening.</a:t>
            </a:r>
            <a:endParaRPr lang="de-AT" sz="7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2190750" cy="208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81128"/>
            <a:ext cx="2562225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4" t="7713" r="8954"/>
          <a:stretch/>
        </p:blipFill>
        <p:spPr bwMode="auto">
          <a:xfrm>
            <a:off x="549766" y="4643598"/>
            <a:ext cx="2027179" cy="1747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25" b="12711"/>
          <a:stretch/>
        </p:blipFill>
        <p:spPr bwMode="auto">
          <a:xfrm>
            <a:off x="6789365" y="764704"/>
            <a:ext cx="1743075" cy="1843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41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785794"/>
            <a:ext cx="7772400" cy="182976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English grammar at high school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 Perfect Simple    vs  Present  Perfect Continuous ( positive, negative, questions)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312310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Class 10. Access 4.</a:t>
            </a:r>
            <a:endParaRPr lang="de-AT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7\Documents\Panasonic\MFS\Scan\20161129_23464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500306"/>
            <a:ext cx="835824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7\Documents\Panasonic\MFS\Scan\20161129_2345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6322"/>
            <a:ext cx="864399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7\Documents\Panasonic\MFS\Scan\20161129_2347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8429684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the conversation, using the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perfect.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 </a:t>
            </a:r>
            <a:endParaRPr lang="ru-RU" dirty="0" smtClean="0"/>
          </a:p>
          <a:p>
            <a:r>
              <a:rPr lang="en-US" dirty="0" smtClean="0"/>
              <a:t>A:   Sam, let's check if we 1)  </a:t>
            </a:r>
            <a:r>
              <a:rPr lang="en-US" i="1" dirty="0" smtClean="0"/>
              <a:t>have done </a:t>
            </a:r>
            <a:r>
              <a:rPr lang="en-US" dirty="0" smtClean="0"/>
              <a:t>(do) everything for Claire's surprise party. </a:t>
            </a:r>
            <a:endParaRPr lang="ru-RU" dirty="0" smtClean="0"/>
          </a:p>
          <a:p>
            <a:r>
              <a:rPr lang="en-US" dirty="0" smtClean="0"/>
              <a:t>B:    OK. </a:t>
            </a:r>
            <a:r>
              <a:rPr lang="en-US" b="1" dirty="0" smtClean="0"/>
              <a:t>2) </a:t>
            </a:r>
            <a:r>
              <a:rPr lang="en-US" dirty="0" smtClean="0"/>
              <a:t>.................................................. </a:t>
            </a:r>
            <a:r>
              <a:rPr lang="en-US" b="1" dirty="0" smtClean="0"/>
              <a:t>(you/book) </a:t>
            </a:r>
            <a:r>
              <a:rPr lang="en-US" dirty="0" smtClean="0"/>
              <a:t>the table at the restaurant? </a:t>
            </a:r>
            <a:endParaRPr lang="ru-RU" dirty="0" smtClean="0"/>
          </a:p>
          <a:p>
            <a:r>
              <a:rPr lang="en-US" b="1" dirty="0" smtClean="0"/>
              <a:t>A:    </a:t>
            </a:r>
            <a:r>
              <a:rPr lang="en-US" dirty="0" smtClean="0"/>
              <a:t>Yes. And </a:t>
            </a:r>
            <a:r>
              <a:rPr lang="en-US" b="1" dirty="0" smtClean="0"/>
              <a:t>I 3) </a:t>
            </a:r>
            <a:r>
              <a:rPr lang="en-US" dirty="0" smtClean="0"/>
              <a:t>................................</a:t>
            </a:r>
            <a:r>
              <a:rPr lang="en-US" b="1" dirty="0" smtClean="0"/>
              <a:t>(order) </a:t>
            </a:r>
            <a:r>
              <a:rPr lang="en-US" dirty="0" smtClean="0"/>
              <a:t>the flowers. </a:t>
            </a:r>
            <a:endParaRPr lang="ru-RU" dirty="0" smtClean="0"/>
          </a:p>
          <a:p>
            <a:r>
              <a:rPr lang="en-US" dirty="0" smtClean="0"/>
              <a:t>B:   Great! What about the balloons?</a:t>
            </a:r>
            <a:endParaRPr lang="ru-RU" dirty="0" smtClean="0"/>
          </a:p>
          <a:p>
            <a:r>
              <a:rPr lang="en-US" dirty="0" smtClean="0"/>
              <a:t> A:    </a:t>
            </a:r>
            <a:r>
              <a:rPr lang="en-US" b="1" dirty="0" smtClean="0"/>
              <a:t>I 4) </a:t>
            </a:r>
            <a:r>
              <a:rPr lang="en-US" dirty="0" smtClean="0"/>
              <a:t>....................................</a:t>
            </a:r>
            <a:r>
              <a:rPr lang="en-US" b="1" dirty="0" smtClean="0"/>
              <a:t>(already/ask) </a:t>
            </a:r>
            <a:r>
              <a:rPr lang="en-US" dirty="0" smtClean="0"/>
              <a:t>Ben to </a:t>
            </a:r>
            <a:r>
              <a:rPr lang="en-US" dirty="0" err="1" smtClean="0"/>
              <a:t>organise</a:t>
            </a:r>
            <a:r>
              <a:rPr lang="en-US" dirty="0" smtClean="0"/>
              <a:t> </a:t>
            </a:r>
            <a:r>
              <a:rPr lang="en-US" dirty="0" smtClean="0"/>
              <a:t>the </a:t>
            </a:r>
            <a:r>
              <a:rPr lang="en-US" dirty="0" smtClean="0"/>
              <a:t>decorations.</a:t>
            </a:r>
            <a:endParaRPr lang="ru-RU" dirty="0" smtClean="0"/>
          </a:p>
          <a:p>
            <a:r>
              <a:rPr lang="en-US" dirty="0" smtClean="0"/>
              <a:t> B:    Good thinking. Now, Sally 5) ....................... </a:t>
            </a:r>
            <a:r>
              <a:rPr lang="en-US" b="1" dirty="0" smtClean="0"/>
              <a:t>(buy) </a:t>
            </a:r>
            <a:r>
              <a:rPr lang="en-US" dirty="0" smtClean="0"/>
              <a:t>Claire's present and </a:t>
            </a:r>
            <a:r>
              <a:rPr lang="en-US" b="1" dirty="0" smtClean="0"/>
              <a:t>6) </a:t>
            </a:r>
            <a:r>
              <a:rPr lang="en-US" dirty="0" smtClean="0"/>
              <a:t>....................... </a:t>
            </a:r>
            <a:r>
              <a:rPr lang="en-US" b="1" dirty="0" smtClean="0"/>
              <a:t>(call) </a:t>
            </a:r>
            <a:r>
              <a:rPr lang="en-US" dirty="0" smtClean="0"/>
              <a:t>all her friends. </a:t>
            </a:r>
            <a:endParaRPr lang="ru-RU" dirty="0" smtClean="0"/>
          </a:p>
          <a:p>
            <a:r>
              <a:rPr lang="en-US" dirty="0" smtClean="0"/>
              <a:t>A:    That's fine.  </a:t>
            </a:r>
            <a:r>
              <a:rPr lang="en-US" b="1" dirty="0" smtClean="0"/>
              <a:t>7)</a:t>
            </a:r>
            <a:r>
              <a:rPr lang="en-US" dirty="0" smtClean="0"/>
              <a:t>........................................ </a:t>
            </a:r>
            <a:r>
              <a:rPr lang="en-US" b="1" dirty="0" smtClean="0"/>
              <a:t>(you/tell) </a:t>
            </a:r>
            <a:r>
              <a:rPr lang="en-US" dirty="0" smtClean="0"/>
              <a:t>Claire we're taking her to the theatre? </a:t>
            </a:r>
            <a:endParaRPr lang="ru-RU" dirty="0" smtClean="0"/>
          </a:p>
          <a:p>
            <a:r>
              <a:rPr lang="en-US" dirty="0" smtClean="0"/>
              <a:t>B:   Yes. Don't worry. She has no idea what we are planning! </a:t>
            </a:r>
            <a:endParaRPr lang="ru-RU" dirty="0" smtClean="0"/>
          </a:p>
          <a:p>
            <a:r>
              <a:rPr lang="en-US" dirty="0" smtClean="0"/>
              <a:t>A:    Oh, I almost forgot! </a:t>
            </a:r>
            <a:r>
              <a:rPr lang="en-US" b="1" dirty="0" smtClean="0"/>
              <a:t>8)  </a:t>
            </a:r>
            <a:r>
              <a:rPr lang="en-US" dirty="0" smtClean="0"/>
              <a:t>.............................. </a:t>
            </a:r>
            <a:r>
              <a:rPr lang="en-US" b="1" dirty="0" smtClean="0"/>
              <a:t>(you/check) </a:t>
            </a:r>
            <a:r>
              <a:rPr lang="en-US" dirty="0" smtClean="0"/>
              <a:t>if Sally </a:t>
            </a:r>
            <a:r>
              <a:rPr lang="en-US" b="1" dirty="0" smtClean="0"/>
              <a:t>9) </a:t>
            </a:r>
            <a:r>
              <a:rPr lang="en-US" dirty="0" smtClean="0"/>
              <a:t>.............................. </a:t>
            </a:r>
            <a:r>
              <a:rPr lang="en-US" b="1" dirty="0" smtClean="0"/>
              <a:t>(bake) </a:t>
            </a:r>
            <a:r>
              <a:rPr lang="en-US" dirty="0" smtClean="0"/>
              <a:t>the cake? </a:t>
            </a:r>
            <a:endParaRPr lang="ru-RU" dirty="0" smtClean="0"/>
          </a:p>
          <a:p>
            <a:r>
              <a:rPr lang="en-US" dirty="0" smtClean="0"/>
              <a:t>B:   She just called me. It's all under control!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Speaking and writing activities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57224" y="571480"/>
            <a:ext cx="7972452" cy="4721431"/>
          </a:xfrm>
        </p:spPr>
        <p:txBody>
          <a:bodyPr>
            <a:normAutofit fontScale="92500"/>
          </a:bodyPr>
          <a:lstStyle/>
          <a:p>
            <a:pPr lvl="0">
              <a:buNone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Complete the second sentence so that it means the same as the first. Use up to three words.</a:t>
            </a:r>
          </a:p>
          <a:p>
            <a:pPr lvl="0"/>
            <a:endParaRPr lang="ru-RU" dirty="0" smtClean="0"/>
          </a:p>
          <a:p>
            <a:r>
              <a:rPr lang="en-US" b="1" dirty="0" smtClean="0"/>
              <a:t>1    </a:t>
            </a:r>
            <a:r>
              <a:rPr lang="en-US" dirty="0" smtClean="0"/>
              <a:t>I last phoned Helen in April. I  </a:t>
            </a:r>
            <a:r>
              <a:rPr lang="en-US" i="1" dirty="0" smtClean="0"/>
              <a:t>haven't phoned </a:t>
            </a:r>
            <a:r>
              <a:rPr lang="en-US" dirty="0" smtClean="0"/>
              <a:t>Helen since April.</a:t>
            </a:r>
            <a:endParaRPr lang="ru-RU" dirty="0" smtClean="0"/>
          </a:p>
          <a:p>
            <a:r>
              <a:rPr lang="en-US" dirty="0" smtClean="0"/>
              <a:t>2   The last time we saw Henry was a week ago. We ................................Henry for a week.</a:t>
            </a:r>
            <a:endParaRPr lang="ru-RU" dirty="0" smtClean="0"/>
          </a:p>
          <a:p>
            <a:r>
              <a:rPr lang="en-US" dirty="0" smtClean="0"/>
              <a:t>3    It's a month since he went to the cinema. He......................to the cinema for a month.</a:t>
            </a:r>
            <a:endParaRPr lang="ru-RU" dirty="0" smtClean="0"/>
          </a:p>
          <a:p>
            <a:r>
              <a:rPr lang="en-US" dirty="0" smtClean="0"/>
              <a:t>4   She wrote to Alison in September. She......................to Alison since September.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74638"/>
            <a:ext cx="71438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2.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14282" y="500042"/>
            <a:ext cx="87154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F06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Speaking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Janet is on holiday in Budapest. Look at her notes and say what she has already done/ hasn't done yet.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7" name="Рисунок 1" descr="20161129_2322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85926"/>
            <a:ext cx="7643866" cy="4786346"/>
          </a:xfrm>
          <a:prstGeom prst="rect">
            <a:avLst/>
          </a:prstGeo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412432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14282" y="642918"/>
            <a:ext cx="8501122" cy="517064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1D7A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Imagine the situation. Use the verbs in the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present perfect continuous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 write sentences, as in the example.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•  redecorate  • walk  • cry • sneeze •  wait  • rain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   Jenny's upset. She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7FBE1E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►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27AEC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's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2EAFE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been 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3FA1C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crying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all evening.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  He's wet. He  ................................................... in the rain.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   Paula has a cold. She .................................................. since yesterday.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  The house looks nice. They................................................. it for the last month.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  The ground is wet. It ...................................................... all morning.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   They're angry. They................................................. in a queue for more than three hours.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3857628"/>
          <a:ext cx="7858180" cy="2453640"/>
        </p:xfrm>
        <a:graphic>
          <a:graphicData uri="http://schemas.openxmlformats.org/drawingml/2006/table">
            <a:tbl>
              <a:tblPr/>
              <a:tblGrid>
                <a:gridCol w="7858180"/>
              </a:tblGrid>
              <a:tr h="658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Peter </a:t>
                      </a:r>
                      <a:r>
                        <a:rPr lang="en-US" sz="1400" dirty="0">
                          <a:solidFill>
                            <a:srgbClr val="A1E04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► </a:t>
                      </a:r>
                      <a:r>
                        <a:rPr lang="en-US" sz="1400" i="1" dirty="0">
                          <a:solidFill>
                            <a:srgbClr val="38BFD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has </a:t>
                      </a:r>
                      <a:r>
                        <a:rPr lang="en-US" sz="1400" i="1" dirty="0">
                          <a:solidFill>
                            <a:srgbClr val="2EAFE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been playing </a:t>
                      </a:r>
                      <a:r>
                        <a:rPr lang="en-US" sz="1400" i="1" dirty="0">
                          <a:solidFill>
                            <a:srgbClr val="3FA1C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computer </a:t>
                      </a:r>
                      <a:r>
                        <a:rPr lang="en-US" sz="1400" i="1" dirty="0">
                          <a:solidFill>
                            <a:srgbClr val="68ACB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games </a:t>
                      </a:r>
                      <a:r>
                        <a:rPr lang="en-US" sz="1400" i="1" dirty="0">
                          <a:solidFill>
                            <a:srgbClr val="3FA1C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for </a:t>
                      </a:r>
                      <a:r>
                        <a:rPr lang="en-US" sz="1400" i="1" dirty="0">
                          <a:solidFill>
                            <a:srgbClr val="2EAFE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two and </a:t>
                      </a:r>
                      <a:r>
                        <a:rPr lang="en-US" sz="1400" i="1" dirty="0">
                          <a:solidFill>
                            <a:srgbClr val="38BFD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 </a:t>
                      </a:r>
                      <a:r>
                        <a:rPr lang="en-US" sz="1400" i="1" dirty="0">
                          <a:solidFill>
                            <a:srgbClr val="2EAFE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half hours/since </a:t>
                      </a:r>
                      <a:r>
                        <a:rPr lang="en-US" sz="1400" i="1" dirty="0">
                          <a:solidFill>
                            <a:srgbClr val="3FA1C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12:30.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Rachel .........................................................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Andrew ........................................................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Louise..........................................................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John.........................................;.    ..............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8215338" cy="14773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It's 3 o'clock on Saturday afternoon. Look at the information and write what the people have been doing and for how long they have been doing it, as in the example.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5" name="Рисунок 2" descr="20161129_2344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8072494" cy="2814639"/>
          </a:xfrm>
          <a:prstGeom prst="rect">
            <a:avLst/>
          </a:prstGeom>
          <a:noFill/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305752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500034" y="357166"/>
            <a:ext cx="814393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Complete the second sentence so that it means the same as the first. Use the present perfect continuous form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verbs in brackets.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got to the bus stop an hour ago and my bus hasn't arrived yet. </a:t>
            </a: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I've been waiting for my bus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 an hour, (wait)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  I started guitar lessons years ago.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 years. (learn)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  The rain started at midday and it hasn't stopped.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since midday. (rain)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 We started this phone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call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 hour ago.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phone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 hour. (chat)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  I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started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feeling ill on Saturday and I still feel ill.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since Saturday. (not feel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well)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My dad fell asleep two hours ago and he hasn't woken up yet.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12E5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_________for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two hours. (sleep)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7\Documents\Panasonic\MFS\Scan\20161130_2351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892971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500034" y="428604"/>
            <a:ext cx="7715272" cy="52629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Complete one sentence in each pair with the present perfect simple and the other with the present perfect continuous.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 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spend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can't afford that dress. I______.._ all my money.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We________too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much money recently - we should save more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 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have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Americans________Thanksgiving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dinners for hundreds of years.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I'm not hungry.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I________my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dinner.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 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talk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Look at the time!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We________for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hours!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don't know Tom well, but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we________on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the phone once or twice.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500034" y="0"/>
            <a:ext cx="778671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Complete the letter below putting the verbs in brackets into the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present perfect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present perfect continuous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Dear Billy,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I'm sorry I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1)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..................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(not/be)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touch lately, but I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2)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............................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(study)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hard for my exams. Anyway, I've got some great news! I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3)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......... ................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(sign  up)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 cooking lessons! They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4)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......................................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(not/start)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yet, but they'll   start   in   a   week's   time.   My  friend   Mae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5)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..................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(take)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same class for a few weeks now, and she says that it's lots of fun. She's very excited as she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6)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............................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(learn)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to make delicious meals.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7)  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...............................  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(you/ever/think)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about  doing  something  like  this?  I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8)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............. .............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(never/bake)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anything in my life, but I think it'll be interesting and creative. I'll tell you my impressions after the first lesson! Well, that's all for now. Let me know what you 9)......................(do) with yourself lately.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Talk to you soon, Jane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357166"/>
            <a:ext cx="864396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82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Speaking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people below like doing different things. Look at the table and, in pairs, ask and answer questions, as in the example.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5" name="Рисунок 1" descr="20161130_2352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9144000" cy="3009900"/>
          </a:xfrm>
          <a:prstGeom prst="rect">
            <a:avLst/>
          </a:prstGeom>
          <a:noFill/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285852" y="4857760"/>
            <a:ext cx="6929486" cy="10772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50B8B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A:  How long has he been playing football?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50B8B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B:  He has been playing football for two years.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50B8B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A:  How many matches has he played so far?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50B8B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B:  He's played 60 matches.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1 Дорожка 21.wm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592513"/>
            <a:ext cx="304800" cy="3048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C:\Users\7\Documents\Panasonic\MFS\Scan\20161130_105351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800" b="1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800" b="1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very much.</a:t>
            </a:r>
            <a:endParaRPr lang="ru-RU" sz="48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Play “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</a:rPr>
              <a:t>Guess what I do”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86778" y="2070724"/>
            <a:ext cx="700092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8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 it</a:t>
            </a:r>
            <a:endParaRPr kumimoji="0" lang="ru-RU" sz="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at the weekend</a:t>
            </a:r>
            <a:r>
              <a:rPr kumimoji="0" lang="en-US" sz="10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Class 7. Access 2.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“Will” for prediction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positive,negative,questions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Speaking activity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“Global warming – global changes”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Teaching English grammar </a:t>
            </a:r>
            <a:br>
              <a:rPr lang="en-US" dirty="0" smtClean="0"/>
            </a:br>
            <a:r>
              <a:rPr lang="en-US" dirty="0" smtClean="0"/>
              <a:t>      at basic  school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3284984"/>
            <a:ext cx="3313355" cy="170216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The Earth is our home</a:t>
            </a:r>
            <a:endParaRPr lang="de-AT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500042"/>
            <a:ext cx="36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53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590" y="764704"/>
            <a:ext cx="8132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Global </a:t>
            </a:r>
            <a:r>
              <a:rPr lang="de-AT" sz="5400" b="1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warming</a:t>
            </a:r>
            <a:r>
              <a:rPr lang="de-AT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</a:t>
            </a:r>
            <a:r>
              <a:rPr lang="uk-UA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-</a:t>
            </a:r>
            <a:r>
              <a:rPr lang="de-AT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global </a:t>
            </a:r>
            <a:r>
              <a:rPr lang="de-AT" sz="5400" b="1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changes</a:t>
            </a:r>
            <a:endParaRPr lang="de-AT" sz="5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Результат пошуку зображень за запитом &quot;глобальне потепління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3198" y="1922789"/>
            <a:ext cx="6183138" cy="41705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33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756332" y="1322358"/>
            <a:ext cx="38174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«Global warming isn't a prediction; it's happening»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James Hansen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1334900"/>
            <a:ext cx="3810781" cy="4182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389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8104" y="836712"/>
            <a:ext cx="19030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Water </a:t>
            </a:r>
            <a:endParaRPr lang="uk-UA" sz="5400" b="1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r>
              <a:rPr lang="en-US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plants</a:t>
            </a:r>
            <a:endParaRPr lang="de-AT" sz="5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587" y="605555"/>
            <a:ext cx="3951992" cy="296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662" y="4214961"/>
            <a:ext cx="3119258" cy="209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58970"/>
            <a:ext cx="4233259" cy="3174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883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</TotalTime>
  <Words>936</Words>
  <Application>Microsoft Office PowerPoint</Application>
  <PresentationFormat>Экран (4:3)</PresentationFormat>
  <Paragraphs>103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Открытая</vt:lpstr>
      <vt:lpstr>Teaching English grammar at primary school</vt:lpstr>
      <vt:lpstr>Слайд 2</vt:lpstr>
      <vt:lpstr>Слайд 3</vt:lpstr>
      <vt:lpstr>Play “Guess what I do”</vt:lpstr>
      <vt:lpstr>Teaching English grammar        at basic  school</vt:lpstr>
      <vt:lpstr>The Earth is our home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Teaching English grammar at high school</vt:lpstr>
      <vt:lpstr>Speaking and writing activities</vt:lpstr>
      <vt:lpstr>2.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English grammar at primary school</dc:title>
  <dc:creator>Deafult User</dc:creator>
  <cp:lastModifiedBy>Guest</cp:lastModifiedBy>
  <cp:revision>20</cp:revision>
  <dcterms:created xsi:type="dcterms:W3CDTF">2016-12-05T11:40:05Z</dcterms:created>
  <dcterms:modified xsi:type="dcterms:W3CDTF">2016-12-04T10:46:26Z</dcterms:modified>
</cp:coreProperties>
</file>