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8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Індія</a:t>
            </a:r>
            <a:endParaRPr lang="uk-UA" sz="8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7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0" y="3617640"/>
            <a:ext cx="9144000" cy="3240360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Гірнича промисловість Індії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Гірнича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промисловість має життєво важливе значення для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держави. Основна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продукція — кам'яне вугілля з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Біхару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Мадхья-Прадеш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і Західної Бенгалії, нафта з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Ассама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і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Гуджарата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(де розробляються також шельфові родовища), залізняк з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Біхару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Орісси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і західної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Махараштри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а також вапняк.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Індія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входить до числа провідних світових продуцентів залізної, хромової та марганцевої руд, слюди і магнезиту. Видобуток руд міді, свинцю і цинку забезпечує потреби країни лише частково. В структурі гірничодобувної промисловості переважає паливно-енергетична галузь (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бл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60%), гірничорудна складає третину, решта —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гірничохімічна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промисловість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5679868" cy="335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3892" y="2337055"/>
            <a:ext cx="3384376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Відкриті розробки вугільних пластів.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Біхар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56415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3779911" cy="6858000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Транспорт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Індія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— одна з найбільших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залізничних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країн світу: протяжність її доріг понад 62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тис.км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Майже 90% морського вантажообігу переробляється вісьмома головними портами. Найбільший серед них — Бомбей. Північний-схід обслуговує Калькутта.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Найважливіші порти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Південної Індії —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Вашакхапатнам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Мадрас,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Кочин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У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Гуджарапі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створений великий порт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Кандла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Розвинутий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повітряний транспорт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як на міжнародних, так і на внутрішніх лініях. Бомбей, Делі, Калькутта — найбільші міжнародні аеропорти Індії.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uk-UA" sz="1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45363"/>
            <a:ext cx="4160912" cy="28646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7532" y="2954531"/>
            <a:ext cx="194421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Порт Бомбей</a:t>
            </a:r>
            <a:endParaRPr lang="uk-UA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8671" y="3815646"/>
            <a:ext cx="4190360" cy="27089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3921" y="3630298"/>
            <a:ext cx="338437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Калькутта – місто-порт</a:t>
            </a:r>
            <a:endParaRPr lang="uk-UA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81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76872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Свята Індії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У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лютому в день повного місяця </a:t>
            </a:r>
            <a:r>
              <a:rPr lang="uk-UA" sz="18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Пхалгуна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відзначають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Холі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він один з найбільш великих свят Індії. За однією з легенд, пов'язаної з походженням свята Холі, воно пішло від імені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демониці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Холіки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Вважається, чим більше покриють одяг людини фарбами, тим більше найкращих побажань направлено на адресу тієї людини.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5302389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6"/>
            <a:ext cx="3096344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79581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45224"/>
            <a:ext cx="9122296" cy="1412776"/>
          </a:xfrm>
        </p:spPr>
        <p:txBody>
          <a:bodyPr/>
          <a:lstStyle/>
          <a:p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Не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можна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пропустити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фестиваль машин </a:t>
            </a:r>
            <a:r>
              <a:rPr lang="ru-RU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Ратх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Ятра</a:t>
            </a:r>
            <a:r>
              <a:rPr lang="ru-RU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18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Саме</a:t>
            </a:r>
            <a:r>
              <a:rPr lang="ru-RU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це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свято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Індії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відзначають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в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червні-липні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Тоді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ж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стартує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в свою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щорічну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подорож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гігантський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автомобіль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-храм Бога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Джагганатха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endParaRPr lang="uk-UA" sz="1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2656"/>
            <a:ext cx="6084168" cy="3800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216" y="2787139"/>
            <a:ext cx="4158605" cy="2692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0533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591"/>
            <a:ext cx="9144000" cy="2033196"/>
          </a:xfrm>
        </p:spPr>
        <p:txBody>
          <a:bodyPr/>
          <a:lstStyle/>
          <a:p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У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серпні-вересні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відзначають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Ганеш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Чатуртхі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який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присвячений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слоноголовому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богу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Ганешу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Поширений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він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в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штаті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Махараштра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Під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час свята люди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моляться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опускають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глиняні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фігурки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у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водойму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і при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цьому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не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дивляться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на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місяць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Барвисте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Свято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Богів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проходить в Кулу в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період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вересень-жовтень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це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частина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фестивалю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Діссехра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який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відзначають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в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Ахмендабаде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Майсора</a:t>
            </a:r>
            <a:r>
              <a:rPr lang="ru-RU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endParaRPr lang="uk-UA" sz="1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20"/>
            <a:ext cx="5915815" cy="38267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298" b="12878"/>
          <a:stretch/>
        </p:blipFill>
        <p:spPr bwMode="auto">
          <a:xfrm>
            <a:off x="5292079" y="1844824"/>
            <a:ext cx="3201115" cy="3889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04831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39" y="-10360"/>
            <a:ext cx="9124761" cy="3803370"/>
          </a:xfrm>
        </p:spPr>
        <p:txBody>
          <a:bodyPr/>
          <a:lstStyle/>
          <a:p>
            <a:r>
              <a:rPr lang="en-US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</a:t>
            </a: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Індійські спеції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Насіння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чорної гірчиці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в давнину використовували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індуси,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а потім греки. Вживають її в страви з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м'яса, птиці,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риби. Не рекомендують людям з проблемами зі шлунком.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Імбир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вирощують в Індії більше ста тисяч років. Цю пряність використовують майже у всіх стравах індійської кухні. Сушений імбир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гостріший,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ніж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свіжий,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тому в їжу корінь імбиру потрібно вживати дуже обережно. 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Стручки зеленого кольору з сімейства імбирних - </a:t>
            </a: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кардамон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індійські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спеції,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що особливо цінуються на півночі Індії. Сухий кардамон кладуть у солодкі страви та молочні коктейлі для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аромату.</a:t>
            </a:r>
            <a:endParaRPr lang="uk-UA" sz="1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3826607" cy="25255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22884" y="3969666"/>
            <a:ext cx="4932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Листя </a:t>
            </a: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карі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схожі на лавровий 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лист, володіють ароматом, 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який нагадує нашу петрушку і 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шавлія. 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Щоб надати смак 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супам 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і 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овочевим стравам 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використовують свіже листя 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карі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За дослідженнями вчених ці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​​індійські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спеції сприяють руйнуванню клітин раку.</a:t>
            </a:r>
          </a:p>
        </p:txBody>
      </p:sp>
    </p:spTree>
    <p:extLst>
      <p:ext uri="{BB962C8B-B14F-4D97-AF65-F5344CB8AC3E}">
        <p14:creationId xmlns:p14="http://schemas.microsoft.com/office/powerpoint/2010/main" xmlns="" val="14843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29000"/>
            <a:ext cx="9144000" cy="3452562"/>
          </a:xfrm>
        </p:spPr>
        <p:txBody>
          <a:bodyPr/>
          <a:lstStyle/>
          <a:p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Коріандр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використовують і як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спецію,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і як прикраси для страв. Смак і запах схожий на петрушку. Насіння коріандру додають у кондитерські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вироби, лікери,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в м'ясні страви і супи. 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Існує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два види </a:t>
            </a: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кориці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: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один добувають з кори вічнозеленого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дерева,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другий - з кори дерева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касія.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Продають її в паличках або у вигляді порошку. Традиційно додають корицю в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випічку,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різноманітні десерти і шоколад. Також використовують в гострих стравах і стравах з баранини.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Мелений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мускатний горіх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індуси додають у солодкі вироби і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компоти,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м'ясні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соуси, супи,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страви з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м'яса, риби,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овочів і рису. Але вживання його у великих кількостях може нашкодити здоров'ю , оскільки мускатний горіх отруйний.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2655"/>
            <a:ext cx="4019695" cy="2851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1505"/>
            <a:ext cx="3803862" cy="28514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9499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0"/>
            <a:ext cx="4788024" cy="6858000"/>
          </a:xfrm>
        </p:spPr>
        <p:txBody>
          <a:bodyPr/>
          <a:lstStyle/>
          <a:p>
            <a:r>
              <a:rPr lang="en-US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</a:t>
            </a: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Індійський чай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Індії чай почали вирощувати і виробляти в другій половині Х</a:t>
            </a: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Х століття. Перші плантації з'явилися в індійському штаті Ассам після того, як туди були завезені паростки чайного куща з Китаю. На сьогоднішній день Індія є одним із лідерів з виробництва та експорту чаю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В Індії в основному виробляють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чорний чай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в значно меншій кількості зелений, але він поступається за якістю зеленому чаю, зробленому в інших країнах.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Індійський чай багатий вітамінами, амінокислотами, мінералами, ефірними маслами і багатьма іншими корисними речовинами.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цілому індійський чай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позитивно впливає на організм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 підвищує працездатність, насичує організм корисними речовинами, стимулює обмін речовин, покращує психологічний стан.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3986808" cy="29901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041" y="3259278"/>
            <a:ext cx="3477766" cy="3358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41192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340"/>
            <a:ext cx="9144000" cy="2496236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</a:t>
            </a:r>
            <a:r>
              <a:rPr lang="uk-UA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Пам</a:t>
            </a:r>
            <a:r>
              <a:rPr lang="en-US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ятки </a:t>
            </a: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Індії</a:t>
            </a:r>
            <a:b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  Тадж-Махал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Цей величезний мавзолей розташований у Агрі й побудований із білого мармуру за наказом імператора моголів Шаха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Джахана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на згадку про його кохану дружину.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Висота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Тадж-Махала разом із куполом досягає 74 метрів. По кутках мавзолею здіймаються чотири витончених мінарети висотою по 42 метри.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88"/>
          <a:stretch/>
        </p:blipFill>
        <p:spPr bwMode="auto">
          <a:xfrm>
            <a:off x="3203848" y="2638432"/>
            <a:ext cx="5577651" cy="38741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89" y="2313364"/>
            <a:ext cx="33621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Стіни Тадж-Махала викладені білим полірованим мармуром, що сяє як сніг під променями полуденного сонця.</a:t>
            </a:r>
            <a:b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Прекрасний своїми досконалими формами, Тадж-Махал 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вражає  витонченою 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різьбою, ажурними решітками й дорогоцінними кольоровими камінчиками, що виблискують у білосніжних стінах. </a:t>
            </a:r>
          </a:p>
        </p:txBody>
      </p:sp>
    </p:spTree>
    <p:extLst>
      <p:ext uri="{BB962C8B-B14F-4D97-AF65-F5344CB8AC3E}">
        <p14:creationId xmlns:p14="http://schemas.microsoft.com/office/powerpoint/2010/main" xmlns="" val="257835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4499991" cy="6858000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Печери </a:t>
            </a:r>
            <a:r>
              <a:rPr lang="uk-UA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Аджанти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Печери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Аджанти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були створені у </a:t>
            </a: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II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столітті до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н.е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зі скелі у формі підкови уздовж ріки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Вагора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Вони використовувалися буддистськими ченцями як молитовні зали й монастирі протягом приблизно дев'яти століть, після чого несподівано були покинуті. Відкриті знову 1819 року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Печери пронумеровані зі сходу на захід, від 1 до 29. Сьогодні всі печери з'єднані між собою терасою, але у стародавні часи до кожної з печер вів окремий хід від набережної.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Тут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зберігається безліч шедеврів буддистського мистецтва. Будда тут зображений тільки в символічній формі, у вигляді трону або слідів. В інших печерах розташовуються барвисті фрески і статуї, що зображують життя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Будди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1992"/>
            <a:ext cx="4200258" cy="3150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71132">
            <a:off x="4637321" y="3670969"/>
            <a:ext cx="4200258" cy="2795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53353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2736304"/>
          </a:xfrm>
        </p:spPr>
        <p:txBody>
          <a:bodyPr/>
          <a:lstStyle/>
          <a:p>
            <a:r>
              <a:rPr lang="vi-VN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Респу́бліка І́ндія або І́ндія, </a:t>
            </a:r>
            <a:r>
              <a:rPr lang="vi-VN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Бгарат</a:t>
            </a:r>
            <a:r>
              <a:rPr lang="en-US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— </a:t>
            </a:r>
            <a:r>
              <a:rPr lang="vi-VN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країна в Південній Азії. На північному заході межує з Пакистаном; на півночі — з КНР, Непалом і Бутаном; на сході — з М'янмою і Бангладеш. На півдні вузька Полкська протока і Манарська затока відділяють її від Шрі-Ланки. Протокою Грейт-Ченнел між островами Великий Нікобар і Суматра проходить морський кордон між Індією та Індонезією.</a:t>
            </a:r>
            <a:br>
              <a:rPr lang="vi-VN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vi-VN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Територія — 3 166 829 км² (є 7-ю країною у світі за географічною площею). </a:t>
            </a:r>
            <a:r>
              <a:rPr lang="vi-VN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Кількість </a:t>
            </a:r>
            <a:r>
              <a:rPr lang="vi-VN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населення — 1 млрд. 132 млн </a:t>
            </a:r>
            <a:r>
              <a:rPr lang="vi-VN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осіб. </a:t>
            </a:r>
            <a:r>
              <a:rPr lang="vi-VN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Столиця — Нью-Делі</a:t>
            </a:r>
            <a:r>
              <a:rPr lang="vi-VN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uk-UA" sz="1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0888"/>
            <a:ext cx="6934200" cy="3895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708920"/>
            <a:ext cx="20517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За рівнем розвитку економіки Індія займає 4-е місце у світі. Грошова одиниця — індійська рупія.</a:t>
            </a:r>
          </a:p>
        </p:txBody>
      </p:sp>
    </p:spTree>
    <p:extLst>
      <p:ext uri="{BB962C8B-B14F-4D97-AF65-F5344CB8AC3E}">
        <p14:creationId xmlns:p14="http://schemas.microsoft.com/office/powerpoint/2010/main" xmlns="" val="207820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0"/>
            <a:ext cx="4716016" cy="6858000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Форт </a:t>
            </a:r>
            <a:r>
              <a:rPr lang="uk-UA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Джайсалмер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Одна з найкрасивіших фортець в Індії. Однак потік туристів у це місце не такий великий, через його віддаленість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Чудовий форт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Джайсалмер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побудований на 80-метровому пагорбі. За багато століть тут мало що змінилося, і навряд чи десь іще знайдеться місце, де настільки ж багато будівель розміщуються в такому маленькому просторі. У форту безліч витих вуличок, і тут є: величезні брами, палац магараджі, внутрішній двір і гарно оздоблені храми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Джайн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У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Джайсалмері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організовуються походи на верблюдах, і це чудова можливість більше дізнатися про пустелю. Більшість походів триває від трьох до чотирьох днів. Найкращий час для візиту сюди - з жовтня по лютий.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635" y="491889"/>
            <a:ext cx="4044734" cy="21298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255" y="3573016"/>
            <a:ext cx="4072114" cy="22905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30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69568"/>
            <a:ext cx="9144000" cy="3888432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Золотий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храм </a:t>
            </a:r>
            <a:r>
              <a:rPr lang="uk-UA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Хармандір-Сахіб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Храм по праву вважається одним із найбільш шанованих і найстаріших в Індії. Це священна Мекка сикхів. Будівництво храму розпочалося в </a:t>
            </a: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XVI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столітті самим Гуру, а в </a:t>
            </a: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XIX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столітті верхні поверхи храму були покриті золотом.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Золотий храм стоїть у центрі штучного озера, й дорога до нього лежить вузьким мармуровим мостом - колись вважалося, що пройти до святилища можуть тільки праведники, і шлях через озеро прирівнювався до очищення душі.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Храмовий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комплекс розкиданий по досить великій площі і складається з декількох десятків будівель, але центральне місце в ньому займає Золотий храм. Це невелика двоповерхова будівля з альтанкою на даху, яку вдень займають читці, які виголошують уривки зі священної книги.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866"/>
            <a:ext cx="4219060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7581" y="156600"/>
            <a:ext cx="3686547" cy="2773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1548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3168352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Храм </a:t>
            </a:r>
            <a:r>
              <a:rPr lang="uk-UA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Вірупакші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Храм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Вірупакші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розташований у невеликому поселенні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Хампі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на півдні Індії, у штаті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Карнатака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Найбільш ранні згадки про храм датовані </a:t>
            </a: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VII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століттям, проте достеменно відомо, що культові споруди тут існували задовго до появи імперії. Але саме з формуванням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Віджаянагара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храм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Вірупакші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здобув свою велич і перетворився на великий комплекс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Храм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Вірупакші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зберігся досить добре, й зараз є вкрай популярним, приваблюючи не лише паломників, але й просто туристів і мандрівників. Тут проводиться безліч фестивалів та яскравих свят, наймасовішим із яких є фестиваль весілля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Вірупакші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й Пампи, що влаштовується у грудні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uk-UA" sz="1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1505"/>
            <a:ext cx="6096000" cy="3324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21" r="30712"/>
          <a:stretch/>
        </p:blipFill>
        <p:spPr bwMode="auto">
          <a:xfrm>
            <a:off x="467544" y="3158761"/>
            <a:ext cx="1512168" cy="35357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2663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Усипальня </a:t>
            </a:r>
            <a:r>
              <a:rPr lang="uk-UA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Ітемад-уд-Даулі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Усипальня, а інакше мавзолей </a:t>
            </a:r>
            <a:r>
              <a:rPr lang="uk-UA" sz="18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Ітемад-уд-Даулі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стоїть у центрі чудового перського парку Агри. Вона відома як "скринька з коштовностями", і вважається своєрідною "репетицією" перед побудовою знаменитого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Тадж-Махала.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Усипальня являє собою комплекс, що складається з самої усипальні та декількох "супровідних" будівель.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Стіни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з білого мармуру прикрашені інкрустацією з напівкоштовних каменів: онікса, лазуриту, яшми, сердоліку, топазу, якими викладені справжні картини - дерева, вази з квітами та фруктами.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365103" cy="29055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647" y="3573016"/>
            <a:ext cx="4322968" cy="30567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70385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4283967" cy="6858000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Палац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озера </a:t>
            </a:r>
            <a:r>
              <a:rPr lang="uk-UA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Пікола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Цей палац було побудовано посеред озера у </a:t>
            </a: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XVIII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столітті як королівська літня резиденція. Сьогодні це розкішний 5-зірковий готель. Туристів доставляють сюди човном від причалу на східному березі озера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Пікола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Палац став особливо відомим з 1983 року, коли тут проходили зйомки одного з фільмів про Джеймса Бонда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Палац озера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Пікола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розташований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у місті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Удайпур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в індійському штаті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Раджастан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Це неймовірно красивий і розкішний п'ятизірковий готель, викладений найкоштовнішим білим мармуром, що видобувається в горах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Удайпур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і здатний змінювати колір залежно від часу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доби.</a:t>
            </a:r>
            <a:endParaRPr lang="uk-UA" sz="1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088"/>
          <a:stretch/>
        </p:blipFill>
        <p:spPr bwMode="auto">
          <a:xfrm>
            <a:off x="4300992" y="260648"/>
            <a:ext cx="4635213" cy="2812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429000"/>
            <a:ext cx="4104445" cy="309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80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003"/>
            <a:ext cx="9144000" cy="3113316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Храм </a:t>
            </a:r>
            <a:r>
              <a:rPr lang="uk-UA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Лакшмі-Нараяні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Храм </a:t>
            </a:r>
            <a:r>
              <a:rPr lang="uk-UA" sz="18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Лакшмі-Нараяні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розташований у Делі та присвячений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Крішні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(Нараяні) і його дружині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Лакшмі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Сама будівля храму побудована з біло-рожевого мармуру і складається з декількох концентричних квадратів. Головний вівтар розташований у внутрішньому квадраті, а решта - вздовж стін, і присвячені багатьом іншим божествам.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До храму примикає красивий і доглянутий парк, де розташовані фонтани, штучні печери для медитацій, обителі для йогів, а також готель для паломників, бібліотека з читальним залом та інші будівлі.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84763"/>
            <a:ext cx="4494774" cy="29777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8960"/>
            <a:ext cx="5004048" cy="3338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24230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03572"/>
            <a:ext cx="9144000" cy="3240360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Мінарет </a:t>
            </a:r>
            <a:r>
              <a:rPr lang="uk-UA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Кутб-Мінар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Кутб-Мінар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є найвищим у світі мінаретом, створеним із цегли. Мінарет розташовано в індійській столиці Делі. Його висота становить трохи більше 72 метрів, а на самий верх піднімається 379 сходинок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Це комплекс пам'яток різних епох. Якщо дивитися на вежу знизу вгору, то можна побачити, яким чином відбувалася зміна стилю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індо-ісламської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архітектури того часу.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Для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створення мінарету використовувався червоний пісковик, а над третім ярусом - білий мармур. До початку </a:t>
            </a: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XIX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століття на самій вершині вежі розміщувався купол, але він був зруйнований у результаті землетрусу.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0648"/>
            <a:ext cx="4799856" cy="3194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30" r="19412"/>
          <a:stretch/>
        </p:blipFill>
        <p:spPr bwMode="auto">
          <a:xfrm>
            <a:off x="624565" y="207952"/>
            <a:ext cx="2499756" cy="34407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086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0"/>
            <a:ext cx="4355976" cy="6858000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Червоний форт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Червоний форт - споруда, що нагадує собою фортецю. Він був побудований у місті Агра в часи правління Великих Монголів і служив їхньою резиденцією. Форт побудований із червоної цегли, звідси й отримав свою назву.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Червоний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форт, який розташований неподалік від Тадж-Махала і від річки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Ямуна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має унікальну форму. Він являє собою півмісяць. Крім того, ця будівля ще й обнесена додатковою стіною, що служила захистом від войовничо налаштованих сусідів. 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265" y="268099"/>
            <a:ext cx="4256923" cy="2833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434" y="3381197"/>
            <a:ext cx="4187078" cy="3183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324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4005064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Державні символи Індії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</a:t>
            </a: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ержавний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прапор </a:t>
            </a: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Індії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(затверджений конституційною асамблеєю 22 липня 1947 р.) — горизонтальний, триколірний: шафрановий зверху, білий посередині і темно-зелений знизу — у рівних пропорціях.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Чакра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— колесо закону </a:t>
            </a:r>
            <a:r>
              <a:rPr lang="uk-UA" sz="18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Дхарми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, що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символізує поступальний рух країни.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Державний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герб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символізує прихильність сучасної Індії її стародавнім принципам миру і доброї волі. На капітелі — чотири лева, які сидять спиною один до одного. По окружності капітелі розташовані зображення чотирьох звірів-хранителів чотирьох країн світу: лев — на півночі, слон — на сході, кінь — на півдні, бик — на заході.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Під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гербом на санскриті написане гасло «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Сатьямева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Джайяте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» («Нехай запанує Істина!»).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Державний гімн </a:t>
            </a: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Індії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— національна пісня «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Джанаганамана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» («Душа народу»), слова і музику до якої написав Рабіндранат Тагор.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16" y="260648"/>
            <a:ext cx="3564396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9570"/>
            <a:ext cx="1886537" cy="2734112"/>
          </a:xfrm>
          <a:prstGeom prst="roundRect">
            <a:avLst>
              <a:gd name="adj" fmla="val 13773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2452246"/>
            <a:ext cx="273272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b="1" dirty="0" smtClean="0">
                <a:ln w="17780" cmpd="sng">
                  <a:noFill/>
                  <a:prstDash val="solid"/>
                  <a:miter lim="800000"/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Прапор і герб Індії</a:t>
            </a:r>
            <a:endParaRPr lang="uk-UA" b="1" dirty="0">
              <a:ln w="17780" cmpd="sng">
                <a:noFill/>
                <a:prstDash val="solid"/>
                <a:miter lim="800000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4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7257" y="304294"/>
            <a:ext cx="3433433" cy="5777612"/>
          </a:xfrm>
        </p:spPr>
        <p:txBody>
          <a:bodyPr/>
          <a:lstStyle/>
          <a:p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Згідно з Конституцією, Індія — союз штатів. В основу територіального поділу покладено мовну спільність населення. В штатах існують законодавчі збори і місцеві уряди. До складу країни входить 28 штатів (</a:t>
            </a: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state),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Національна столична територія Делі і шість союзних територій — порівняно невеликих за розміром і чисельністю населення адміністративних одиниць центрального підпорядкування.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634" y="764704"/>
            <a:ext cx="5351543" cy="48567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1331640" y="332656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Адміністративно-територіальний поділ</a:t>
            </a:r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62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789040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Рельєф Індії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Індія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розташована на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Індо-Гангській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рівнині, частині Гімалаїв і Каракорума.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Близько 3/4 території країни - рівнини і плоскогір'я. Майже весь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Індостан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займає Деканське плоскогір'я (300-900 м над рівнем моря).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На північному-заході великі території займають базальтові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покриви.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На півдні півострова – столові масиви висотою до 2700 м.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На півночі від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Індостану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в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обширному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передгірському прогині – алювіальна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Індо-Гангська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рівнина, над якою з півночі трьома крутими сходинками підіймається найвища гірська система Землі –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Гімалаї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(висота в Індії до 8126 м) і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гори Каракорум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Найвища точка Індії –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гора </a:t>
            </a:r>
            <a:r>
              <a:rPr lang="uk-UA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Чогорі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на півночі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–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8611 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724" y="3573016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0188" y="6088650"/>
            <a:ext cx="360040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Гора </a:t>
            </a:r>
            <a:r>
              <a:rPr lang="uk-UA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Уттаркханда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(Гімалаї)</a:t>
            </a:r>
            <a:endParaRPr lang="uk-UA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46" t="15093" r="1994"/>
          <a:stretch/>
        </p:blipFill>
        <p:spPr bwMode="auto">
          <a:xfrm>
            <a:off x="4535996" y="4037153"/>
            <a:ext cx="4377918" cy="2504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3852487"/>
            <a:ext cx="223224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Гори 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Каракорум</a:t>
            </a:r>
          </a:p>
        </p:txBody>
      </p:sp>
    </p:spTree>
    <p:extLst>
      <p:ext uri="{BB962C8B-B14F-4D97-AF65-F5344CB8AC3E}">
        <p14:creationId xmlns:p14="http://schemas.microsoft.com/office/powerpoint/2010/main" xmlns="" val="37725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95" y="0"/>
            <a:ext cx="5988365" cy="2564029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Річки Індії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Ганг</a:t>
            </a:r>
            <a:r>
              <a:rPr lang="en-US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—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одна з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найповноводніших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та найдовших (2 510 км) річок Південної Азії. Бере свій початок у Західних Гімалаях із льодовика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Ґанґотрі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в штаті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Уттаракханд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тече на південний схід, перетинаючи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Гангську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рівнину на півночі Індії, і впадає в Бенгальську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затоку.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uk-UA" sz="1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51634" y="2743030"/>
            <a:ext cx="5792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Інд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— річка в Південній Азії, яка витікає з Тибету й впадає в Індійський океан, проходячи територіями Китаю, Індії та Пакистану. Інд має важливе економічне значення для економіки Південної Азії</a:t>
            </a:r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endParaRPr lang="uk-UA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506" y="4826762"/>
            <a:ext cx="59284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Ґодаварі</a:t>
            </a: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— річка у південно-західній Індії, одна з найбільших за стоком та довжиною річок країни. Вона бере початок у міста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Трімбак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в штаті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Махараштра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тече на схід через штати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Махараштра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і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Андхра-Прадеш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та впадає в Бенгальську затоку біля міста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Раджамандрі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8230" y="4289570"/>
            <a:ext cx="3350172" cy="2291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69629"/>
            <a:ext cx="2857500" cy="21431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8946" y="274591"/>
            <a:ext cx="3008739" cy="2262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04255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16" y="0"/>
            <a:ext cx="9144000" cy="2564904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   Мови Індії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Мова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гінді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найбільш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вживана,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є офіційною мовою в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Індії.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Англійська мова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широко використовується в бізнесі і державному управлінні, має статус «офіційної мови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»,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суттєвим також є її використання в освіті, особливо в середовищі вищої освіти. Крім того, у кожному штаті та союзній території використовують свою власну мову, як офіційну, і в Конституції Індії також визнаються, ще 21 мова, якими найчастіше користуються в індійському суспільстві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їм надано офіційного статусу.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380672"/>
            <a:ext cx="9161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Міста Індії</a:t>
            </a:r>
          </a:p>
          <a:p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Столиця 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— </a:t>
            </a:r>
            <a:r>
              <a:rPr lang="uk-UA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Нью-Делі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Найбільші міста: Калькутта (понад 16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млн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жителів), Мумбаї (Бомбей) (понад 15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млн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жителів), Ченнаї (Мадрас) (6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млн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жителів), Хайдарабад (5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млн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жителів),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Бенґалуру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(4,5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млн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жителів), Ахмадабад (4 </a:t>
            </a:r>
            <a:r>
              <a:rPr lang="uk-UA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млн</a:t>
            </a:r>
            <a:r>
              <a:rPr lang="uk-UA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жителів)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8384" y="2492895"/>
            <a:ext cx="3416428" cy="2588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0219" y="2708920"/>
            <a:ext cx="144016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Нью-Делі</a:t>
            </a:r>
            <a:endParaRPr lang="uk-UA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280" y="2492895"/>
            <a:ext cx="3919262" cy="2632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4604" y="2549771"/>
            <a:ext cx="146131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Калькутта</a:t>
            </a:r>
            <a:endParaRPr lang="uk-UA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34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100" y="23956"/>
            <a:ext cx="9176100" cy="3473356"/>
          </a:xfrm>
        </p:spPr>
        <p:txBody>
          <a:bodyPr/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Релігія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Індії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Чотири великі релігії світу (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індуїзм, буддизм, джайнізм та </a:t>
            </a:r>
            <a:r>
              <a:rPr lang="uk-UA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сікхізм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 походять із Індії. Більше 800 мільйонів індійців (80,5%) є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індуістами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Решта населення відноситься до релігійних груп: мусульман (13,4%), християн (2,3%), сикхів (1,9%), буддистів (0,8%),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джайністів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(0,4%), євреїв,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зороастрійців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та послідовників </a:t>
            </a:r>
            <a:r>
              <a:rPr lang="uk-UA" sz="18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бахаїзму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Секуляризм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— розділення церкви від держави, є одним з найфундаментальніших принципів індійських штатів і закріплені в Конституції Індії. Послідовники сотень різних віросповідань в цілому існують пліч-о-пліч віками, тим не менш, є іноді регіональні, обмежені, сектантські зіткнення.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05" r="18827" b="15060"/>
          <a:stretch/>
        </p:blipFill>
        <p:spPr bwMode="auto">
          <a:xfrm>
            <a:off x="5292080" y="3212976"/>
            <a:ext cx="3252269" cy="33652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3388350"/>
            <a:ext cx="230425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Символ індуїзму</a:t>
            </a:r>
            <a:endParaRPr lang="uk-UA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01765"/>
            <a:ext cx="3096344" cy="32408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4019" y="6008746"/>
            <a:ext cx="1980220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Статуя Будди</a:t>
            </a:r>
            <a:endParaRPr lang="uk-UA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10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27409"/>
          </a:xfrm>
        </p:spPr>
        <p:txBody>
          <a:bodyPr/>
          <a:lstStyle/>
          <a:p>
            <a:r>
              <a:rPr lang="en-US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                          </a:t>
            </a: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Економіка Індії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Індія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— </a:t>
            </a:r>
            <a:r>
              <a:rPr lang="uk-UA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аграрно-індустріальна країна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Державний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сектор займає монопольне положення на транспорті, зв'язку, в оборонній і ядерній промисловості,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трансп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машинобудуванні, видобутку нафти, золота, виробництві добрив, банківській справі, страхуванні та імпорті. 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ТЕС</a:t>
            </a:r>
            <a:r>
              <a:rPr lang="uk-UA" sz="1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Індії виробляють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бл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75% електроенергії, яка споживається країною. Найбільші ТЕС Індії знаходяться в: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Синграулі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Корбі,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Рамагундамі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Рмханді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Фараккі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Атомні електростанції — в </a:t>
            </a:r>
            <a:r>
              <a:rPr lang="uk-UA" sz="18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Тарапурі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Коті, </a:t>
            </a:r>
            <a:r>
              <a:rPr lang="uk-UA" sz="18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Калпаккамі</a:t>
            </a:r>
            <a:r>
              <a:rPr lang="uk-UA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6057900" cy="39719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148064" y="5877272"/>
            <a:ext cx="3600400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Індія інтенсивно збільшує виробництво електроенергії</a:t>
            </a:r>
            <a:endParaRPr lang="uk-UA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8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Осень</Template>
  <TotalTime>141</TotalTime>
  <Words>498</Words>
  <Application>Microsoft Office PowerPoint</Application>
  <PresentationFormat>Экран (4:3)</PresentationFormat>
  <Paragraphs>46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Autumn</vt:lpstr>
      <vt:lpstr>Індія</vt:lpstr>
      <vt:lpstr>Респу́бліка І́ндія або І́ндія, Бгарат— країна в Південній Азії. На північному заході межує з Пакистаном; на півночі — з КНР, Непалом і Бутаном; на сході — з М'янмою і Бангладеш. На півдні вузька Полкська протока і Манарська затока відділяють її від Шрі-Ланки. Протокою Грейт-Ченнел між островами Великий Нікобар і Суматра проходить морський кордон між Індією та Індонезією. Територія — 3 166 829 км² (є 7-ю країною у світі за географічною площею). Кількість населення — 1 млрд. 132 млн осіб. Столиця — Нью-Делі. </vt:lpstr>
      <vt:lpstr>                               Державні символи Індії Державний прапор Індії (затверджений конституційною асамблеєю 22 липня 1947 р.) — горизонтальний, триколірний: шафрановий зверху, білий посередині і темно-зелений знизу — у рівних пропорціях. Чакра — колесо закону Дхарми, що символізує поступальний рух країни. Державний герб символізує прихильність сучасної Індії її стародавнім принципам миру і доброї волі. На капітелі — чотири лева, які сидять спиною один до одного. По окружності капітелі розташовані зображення чотирьох звірів-хранителів чотирьох країн світу: лев — на півночі, слон — на сході, кінь — на півдні, бик — на заході. Під гербом на санскриті написане гасло «Сатьямева Джайяте» («Нехай запанує Істина!»). Державний гімн  Індії — національна пісня «Джанаганамана» («Душа народу»), слова і музику до якої написав Рабіндранат Тагор. </vt:lpstr>
      <vt:lpstr> Згідно з Конституцією, Індія — союз штатів. В основу територіального поділу покладено мовну спільність населення. В штатах існують законодавчі збори і місцеві уряди. До складу країни входить 28 штатів (state), Національна столична територія Делі і шість союзних територій — порівняно невеликих за розміром і чисельністю населення адміністративних одиниць центрального підпорядкування.</vt:lpstr>
      <vt:lpstr>                                           Рельєф Індії Індія розташована на Індо-Гангській рівнині, частині Гімалаїв і Каракорума. Близько 3/4 території країни - рівнини і плоскогір'я. Майже весь Індостан займає Деканське плоскогір'я (300-900 м над рівнем моря). На північному-заході великі території займають базальтові покриви. На півдні півострова – столові масиви висотою до 2700 м. На півночі від Індостану в обширному передгірському прогині – алювіальна Індо-Гангська рівнина, над якою з півночі трьома крутими сходинками підіймається найвища гірська система Землі – Гімалаї (висота в Індії до 8126 м) і гори Каракорум. Найвища точка Індії – гора Чогорі на півночі – 8611 м.</vt:lpstr>
      <vt:lpstr>                      Річки Індії Ганг— одна з найповноводніших та найдовших (2 510 км) річок Південної Азії. Бере свій початок у Західних Гімалаях із льодовика Ґанґотрі в штаті Уттаракханд, тече на південний схід, перетинаючи Гангську рівнину на півночі Індії, і впадає в Бенгальську затоку. </vt:lpstr>
      <vt:lpstr>                                             Мови Індії Мова гінді, найбільш вживана, є офіційною мовою в Індії. Англійська мова широко використовується в бізнесі і державному управлінні, має статус «офіційної мови», суттєвим також є її використання в освіті, особливо в середовищі вищої освіти. Крім того, у кожному штаті та союзній території використовують свою власну мову, як офіційну, і в Конституції Індії також визнаються, ще 21 мова, якими найчастіше користуються в індійському суспільстві  їм надано офіційного статусу. </vt:lpstr>
      <vt:lpstr>                                        Релігія в Індії Чотири великі релігії світу (індуїзм, буддизм, джайнізм та сікхізм) походять із Індії. Більше 800 мільйонів індійців (80,5%) є індуістами. Решта населення відноситься до релігійних груп: мусульман (13,4%), християн (2,3%), сикхів (1,9%), буддистів (0,8%), джайністів (0,4%), євреїв, зороастрійців, та послідовників бахаїзму. Секуляризм — розділення церкви від держави, є одним з найфундаментальніших принципів індійських штатів і закріплені в Конституції Індії. Послідовники сотень різних віросповідань в цілому існують пліч-о-пліч віками, тим не менш, є іноді регіональні, обмежені, сектантські зіткнення. </vt:lpstr>
      <vt:lpstr>                                          Економіка Індії Індія — аграрно-індустріальна країна.  Державний сектор займає монопольне положення на транспорті, зв'язку, в оборонній і ядерній промисловості, трансп. машинобудуванні, видобутку нафти, золота, виробництві добрив, банківській справі, страхуванні та імпорті.  ТЕС Індії виробляють бл. 75% електроенергії, яка споживається країною. Найбільші ТЕС Індії знаходяться в: Синграулі, Корбі, Рамагундамі, Рмханді, Фараккі. Атомні електростанції — в Тарапурі, Коті, Калпаккамі.</vt:lpstr>
      <vt:lpstr>                          Гірнича промисловість Індії Гірнича промисловість має життєво важливе значення для держави. Основна продукція — кам'яне вугілля з Біхару, Мадхья-Прадеш і Західної Бенгалії, нафта з Ассама і Гуджарата (де розробляються також шельфові родовища), залізняк з Біхару, Орісси і західної Махараштри, а також вапняк. Індія входить до числа провідних світових продуцентів залізної, хромової та марганцевої руд, слюди і магнезиту. Видобуток руд міді, свинцю і цинку забезпечує потреби країни лише частково. В структурі гірничодобувної промисловості переважає паливно-енергетична галузь (бл. 60%), гірничорудна складає третину, решта — гірничохімічна промисловість.</vt:lpstr>
      <vt:lpstr>Транспорт Індія — одна з найбільших залізничних країн світу: протяжність її доріг понад 62 тис.км. Майже 90% морського вантажообігу переробляється вісьмома головними портами. Найбільший серед них — Бомбей. Північний-схід обслуговує Калькутта. Найважливіші порти Південної Індії — Вашакхапатнам, Мадрас, Кочин. У Гуджарапі створений великий порт Кандла. Розвинутий повітряний транспорт, як на міжнародних, так і на внутрішніх лініях. Бомбей, Делі, Калькутта — найбільші міжнародні аеропорти Індії. </vt:lpstr>
      <vt:lpstr>                                              Свята Індії У лютому в день повного місяця Пхалгуна відзначають Холі, він один з найбільш великих свят Індії. За однією з легенд, пов'язаної з походженням свята Холі, воно пішло від імені демониці Холіки. Вважається, чим більше покриють одяг людини фарбами, тим більше найкращих побажань направлено на адресу тієї людини.</vt:lpstr>
      <vt:lpstr>Не можна пропустити фестиваль машин Ратх Ятра. Саме це свято Індії відзначають в червні-липні. Тоді ж стартує в свою щорічну подорож гігантський автомобіль-храм Бога Джагганатха.</vt:lpstr>
      <vt:lpstr>У серпні-вересні відзначають Ганеш Чатуртхі, який присвячений слоноголовому богу Ганешу. Поширений він в штаті Махараштра. Під час свята люди моляться, опускають глиняні фігурки у водойму і при цьому не дивляться на місяць. Барвисте Свято Богів проходить в Кулу в період вересень-жовтень, це частина фестивалю Діссехра, який відзначають в Ахмендабаде і Майсора.</vt:lpstr>
      <vt:lpstr>                                       Індійські спеції Насіння чорної гірчиці в давнину використовували індуси, а потім греки. Вживають її в страви з м'яса, птиці, риби. Не рекомендують людям з проблемами зі шлунком.  Імбир вирощують в Індії більше ста тисяч років. Цю пряність використовують майже у всіх стравах індійської кухні. Сушений імбир гостріший, ніж свіжий, тому в їжу корінь імбиру потрібно вживати дуже обережно.   Стручки зеленого кольору з сімейства імбирних - кардамон, індійські спеції, що особливо цінуються на півночі Індії. Сухий кардамон кладуть у солодкі страви та молочні коктейлі для аромату.</vt:lpstr>
      <vt:lpstr>Коріандр використовують і як спецію, і як прикраси для страв. Смак і запах схожий на петрушку. Насіння коріандру додають у кондитерські вироби, лікери, в м'ясні страви і супи.  Існує два види кориці: один добувають з кори вічнозеленого дерева, другий - з кори дерева касія. Продають її в паличках або у вигляді порошку. Традиційно додають корицю в випічку, різноманітні десерти і шоколад. Також використовують в гострих стравах і стравах з баранини. Мелений мускатний горіх індуси додають у солодкі вироби і компоти, м'ясні соуси, супи, страви з м'яса, риби, овочів і рису. Але вживання його у великих кількостях може нашкодити здоров'ю , оскільки мускатний горіх отруйний. </vt:lpstr>
      <vt:lpstr>            Індійський чай В Індії чай почали вирощувати і виробляти в другій половині ХIХ століття. Перші плантації з'явилися в індійському штаті Ассам після того, як туди були завезені паростки чайного куща з Китаю. На сьогоднішній день Індія є одним із лідерів з виробництва та експорту чаю. В Індії в основному виробляють чорний чай, в значно меншій кількості зелений, але він поступається за якістю зеленому чаю, зробленому в інших країнах. Індійський чай багатий вітамінами, амінокислотами, мінералами, ефірними маслами і багатьма іншими корисними речовинами. В цілому індійський чай позитивно впливає на організм: підвищує працездатність, насичує організм корисними речовинами, стимулює обмін речовин, покращує психологічний стан.</vt:lpstr>
      <vt:lpstr>                                            Пам’ятки Індії                                                 Тадж-Махал Цей величезний мавзолей розташований у Агрі й побудований із білого мармуру за наказом імператора моголів Шаха Джахана на згадку про його кохану дружину. Висота Тадж-Махала разом із куполом досягає 74 метрів. По кутках мавзолею здіймаються чотири витончених мінарети висотою по 42 метри. </vt:lpstr>
      <vt:lpstr>          Печери Аджанти Печери Аджанти були створені у II столітті до н.е зі скелі у формі підкови уздовж ріки Вагора. Вони використовувалися буддистськими ченцями як молитовні зали й монастирі протягом приблизно дев'яти століть, після чого несподівано були покинуті. Відкриті знову 1819 року. Печери пронумеровані зі сходу на захід, від 1 до 29. Сьогодні всі печери з'єднані між собою терасою, але у стародавні часи до кожної з печер вів окремий хід від набережної. Тут зберігається безліч шедеврів буддистського мистецтва. Будда тут зображений тільки в символічній формі, у вигляді трону або слідів. В інших печерах розташовуються барвисті фрески і статуї, що зображують життя Будди.</vt:lpstr>
      <vt:lpstr>         Форт Джайсалмер Одна з найкрасивіших фортець в Індії. Однак потік туристів у це місце не такий великий, через його віддаленість. Чудовий форт Джайсалмер побудований на 80-метровому пагорбі. За багато століть тут мало що змінилося, і навряд чи десь іще знайдеться місце, де настільки ж багато будівель розміщуються в такому маленькому просторі. У форту безліч витих вуличок, і тут є: величезні брами, палац магараджі, внутрішній двір і гарно оздоблені храми Джайн.  У Джайсалмері організовуються походи на верблюдах, і це чудова можливість більше дізнатися про пустелю. Більшість походів триває від трьох до чотирьох днів. Найкращий час для візиту сюди - з жовтня по лютий.</vt:lpstr>
      <vt:lpstr>                           Золотий храм Хармандір-Сахіб Храм по праву вважається одним із найбільш шанованих і найстаріших в Індії. Це священна Мекка сикхів. Будівництво храму розпочалося в XVI столітті самим Гуру, а в XIX столітті верхні поверхи храму були покриті золотом. Золотий храм стоїть у центрі штучного озера, й дорога до нього лежить вузьким мармуровим мостом - колись вважалося, що пройти до святилища можуть тільки праведники, і шлях через озеро прирівнювався до очищення душі. Храмовий комплекс розкиданий по досить великій площі і складається з декількох десятків будівель, але центральне місце в ньому займає Золотий храм. Це невелика двоповерхова будівля з альтанкою на даху, яку вдень займають читці, які виголошують уривки зі священної книги.</vt:lpstr>
      <vt:lpstr>                                          Храм Вірупакші Храм Вірупакші розташований у невеликому поселенні Хампі на півдні Індії, у штаті Карнатака. Найбільш ранні згадки про храм датовані VII століттям, проте достеменно відомо, що культові споруди тут існували задовго до появи імперії. Але саме з формуванням Віджаянагара храм Вірупакші здобув свою велич і перетворився на великий комплекс. Храм Вірупакші зберігся досить добре, й зараз є вкрай популярним, приваблюючи не лише паломників, але й просто туристів і мандрівників. Тут проводиться безліч фестивалів та яскравих свят, наймасовішим із яких є фестиваль весілля Вірупакші й Пампи, що влаштовується у грудні. </vt:lpstr>
      <vt:lpstr>  Усипальня Ітемад-уд-Даулі Усипальня, а інакше мавзолей Ітемад-уд-Даулі, стоїть у центрі чудового перського парку Агри. Вона відома як "скринька з коштовностями", і вважається своєрідною "репетицією" перед побудовою знаменитого Тадж-Махала. Усипальня являє собою комплекс, що складається з самої усипальні та декількох "супровідних" будівель.  Стіни з білого мармуру прикрашені інкрустацією з напівкоштовних каменів: онікса, лазуриту, яшми, сердоліку, топазу, якими викладені справжні картини - дерева, вази з квітами та фруктами.</vt:lpstr>
      <vt:lpstr>     Палац озера Пікола Цей палац було побудовано посеред озера у XVIII столітті як королівська літня резиденція. Сьогодні це розкішний 5-зірковий готель. Туристів доставляють сюди човном від причалу на східному березі озера Пікола. Палац став особливо відомим з 1983 року, коли тут проходили зйомки одного з фільмів про Джеймса Бонда. Палац озера Пікола розташований у місті Удайпур в індійському штаті Раджастан. Це неймовірно красивий і розкішний п'ятизірковий готель, викладений найкоштовнішим білим мармуром, що видобувається в горах Удайпур і здатний змінювати колір залежно від часу доби.</vt:lpstr>
      <vt:lpstr>                                   Храм Лакшмі-Нараяні Храм Лакшмі-Нараяні розташований у Делі та присвячений Крішні (Нараяні) і його дружині Лакшмі. Сама будівля храму побудована з біло-рожевого мармуру і складається з декількох концентричних квадратів. Головний вівтар розташований у внутрішньому квадраті, а решта - вздовж стін, і присвячені багатьом іншим божествам.  До храму примикає красивий і доглянутий парк, де розташовані фонтани, штучні печери для медитацій, обителі для йогів, а також готель для паломників, бібліотека з читальним залом та інші будівлі.</vt:lpstr>
      <vt:lpstr>                                     Мінарет Кутб-Мінар Кутб-Мінар є найвищим у світі мінаретом, створеним із цегли. Мінарет розташовано в індійській столиці Делі. Його висота становить трохи більше 72 метрів, а на самий верх піднімається 379 сходинок. Це комплекс пам'яток різних епох. Якщо дивитися на вежу знизу вгору, то можна побачити, яким чином відбувалася зміна стилю індо-ісламської архітектури того часу. Для створення мінарету використовувався червоний пісковик, а над третім ярусом - білий мармур. До початку XIX століття на самій вершині вежі розміщувався купол, але він був зруйнований у результаті землетрусу.</vt:lpstr>
      <vt:lpstr>         Червоний форт Червоний форт - споруда, що нагадує собою фортецю. Він був побудований у місті Агра в часи правління Великих Монголів і служив їхньою резиденцією. Форт побудований із червоної цегли, звідси й отримав свою назву. Червоний форт, який розташований неподалік від Тадж-Махала і від річки Ямуна, має унікальну форму. Він являє собою півмісяць. Крім того, ця будівля ще й обнесена додатковою стіною, що служила захистом від войовничо налаштованих сусідів.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Індія</dc:title>
  <dc:creator>User</dc:creator>
  <cp:lastModifiedBy>Admin</cp:lastModifiedBy>
  <cp:revision>17</cp:revision>
  <dcterms:created xsi:type="dcterms:W3CDTF">2014-03-17T16:03:22Z</dcterms:created>
  <dcterms:modified xsi:type="dcterms:W3CDTF">2016-02-01T07:03:25Z</dcterms:modified>
</cp:coreProperties>
</file>