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9B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50F3-7963-4EC4-904D-4838A982484E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DA98-1313-4CF6-A49A-85502477D0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50F3-7963-4EC4-904D-4838A982484E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DA98-1313-4CF6-A49A-85502477D0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50F3-7963-4EC4-904D-4838A982484E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DA98-1313-4CF6-A49A-85502477D0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50F3-7963-4EC4-904D-4838A982484E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DA98-1313-4CF6-A49A-85502477D0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50F3-7963-4EC4-904D-4838A982484E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DA98-1313-4CF6-A49A-85502477D0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50F3-7963-4EC4-904D-4838A982484E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DA98-1313-4CF6-A49A-85502477D0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50F3-7963-4EC4-904D-4838A982484E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DA98-1313-4CF6-A49A-85502477D0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50F3-7963-4EC4-904D-4838A982484E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DA98-1313-4CF6-A49A-85502477D0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50F3-7963-4EC4-904D-4838A982484E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DA98-1313-4CF6-A49A-85502477D0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50F3-7963-4EC4-904D-4838A982484E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DA98-1313-4CF6-A49A-85502477D0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50F3-7963-4EC4-904D-4838A982484E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3B6DA98-1313-4CF6-A49A-85502477D0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9B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F5F50F3-7963-4EC4-904D-4838A982484E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3B6DA98-1313-4CF6-A49A-85502477D0C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1753" y="836712"/>
            <a:ext cx="888050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Рослини</a:t>
            </a:r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Тернопільщини</a:t>
            </a:r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занесені</a:t>
            </a:r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до</a:t>
            </a:r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Червоної</a:t>
            </a:r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книги</a:t>
            </a:r>
          </a:p>
          <a:p>
            <a:pPr algn="ctr"/>
            <a:r>
              <a:rPr lang="uk-UA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України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9771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1851"/>
            <a:ext cx="3505200" cy="2790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8779" y="281704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Зіновать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Пачоського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9288" y="0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8104" y="281228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Зіновать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подільська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3366283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8779" y="6193215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Змієголовник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австрійський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3366284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08104" y="6193215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Змієголовник</a:t>
            </a:r>
            <a:r>
              <a:rPr lang="ru-RU" dirty="0" smtClean="0"/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Рюйша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34242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0"/>
            <a:ext cx="3744416" cy="2790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2790825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Зозулинець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прикрашений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6215" y="19502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0336" y="2811785"/>
            <a:ext cx="36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Зозулинець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пурпуровий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3447776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506" y="6238601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Зозулині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сльози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6215" y="3447776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92080" y="6238601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Зозулині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</a:rPr>
              <a:t>черевички</a:t>
            </a:r>
            <a:r>
              <a:rPr lang="ru-RU" dirty="0" smtClean="0"/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справжні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0146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0910"/>
            <a:ext cx="3505200" cy="2790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280337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Зозульки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бузинові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10910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52822" y="2805005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Зозульки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м'ясочервоні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309231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5876" y="6116301"/>
            <a:ext cx="3336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Зозульки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травневі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8022" y="3325476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96838" y="61495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Зозульки</a:t>
            </a:r>
            <a:r>
              <a:rPr lang="ru-RU" dirty="0" smtClean="0">
                <a:solidFill>
                  <a:schemeClr val="bg1"/>
                </a:solidFill>
              </a:rPr>
              <a:t> Фукса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833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0"/>
            <a:ext cx="3505200" cy="2790825"/>
          </a:xfrm>
        </p:spPr>
      </p:pic>
      <p:sp>
        <p:nvSpPr>
          <p:cNvPr id="5" name="TextBox 4"/>
          <p:cNvSpPr txBox="1"/>
          <p:nvPr/>
        </p:nvSpPr>
        <p:spPr>
          <a:xfrm>
            <a:off x="707976" y="281228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Катран </a:t>
            </a:r>
            <a:r>
              <a:rPr lang="ru-RU" dirty="0" err="1" smtClean="0">
                <a:solidFill>
                  <a:schemeClr val="bg1"/>
                </a:solidFill>
              </a:rPr>
              <a:t>татарський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38249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16016" y="285185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Клаваріадельф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товкачиковий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366284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7976" y="620417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Клокичка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периста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3413349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86463" y="624194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Ковила</a:t>
            </a:r>
            <a:r>
              <a:rPr lang="ru-RU" dirty="0" smtClean="0">
                <a:solidFill>
                  <a:schemeClr val="bg1"/>
                </a:solidFill>
              </a:rPr>
              <a:t> волосиста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199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-19891"/>
            <a:ext cx="3505200" cy="2790825"/>
          </a:xfrm>
        </p:spPr>
      </p:pic>
      <p:sp>
        <p:nvSpPr>
          <p:cNvPr id="5" name="TextBox 4"/>
          <p:cNvSpPr txBox="1"/>
          <p:nvPr/>
        </p:nvSpPr>
        <p:spPr>
          <a:xfrm>
            <a:off x="971600" y="279210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Ковила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вузьколиста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1279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5471" y="279210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Ковила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найкрасивіша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404213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7564" y="621796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Ковила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пірчаста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3418906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65471" y="6217968"/>
            <a:ext cx="3624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Конюшина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червонувата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1735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169" y="0"/>
            <a:ext cx="3408783" cy="2736304"/>
          </a:xfrm>
        </p:spPr>
      </p:pic>
      <p:sp>
        <p:nvSpPr>
          <p:cNvPr id="8" name="TextBox 7"/>
          <p:cNvSpPr txBox="1"/>
          <p:nvPr/>
        </p:nvSpPr>
        <p:spPr>
          <a:xfrm>
            <a:off x="467544" y="278092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Коральковець</a:t>
            </a:r>
            <a:r>
              <a:rPr lang="ru-RU" dirty="0" smtClean="0"/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тричінадрізаний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1668" y="-9897"/>
            <a:ext cx="3505200" cy="27908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96869" y="278620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Коручка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болотна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428999"/>
            <a:ext cx="3505200" cy="27908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7976" y="626867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Коручка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пурпурова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3428999"/>
            <a:ext cx="3505200" cy="27908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14287" y="6268670"/>
            <a:ext cx="3394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Коручка</a:t>
            </a:r>
            <a:r>
              <a:rPr lang="ru-RU" dirty="0" smtClean="0">
                <a:solidFill>
                  <a:schemeClr val="bg1"/>
                </a:solidFill>
              </a:rPr>
              <a:t> темно-</a:t>
            </a:r>
            <a:r>
              <a:rPr lang="ru-RU" dirty="0" err="1" smtClean="0">
                <a:solidFill>
                  <a:schemeClr val="bg1"/>
                </a:solidFill>
              </a:rPr>
              <a:t>червона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759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0"/>
            <a:ext cx="3505200" cy="2790825"/>
          </a:xfrm>
        </p:spPr>
      </p:pic>
      <p:sp>
        <p:nvSpPr>
          <p:cNvPr id="5" name="TextBox 4"/>
          <p:cNvSpPr txBox="1"/>
          <p:nvPr/>
        </p:nvSpPr>
        <p:spPr>
          <a:xfrm>
            <a:off x="683568" y="280958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Коручка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чемерникоподібна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18759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14276" y="281228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Косарики </a:t>
            </a:r>
            <a:r>
              <a:rPr lang="ru-RU" dirty="0" err="1" smtClean="0">
                <a:solidFill>
                  <a:schemeClr val="bg1"/>
                </a:solidFill>
              </a:rPr>
              <a:t>черепитчасті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3541658"/>
            <a:ext cx="3505200" cy="27908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6609" y="6332483"/>
            <a:ext cx="3132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Костриця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блідувата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1216" y="3520342"/>
            <a:ext cx="3505200" cy="27908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21444" y="6332483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Костриця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різнолиста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2092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32792"/>
            <a:ext cx="3505200" cy="2790825"/>
          </a:xfrm>
        </p:spPr>
      </p:pic>
      <p:sp>
        <p:nvSpPr>
          <p:cNvPr id="5" name="TextBox 4"/>
          <p:cNvSpPr txBox="1"/>
          <p:nvPr/>
        </p:nvSpPr>
        <p:spPr>
          <a:xfrm>
            <a:off x="864505" y="2803045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Лещиця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дністровська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0030" y="12220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2120" y="2803045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Лілія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лісова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144" y="3391300"/>
            <a:ext cx="3505200" cy="27908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6144" y="6182125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Лобарія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легеневоподібна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5769" y="3381103"/>
            <a:ext cx="3505200" cy="27908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95769" y="6182125"/>
            <a:ext cx="3308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Льон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бесарабський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55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991"/>
            <a:ext cx="3505200" cy="2790825"/>
          </a:xfrm>
        </p:spPr>
      </p:pic>
      <p:sp>
        <p:nvSpPr>
          <p:cNvPr id="5" name="TextBox 4"/>
          <p:cNvSpPr txBox="1"/>
          <p:nvPr/>
        </p:nvSpPr>
        <p:spPr>
          <a:xfrm>
            <a:off x="887996" y="2790825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Любка </a:t>
            </a:r>
            <a:r>
              <a:rPr lang="ru-RU" dirty="0" err="1" smtClean="0">
                <a:solidFill>
                  <a:schemeClr val="bg1"/>
                </a:solidFill>
              </a:rPr>
              <a:t>дволиста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0"/>
            <a:ext cx="3505200" cy="2790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48064" y="2790825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Любка </a:t>
            </a:r>
            <a:r>
              <a:rPr lang="ru-RU" dirty="0" err="1" smtClean="0">
                <a:solidFill>
                  <a:schemeClr val="bg1"/>
                </a:solidFill>
              </a:rPr>
              <a:t>зеленоквіткова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428999"/>
            <a:ext cx="3505200" cy="27908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7584" y="6216942"/>
            <a:ext cx="344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М'якух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болотний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3438292"/>
            <a:ext cx="3505200" cy="27908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48064" y="6240089"/>
            <a:ext cx="3372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Марсилея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чотирилиста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788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0"/>
            <a:ext cx="3505200" cy="2790825"/>
          </a:xfrm>
        </p:spPr>
      </p:pic>
      <p:sp>
        <p:nvSpPr>
          <p:cNvPr id="5" name="TextBox 4"/>
          <p:cNvSpPr txBox="1"/>
          <p:nvPr/>
        </p:nvSpPr>
        <p:spPr>
          <a:xfrm>
            <a:off x="827584" y="2790825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Місячниця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оживаюча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0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4088" y="276762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Молочай </a:t>
            </a:r>
            <a:r>
              <a:rPr lang="ru-RU" dirty="0" err="1" smtClean="0">
                <a:solidFill>
                  <a:schemeClr val="bg1"/>
                </a:solidFill>
              </a:rPr>
              <a:t>волинський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428999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7584" y="621875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Мутин</a:t>
            </a:r>
            <a:r>
              <a:rPr lang="ru-RU" dirty="0" smtClean="0">
                <a:solidFill>
                  <a:schemeClr val="bg1"/>
                </a:solidFill>
              </a:rPr>
              <a:t> собачий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3429921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71581" y="6223366"/>
            <a:ext cx="3372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Надбородник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безлистий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316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0197"/>
            <a:ext cx="3505200" cy="2790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489" y="280102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Аконіт</a:t>
            </a:r>
            <a:r>
              <a:rPr lang="ru-RU" dirty="0" smtClean="0"/>
              <a:t> </a:t>
            </a:r>
            <a:r>
              <a:rPr lang="ru-RU" dirty="0" err="1" smtClean="0"/>
              <a:t>Бессера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6426" y="10197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2840942"/>
            <a:ext cx="432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Аконіт</a:t>
            </a:r>
            <a:r>
              <a:rPr lang="ru-RU" dirty="0" smtClean="0"/>
              <a:t> </a:t>
            </a:r>
            <a:r>
              <a:rPr lang="ru-RU" dirty="0" err="1" smtClean="0"/>
              <a:t>несправжньо-протиотруйний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657" y="3350378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3660" y="625869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Аконіт</a:t>
            </a:r>
            <a:r>
              <a:rPr lang="ru-RU" dirty="0" smtClean="0"/>
              <a:t> </a:t>
            </a:r>
            <a:r>
              <a:rPr lang="ru-RU" dirty="0" err="1" smtClean="0"/>
              <a:t>опушеноплодий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1668" y="3318707"/>
            <a:ext cx="3505200" cy="27908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19658" y="6141203"/>
            <a:ext cx="3665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Аллоцетрарія</a:t>
            </a:r>
            <a:r>
              <a:rPr lang="ru-RU" dirty="0" smtClean="0"/>
              <a:t> </a:t>
            </a:r>
            <a:r>
              <a:rPr lang="ru-RU" dirty="0" err="1" smtClean="0"/>
              <a:t>Океза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8903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2932"/>
            <a:ext cx="3505200" cy="2790825"/>
          </a:xfrm>
        </p:spPr>
      </p:pic>
      <p:sp>
        <p:nvSpPr>
          <p:cNvPr id="5" name="TextBox 4"/>
          <p:cNvSpPr txBox="1"/>
          <p:nvPr/>
        </p:nvSpPr>
        <p:spPr>
          <a:xfrm>
            <a:off x="804392" y="284386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Неотіанта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каптурувата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29522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7351" y="2843864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Неотінея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обпалена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573016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776" y="6363841"/>
            <a:ext cx="326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Осока </a:t>
            </a:r>
            <a:r>
              <a:rPr lang="ru-RU" dirty="0" err="1" smtClean="0">
                <a:solidFill>
                  <a:schemeClr val="bg1"/>
                </a:solidFill>
              </a:rPr>
              <a:t>дводомна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7242" y="3606405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63658" y="639723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Осока </a:t>
            </a:r>
            <a:r>
              <a:rPr lang="ru-RU" dirty="0" err="1" smtClean="0">
                <a:solidFill>
                  <a:schemeClr val="bg1"/>
                </a:solidFill>
              </a:rPr>
              <a:t>Девелла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75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7837"/>
            <a:ext cx="3505200" cy="2790825"/>
          </a:xfrm>
        </p:spPr>
      </p:pic>
      <p:sp>
        <p:nvSpPr>
          <p:cNvPr id="5" name="TextBox 4"/>
          <p:cNvSpPr txBox="1"/>
          <p:nvPr/>
        </p:nvSpPr>
        <p:spPr>
          <a:xfrm>
            <a:off x="851992" y="2803757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Осока </a:t>
            </a:r>
            <a:r>
              <a:rPr lang="ru-RU" dirty="0" err="1" smtClean="0">
                <a:solidFill>
                  <a:schemeClr val="bg1"/>
                </a:solidFill>
              </a:rPr>
              <a:t>затінкова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12932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8381" y="2810684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Осока Хоста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511" y="3429000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1992" y="6234091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Офрис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комахоносна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7121" y="3440996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05327" y="6271964"/>
            <a:ext cx="349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Очиток </a:t>
            </a:r>
            <a:r>
              <a:rPr lang="ru-RU" dirty="0" err="1" smtClean="0">
                <a:solidFill>
                  <a:schemeClr val="bg1"/>
                </a:solidFill>
              </a:rPr>
              <a:t>застарілий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87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3695"/>
            <a:ext cx="3505200" cy="2790825"/>
          </a:xfrm>
        </p:spPr>
      </p:pic>
      <p:sp>
        <p:nvSpPr>
          <p:cNvPr id="5" name="TextBox 4"/>
          <p:cNvSpPr txBox="1"/>
          <p:nvPr/>
        </p:nvSpPr>
        <p:spPr>
          <a:xfrm>
            <a:off x="683568" y="281228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Півники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сибірські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1221" y="23695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94668" y="280280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Підковка</a:t>
            </a:r>
            <a:r>
              <a:rPr lang="ru-RU" dirty="0" smtClean="0">
                <a:solidFill>
                  <a:schemeClr val="bg1"/>
                </a:solidFill>
              </a:rPr>
              <a:t> чубата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366284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7584" y="6157108"/>
            <a:ext cx="3123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Підсніжник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білосніжний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3366283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20072" y="6170097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Пізньоцвіт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осінній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8743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9427"/>
            <a:ext cx="3505200" cy="2790825"/>
          </a:xfrm>
        </p:spPr>
      </p:pic>
      <p:sp>
        <p:nvSpPr>
          <p:cNvPr id="5" name="TextBox 4"/>
          <p:cNvSpPr txBox="1"/>
          <p:nvPr/>
        </p:nvSpPr>
        <p:spPr>
          <a:xfrm>
            <a:off x="786403" y="276692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Плаун </a:t>
            </a:r>
            <a:r>
              <a:rPr lang="ru-RU" dirty="0" err="1" smtClean="0">
                <a:solidFill>
                  <a:schemeClr val="bg1"/>
                </a:solidFill>
              </a:rPr>
              <a:t>річний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-3301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24872" y="276692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Плодоріжка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блощична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428997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8503" y="6229117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Плодоріжка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салепова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3438292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2040" y="6237354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Росичка </a:t>
            </a:r>
            <a:r>
              <a:rPr lang="ru-RU" dirty="0" err="1" smtClean="0">
                <a:solidFill>
                  <a:schemeClr val="bg1"/>
                </a:solidFill>
              </a:rPr>
              <a:t>англійська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9469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0"/>
            <a:ext cx="3505200" cy="2790825"/>
          </a:xfrm>
        </p:spPr>
      </p:pic>
      <p:sp>
        <p:nvSpPr>
          <p:cNvPr id="5" name="TextBox 4"/>
          <p:cNvSpPr txBox="1"/>
          <p:nvPr/>
        </p:nvSpPr>
        <p:spPr>
          <a:xfrm>
            <a:off x="939018" y="278407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Рутвиця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смердюча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0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6410" y="278407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Сальвінія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плаваюча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9018" y="3438291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1059" y="6268670"/>
            <a:ext cx="335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Свистуля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татарська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3440657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57328" y="6231482"/>
            <a:ext cx="3319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Сквамарина</a:t>
            </a:r>
            <a:r>
              <a:rPr lang="ru-RU" dirty="0" smtClean="0">
                <a:solidFill>
                  <a:schemeClr val="bg1"/>
                </a:solidFill>
              </a:rPr>
              <a:t> щетиниста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03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4905"/>
            <a:ext cx="3505200" cy="2790825"/>
          </a:xfrm>
        </p:spPr>
      </p:pic>
      <p:sp>
        <p:nvSpPr>
          <p:cNvPr id="5" name="TextBox 4"/>
          <p:cNvSpPr txBox="1"/>
          <p:nvPr/>
        </p:nvSpPr>
        <p:spPr>
          <a:xfrm>
            <a:off x="899592" y="2790825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Солоріна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двоспорова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0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88496" y="2781477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Сон великий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3523264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3608" y="6365703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Сон </a:t>
            </a:r>
            <a:r>
              <a:rPr lang="ru-RU" dirty="0" err="1" smtClean="0">
                <a:solidFill>
                  <a:schemeClr val="bg1"/>
                </a:solidFill>
              </a:rPr>
              <a:t>лучний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4903" y="3516871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88496" y="633257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Сон </a:t>
            </a:r>
            <a:r>
              <a:rPr lang="ru-RU" dirty="0" err="1" smtClean="0">
                <a:solidFill>
                  <a:schemeClr val="bg1"/>
                </a:solidFill>
              </a:rPr>
              <a:t>розкритий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078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32614"/>
            <a:ext cx="3505200" cy="2790825"/>
          </a:xfrm>
        </p:spPr>
      </p:pic>
      <p:sp>
        <p:nvSpPr>
          <p:cNvPr id="5" name="TextBox 4"/>
          <p:cNvSpPr txBox="1"/>
          <p:nvPr/>
        </p:nvSpPr>
        <p:spPr>
          <a:xfrm>
            <a:off x="996008" y="2828375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Сонценасінник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таємний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0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4088" y="278603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Сонцецвіт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сивий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510300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4000" y="6314833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Таволга </a:t>
            </a:r>
            <a:r>
              <a:rPr lang="ru-RU" dirty="0" err="1" smtClean="0">
                <a:solidFill>
                  <a:schemeClr val="bg1"/>
                </a:solidFill>
              </a:rPr>
              <a:t>польська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3510300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2396" y="6301125"/>
            <a:ext cx="3254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Товстянка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звичайна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97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2169"/>
            <a:ext cx="3505200" cy="2790825"/>
          </a:xfrm>
        </p:spPr>
      </p:pic>
      <p:sp>
        <p:nvSpPr>
          <p:cNvPr id="5" name="TextBox 4"/>
          <p:cNvSpPr txBox="1"/>
          <p:nvPr/>
        </p:nvSpPr>
        <p:spPr>
          <a:xfrm>
            <a:off x="887996" y="275576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Траунштейнера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куляста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0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4088" y="275740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Трутовик </a:t>
            </a:r>
            <a:r>
              <a:rPr lang="ru-RU" dirty="0" err="1" smtClean="0">
                <a:solidFill>
                  <a:schemeClr val="bg1"/>
                </a:solidFill>
              </a:rPr>
              <a:t>зонтичний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3294275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4626" y="610045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Цибуля </a:t>
            </a:r>
            <a:r>
              <a:rPr lang="ru-RU" dirty="0" err="1" smtClean="0">
                <a:solidFill>
                  <a:schemeClr val="bg1"/>
                </a:solidFill>
              </a:rPr>
              <a:t>ведмежа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3306674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9839" y="608510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Цибуля </a:t>
            </a:r>
            <a:r>
              <a:rPr lang="ru-RU" dirty="0" err="1" smtClean="0">
                <a:solidFill>
                  <a:schemeClr val="bg1"/>
                </a:solidFill>
              </a:rPr>
              <a:t>круглонога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2487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0553"/>
            <a:ext cx="3505200" cy="2790825"/>
          </a:xfrm>
        </p:spPr>
      </p:pic>
      <p:sp>
        <p:nvSpPr>
          <p:cNvPr id="5" name="TextBox 4"/>
          <p:cNvSpPr txBox="1"/>
          <p:nvPr/>
        </p:nvSpPr>
        <p:spPr>
          <a:xfrm>
            <a:off x="683568" y="285822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Цибуля </a:t>
            </a:r>
            <a:r>
              <a:rPr lang="ru-RU" dirty="0" err="1" smtClean="0">
                <a:solidFill>
                  <a:schemeClr val="bg1"/>
                </a:solidFill>
              </a:rPr>
              <a:t>перевдягнена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1138" y="0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1138" y="2830511"/>
            <a:ext cx="33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Цибуля пряма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361379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7584" y="619666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Чина гладенька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8946" y="3366284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64088" y="62198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Шавлія</a:t>
            </a:r>
            <a:r>
              <a:rPr lang="ru-RU" dirty="0" smtClean="0"/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кременецька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22465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24230"/>
            <a:ext cx="3505200" cy="2790825"/>
          </a:xfrm>
        </p:spPr>
      </p:pic>
      <p:sp>
        <p:nvSpPr>
          <p:cNvPr id="5" name="TextBox 4"/>
          <p:cNvSpPr txBox="1"/>
          <p:nvPr/>
        </p:nvSpPr>
        <p:spPr>
          <a:xfrm>
            <a:off x="820804" y="2844365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Шафран </a:t>
            </a:r>
            <a:r>
              <a:rPr lang="ru-RU" dirty="0" err="1" smtClean="0">
                <a:solidFill>
                  <a:schemeClr val="bg1"/>
                </a:solidFill>
              </a:rPr>
              <a:t>Гейфелів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13289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2080" y="2844365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Шиверекія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подільська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366284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0804" y="615710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Шипшина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Чацького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9288" y="3366284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80112" y="608221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Шишкогриб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лускатий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78914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327" y="45911"/>
            <a:ext cx="3505200" cy="2790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285866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Баранець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звичайний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5001" y="-1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63940" y="2812506"/>
            <a:ext cx="318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Беладонна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звичайна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682" y="3328734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8896" y="6198890"/>
            <a:ext cx="332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Береза </a:t>
            </a:r>
            <a:r>
              <a:rPr lang="ru-RU" dirty="0" err="1" smtClean="0">
                <a:solidFill>
                  <a:schemeClr val="bg1"/>
                </a:solidFill>
              </a:rPr>
              <a:t>Клокова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3940" y="3408065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01417" y="624749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Береза темна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5150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0"/>
            <a:ext cx="3505200" cy="2790825"/>
          </a:xfrm>
        </p:spPr>
      </p:pic>
      <p:sp>
        <p:nvSpPr>
          <p:cNvPr id="5" name="TextBox 4"/>
          <p:cNvSpPr txBox="1"/>
          <p:nvPr/>
        </p:nvSpPr>
        <p:spPr>
          <a:xfrm>
            <a:off x="683568" y="2802802"/>
            <a:ext cx="349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Шоломниця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весняна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9288" y="-1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0112" y="28166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Шолудивник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високий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417435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568" y="6208260"/>
            <a:ext cx="3376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Шолудивник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королівський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9288" y="3366284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80112" y="6157109"/>
            <a:ext cx="356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Шолудивник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лісовий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860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0"/>
            <a:ext cx="3505200" cy="2790825"/>
          </a:xfrm>
        </p:spPr>
      </p:pic>
      <p:sp>
        <p:nvSpPr>
          <p:cNvPr id="5" name="TextBox 4"/>
          <p:cNvSpPr txBox="1"/>
          <p:nvPr/>
        </p:nvSpPr>
        <p:spPr>
          <a:xfrm>
            <a:off x="683568" y="276748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Язичник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сибірський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6194" y="0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16194" y="276748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Язичник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сивий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3389445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55776" y="630932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Ясенець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білий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3367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5590" y="2060848"/>
            <a:ext cx="6622794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8800" b="1" cap="all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Дякую за </a:t>
            </a:r>
            <a:r>
              <a:rPr lang="uk-UA" sz="9600" b="1" cap="all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увагу</a:t>
            </a:r>
            <a:endParaRPr lang="ru-RU" sz="9600" b="1" cap="all" spc="0" dirty="0">
              <a:ln/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130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922"/>
            <a:ext cx="3505200" cy="2790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281228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Берека</a:t>
            </a:r>
            <a:r>
              <a:rPr lang="ru-RU" dirty="0" smtClean="0">
                <a:solidFill>
                  <a:schemeClr val="bg1"/>
                </a:solidFill>
              </a:rPr>
              <a:t> (</a:t>
            </a:r>
            <a:r>
              <a:rPr lang="ru-RU" dirty="0" err="1" smtClean="0">
                <a:solidFill>
                  <a:schemeClr val="bg1"/>
                </a:solidFill>
              </a:rPr>
              <a:t>горобина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берека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5272" y="0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5272" y="2812286"/>
            <a:ext cx="320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Билинець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довгорогий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428999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7584" y="6268670"/>
            <a:ext cx="33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Билинець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найзапашніший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5272" y="3410240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8064" y="6268670"/>
            <a:ext cx="343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Білопавутинник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бульбистий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712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-3302"/>
            <a:ext cx="3505200" cy="27908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48904" y="2790824"/>
            <a:ext cx="2123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Білоцвіт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весняний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8749" y="-1"/>
            <a:ext cx="3505200" cy="2790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3197" y="278752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Бруслина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карликова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701" y="3210540"/>
            <a:ext cx="3505200" cy="27908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6701" y="6116301"/>
            <a:ext cx="349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Булатка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великоквіткова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3294660"/>
            <a:ext cx="3505200" cy="27908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84540" y="612636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Булатка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довголиста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0143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-1"/>
            <a:ext cx="3505200" cy="2790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6343" y="2912724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Булатка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червона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6708" y="-2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28414" y="288665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Вальдштейнія</a:t>
            </a:r>
            <a:r>
              <a:rPr lang="ru-RU" dirty="0" smtClean="0"/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гравілатоподібна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421715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5647" y="6265428"/>
            <a:ext cx="36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Відкасник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осотоподібний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3423" y="3306674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88055" y="6098998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Відкасник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татарниколистий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3081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9841"/>
            <a:ext cx="3505200" cy="2790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2830511"/>
            <a:ext cx="332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Гвоздика </a:t>
            </a:r>
            <a:r>
              <a:rPr lang="ru-RU" dirty="0" err="1" smtClean="0">
                <a:solidFill>
                  <a:schemeClr val="bg1"/>
                </a:solidFill>
              </a:rPr>
              <a:t>несправжньопізня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7280" y="-6215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74123" y="2830511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Герицій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коралоподібний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930" y="3428999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0040" y="626867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Глевчак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однолистий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7428" y="3386888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76056" y="6219824"/>
            <a:ext cx="406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Гніздівка</a:t>
            </a:r>
            <a:r>
              <a:rPr lang="ru-RU" dirty="0" smtClean="0"/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звичайна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26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8809"/>
            <a:ext cx="3505200" cy="2790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507" y="2884294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Горицвіт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весняний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8894" y="0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8269" y="2877545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Грифола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листувата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427541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0592" y="6268670"/>
            <a:ext cx="33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Гудієра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повзуча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4239" y="3427542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76056" y="6218367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Жовтозілля</a:t>
            </a:r>
            <a:r>
              <a:rPr lang="ru-RU" dirty="0" smtClean="0"/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Бессера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3848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-8593"/>
            <a:ext cx="3505200" cy="2790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2789337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Жостір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фарбувальний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7280" y="-16860"/>
            <a:ext cx="3505200" cy="2790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63716" y="278223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Зелениця</a:t>
            </a:r>
            <a:r>
              <a:rPr lang="ru-RU" dirty="0" smtClean="0">
                <a:solidFill>
                  <a:schemeClr val="bg1"/>
                </a:solidFill>
              </a:rPr>
              <a:t> сплюснута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378339"/>
            <a:ext cx="3505200" cy="2790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7584" y="61912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Зіновать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біла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3408039"/>
            <a:ext cx="3505200" cy="2790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08104" y="6229117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Зіновать</a:t>
            </a:r>
            <a:r>
              <a:rPr lang="ru-RU" dirty="0" smtClean="0"/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Блоцького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2910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195</TotalTime>
  <Words>252</Words>
  <Application>Microsoft Office PowerPoint</Application>
  <PresentationFormat>Экран (4:3)</PresentationFormat>
  <Paragraphs>124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Admin</cp:lastModifiedBy>
  <cp:revision>19</cp:revision>
  <dcterms:created xsi:type="dcterms:W3CDTF">2014-04-21T17:34:27Z</dcterms:created>
  <dcterms:modified xsi:type="dcterms:W3CDTF">2016-02-01T06:58:20Z</dcterms:modified>
</cp:coreProperties>
</file>