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0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8" r:id="rId21"/>
    <p:sldId id="279" r:id="rId22"/>
    <p:sldId id="291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E0E1FC"/>
    <a:srgbClr val="E4E5FC"/>
    <a:srgbClr val="D9DBFB"/>
    <a:srgbClr val="D2D4FA"/>
    <a:srgbClr val="BBBEF7"/>
    <a:srgbClr val="333333"/>
    <a:srgbClr val="5F5F5F"/>
    <a:srgbClr val="643B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402" autoAdjust="0"/>
    <p:restoredTop sz="94660"/>
  </p:normalViewPr>
  <p:slideViewPr>
    <p:cSldViewPr>
      <p:cViewPr>
        <p:scale>
          <a:sx n="60" d="100"/>
          <a:sy n="60" d="100"/>
        </p:scale>
        <p:origin x="-1224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069848"/>
            <a:ext cx="7470648" cy="1470025"/>
          </a:xfrm>
        </p:spPr>
        <p:txBody>
          <a:bodyPr>
            <a:noAutofit/>
          </a:bodyPr>
          <a:lstStyle>
            <a:lvl1pPr algn="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2743200" y="384048"/>
            <a:ext cx="5943600" cy="612648"/>
          </a:xfrm>
        </p:spPr>
        <p:txBody>
          <a:bodyPr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21"/>
          <p:cNvGrpSpPr/>
          <p:nvPr/>
        </p:nvGrpSpPr>
        <p:grpSpPr bwMode="grayWhite">
          <a:xfrm rot="19693411">
            <a:off x="3335008" y="1909248"/>
            <a:ext cx="6021229" cy="4829684"/>
            <a:chOff x="1761807" y="615248"/>
            <a:chExt cx="6021229" cy="4829684"/>
          </a:xfrm>
        </p:grpSpPr>
        <p:grpSp>
          <p:nvGrpSpPr>
            <p:cNvPr id="8" name="Group 42"/>
            <p:cNvGrpSpPr/>
            <p:nvPr userDrawn="1"/>
          </p:nvGrpSpPr>
          <p:grpSpPr bwMode="grayWhite">
            <a:xfrm>
              <a:off x="1761807" y="1695712"/>
              <a:ext cx="6021229" cy="3068566"/>
              <a:chOff x="1522575" y="779540"/>
              <a:chExt cx="6021229" cy="3068566"/>
            </a:xfrm>
          </p:grpSpPr>
          <p:sp>
            <p:nvSpPr>
              <p:cNvPr id="22" name="Freeform 21"/>
              <p:cNvSpPr/>
              <p:nvPr userDrawn="1"/>
            </p:nvSpPr>
            <p:spPr bwMode="grayWhite">
              <a:xfrm>
                <a:off x="1531435" y="783084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9100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 userDrawn="1"/>
            </p:nvSpPr>
            <p:spPr bwMode="grayWhite">
              <a:xfrm>
                <a:off x="1522575" y="779540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25400">
                <a:gradFill flip="none" rotWithShape="1">
                  <a:gsLst>
                    <a:gs pos="84000">
                      <a:srgbClr val="F8F8F8">
                        <a:alpha val="0"/>
                      </a:srgbClr>
                    </a:gs>
                    <a:gs pos="41000">
                      <a:srgbClr val="F8F8F8">
                        <a:alpha val="44000"/>
                      </a:srgbClr>
                    </a:gs>
                    <a:gs pos="88000">
                      <a:srgbClr val="F8F8F8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/>
            <p:cNvCxnSpPr/>
            <p:nvPr userDrawn="1"/>
          </p:nvCxnSpPr>
          <p:spPr bwMode="grayWhite">
            <a:xfrm rot="18120000" flipH="1">
              <a:off x="2718288" y="2106345"/>
              <a:ext cx="3999708" cy="2492654"/>
            </a:xfrm>
            <a:prstGeom prst="line">
              <a:avLst/>
            </a:prstGeom>
            <a:ln w="50800">
              <a:gradFill flip="none" rotWithShape="1">
                <a:gsLst>
                  <a:gs pos="10000">
                    <a:srgbClr val="FFFFFF">
                      <a:alpha val="0"/>
                    </a:srgbClr>
                  </a:gs>
                  <a:gs pos="50000">
                    <a:srgbClr val="F8F8F8">
                      <a:alpha val="60000"/>
                    </a:srgbClr>
                  </a:gs>
                  <a:gs pos="90000">
                    <a:srgbClr val="DDDDDD">
                      <a:alpha val="0"/>
                    </a:srgbClr>
                  </a:gs>
                </a:gsLst>
                <a:lin ang="2700000" scaled="1"/>
                <a:tileRect/>
              </a:gradFill>
              <a:miter lim="800000"/>
            </a:ln>
            <a:effectLst>
              <a:glow rad="63500">
                <a:srgbClr val="FFFFFF">
                  <a:alpha val="3922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38"/>
            <p:cNvGrpSpPr/>
            <p:nvPr userDrawn="1"/>
          </p:nvGrpSpPr>
          <p:grpSpPr bwMode="grayWhite">
            <a:xfrm>
              <a:off x="3730877" y="1536192"/>
              <a:ext cx="2721357" cy="3879656"/>
              <a:chOff x="3730877" y="1536192"/>
              <a:chExt cx="2721357" cy="3879656"/>
            </a:xfrm>
          </p:grpSpPr>
          <p:sp>
            <p:nvSpPr>
              <p:cNvPr id="20" name="Freeform 19"/>
              <p:cNvSpPr/>
              <p:nvPr userDrawn="1"/>
            </p:nvSpPr>
            <p:spPr bwMode="grayWhite">
              <a:xfrm>
                <a:off x="4388453" y="1629422"/>
                <a:ext cx="2059093" cy="340542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  <a:gd name="connsiteX2" fmla="*/ 0 w 2374787"/>
                  <a:gd name="connsiteY2" fmla="*/ 0 h 3196607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7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7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2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20"/>
              <p:cNvSpPr/>
              <p:nvPr userDrawn="1"/>
            </p:nvSpPr>
            <p:spPr bwMode="grayWhite">
              <a:xfrm>
                <a:off x="3730877" y="1536192"/>
                <a:ext cx="2721357" cy="3879656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  <a:gd name="connsiteX3" fmla="*/ 1 w 3138588"/>
                  <a:gd name="connsiteY3" fmla="*/ 0 h 3682514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  <a:lnTo>
                      <a:pt x="1" y="0"/>
                    </a:lnTo>
                    <a:close/>
                  </a:path>
                  <a:path w="3138588" h="3682514" fill="none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39"/>
            <p:cNvGrpSpPr/>
            <p:nvPr userDrawn="1"/>
          </p:nvGrpSpPr>
          <p:grpSpPr bwMode="grayWhite">
            <a:xfrm>
              <a:off x="2756586" y="1619763"/>
              <a:ext cx="2892850" cy="3379627"/>
              <a:chOff x="2756587" y="1619763"/>
              <a:chExt cx="2892850" cy="3379627"/>
            </a:xfrm>
          </p:grpSpPr>
          <p:sp>
            <p:nvSpPr>
              <p:cNvPr id="18" name="Freeform 17"/>
              <p:cNvSpPr/>
              <p:nvPr userDrawn="1"/>
            </p:nvSpPr>
            <p:spPr bwMode="grayWhite">
              <a:xfrm flipH="1">
                <a:off x="2774785" y="1709909"/>
                <a:ext cx="2188853" cy="293368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  <a:gd name="connsiteX2" fmla="*/ 0 w 2374789"/>
                  <a:gd name="connsiteY2" fmla="*/ 0 h 3196608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9" h="3196608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9" h="3196608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Freeform 18"/>
              <p:cNvSpPr/>
              <p:nvPr userDrawn="1"/>
            </p:nvSpPr>
            <p:spPr bwMode="grayWhite">
              <a:xfrm flipH="1">
                <a:off x="2756587" y="1619763"/>
                <a:ext cx="2892850" cy="337962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8575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3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37"/>
            <p:cNvGrpSpPr/>
            <p:nvPr userDrawn="1"/>
          </p:nvGrpSpPr>
          <p:grpSpPr bwMode="grayWhite">
            <a:xfrm>
              <a:off x="3126248" y="615248"/>
              <a:ext cx="3325881" cy="2834631"/>
              <a:chOff x="3126249" y="615248"/>
              <a:chExt cx="3325881" cy="2834631"/>
            </a:xfrm>
          </p:grpSpPr>
          <p:sp>
            <p:nvSpPr>
              <p:cNvPr id="16" name="Freeform 15"/>
              <p:cNvSpPr/>
              <p:nvPr userDrawn="1"/>
            </p:nvSpPr>
            <p:spPr bwMode="grayWhite">
              <a:xfrm rot="13693869" flipH="1">
                <a:off x="3845802" y="929727"/>
                <a:ext cx="2144802" cy="2887031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  <a:gd name="connsiteX2" fmla="*/ 0 w 2374788"/>
                  <a:gd name="connsiteY2" fmla="*/ 0 h 3196606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6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6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65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Freeform 16"/>
              <p:cNvSpPr/>
              <p:nvPr userDrawn="1"/>
            </p:nvSpPr>
            <p:spPr bwMode="grayWhite">
              <a:xfrm rot="13693869" flipH="1">
                <a:off x="3371874" y="369623"/>
                <a:ext cx="2834631" cy="3325881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6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36"/>
            <p:cNvGrpSpPr/>
            <p:nvPr userDrawn="1"/>
          </p:nvGrpSpPr>
          <p:grpSpPr bwMode="grayWhite">
            <a:xfrm>
              <a:off x="2490231" y="1369960"/>
              <a:ext cx="4781177" cy="4074972"/>
              <a:chOff x="2490231" y="1369960"/>
              <a:chExt cx="4781177" cy="4074972"/>
            </a:xfrm>
          </p:grpSpPr>
          <p:sp>
            <p:nvSpPr>
              <p:cNvPr id="14" name="Freeform 13"/>
              <p:cNvSpPr/>
              <p:nvPr userDrawn="1"/>
            </p:nvSpPr>
            <p:spPr bwMode="grayWhite">
              <a:xfrm rot="13693869" flipH="1">
                <a:off x="3524638" y="1822044"/>
                <a:ext cx="3083296" cy="4150302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  <a:gd name="connsiteX2" fmla="*/ 0 w 2374788"/>
                  <a:gd name="connsiteY2" fmla="*/ 0 h 3196607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Freeform 14"/>
              <p:cNvSpPr/>
              <p:nvPr userDrawn="1"/>
            </p:nvSpPr>
            <p:spPr bwMode="grayWhite">
              <a:xfrm rot="13693869" flipH="1">
                <a:off x="2843334" y="1016857"/>
                <a:ext cx="4074972" cy="478117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3175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3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4" name="Picture 230" descr="st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4648200" y="4419600"/>
            <a:ext cx="895350" cy="914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black">
          <a:xfrm>
            <a:off x="7068312" y="356616"/>
            <a:ext cx="16184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56616"/>
            <a:ext cx="6400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9834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32" y="2286000"/>
            <a:ext cx="7772400" cy="1362075"/>
          </a:xfrm>
        </p:spPr>
        <p:txBody>
          <a:bodyPr anchor="t">
            <a:noAutofit/>
          </a:bodyPr>
          <a:lstStyle>
            <a:lvl1pPr algn="ctr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353312"/>
            <a:ext cx="7772400" cy="90525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Group 21"/>
          <p:cNvGrpSpPr/>
          <p:nvPr/>
        </p:nvGrpSpPr>
        <p:grpSpPr bwMode="grayWhite">
          <a:xfrm rot="19693411">
            <a:off x="3335008" y="1909248"/>
            <a:ext cx="6021229" cy="4829684"/>
            <a:chOff x="1761807" y="615248"/>
            <a:chExt cx="6021229" cy="4829684"/>
          </a:xfrm>
        </p:grpSpPr>
        <p:grpSp>
          <p:nvGrpSpPr>
            <p:cNvPr id="8" name="Group 42"/>
            <p:cNvGrpSpPr/>
            <p:nvPr userDrawn="1"/>
          </p:nvGrpSpPr>
          <p:grpSpPr bwMode="grayWhite">
            <a:xfrm>
              <a:off x="1761807" y="1695712"/>
              <a:ext cx="6021229" cy="3068566"/>
              <a:chOff x="1522575" y="779540"/>
              <a:chExt cx="6021229" cy="3068566"/>
            </a:xfrm>
          </p:grpSpPr>
          <p:sp>
            <p:nvSpPr>
              <p:cNvPr id="22" name="Freeform 21"/>
              <p:cNvSpPr/>
              <p:nvPr userDrawn="1"/>
            </p:nvSpPr>
            <p:spPr bwMode="grayWhite">
              <a:xfrm>
                <a:off x="1531435" y="783084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9100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 userDrawn="1"/>
            </p:nvSpPr>
            <p:spPr bwMode="grayWhite">
              <a:xfrm>
                <a:off x="1522575" y="779540"/>
                <a:ext cx="6012369" cy="3065022"/>
              </a:xfrm>
              <a:custGeom>
                <a:avLst/>
                <a:gdLst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3" fmla="*/ 3009900 w 6019800"/>
                  <a:gd name="connsiteY3" fmla="*/ 3009900 h 6019800"/>
                  <a:gd name="connsiteX4" fmla="*/ 7435 w 6019800"/>
                  <a:gd name="connsiteY4" fmla="*/ 2798476 h 6019800"/>
                  <a:gd name="connsiteX0" fmla="*/ 7435 w 6019800"/>
                  <a:gd name="connsiteY0" fmla="*/ 2798476 h 6019800"/>
                  <a:gd name="connsiteX1" fmla="*/ 3115681 w 6019800"/>
                  <a:gd name="connsiteY1" fmla="*/ 1859 h 6019800"/>
                  <a:gd name="connsiteX2" fmla="*/ 6019800 w 6019800"/>
                  <a:gd name="connsiteY2" fmla="*/ 3009907 h 6019800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  <a:gd name="connsiteX3" fmla="*/ 0 w 6012369"/>
                  <a:gd name="connsiteY3" fmla="*/ 2853591 h 3065022"/>
                  <a:gd name="connsiteX0" fmla="*/ 0 w 6012369"/>
                  <a:gd name="connsiteY0" fmla="*/ 2853591 h 3065022"/>
                  <a:gd name="connsiteX1" fmla="*/ 3108246 w 6012369"/>
                  <a:gd name="connsiteY1" fmla="*/ 56974 h 3065022"/>
                  <a:gd name="connsiteX2" fmla="*/ 6012365 w 6012369"/>
                  <a:gd name="connsiteY2" fmla="*/ 3065022 h 3065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12369" h="3065022" stroke="0" extrusionOk="0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  <a:lnTo>
                      <a:pt x="0" y="2853591"/>
                    </a:lnTo>
                    <a:close/>
                  </a:path>
                  <a:path w="6012369" h="3065022" fill="none">
                    <a:moveTo>
                      <a:pt x="0" y="2853591"/>
                    </a:moveTo>
                    <a:cubicBezTo>
                      <a:pt x="113874" y="1236440"/>
                      <a:pt x="1488093" y="0"/>
                      <a:pt x="3108246" y="56974"/>
                    </a:cubicBezTo>
                    <a:cubicBezTo>
                      <a:pt x="4728399" y="113948"/>
                      <a:pt x="6012369" y="1443867"/>
                      <a:pt x="6012365" y="3065022"/>
                    </a:cubicBezTo>
                  </a:path>
                </a:pathLst>
              </a:custGeom>
              <a:ln w="25400">
                <a:gradFill flip="none" rotWithShape="1">
                  <a:gsLst>
                    <a:gs pos="84000">
                      <a:srgbClr val="F8F8F8">
                        <a:alpha val="0"/>
                      </a:srgbClr>
                    </a:gs>
                    <a:gs pos="41000">
                      <a:srgbClr val="F8F8F8">
                        <a:alpha val="44000"/>
                      </a:srgbClr>
                    </a:gs>
                    <a:gs pos="88000">
                      <a:srgbClr val="F8F8F8">
                        <a:alpha val="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/>
            <p:cNvCxnSpPr/>
            <p:nvPr userDrawn="1"/>
          </p:nvCxnSpPr>
          <p:spPr bwMode="grayWhite">
            <a:xfrm rot="18120000" flipH="1">
              <a:off x="2718288" y="2106345"/>
              <a:ext cx="3999708" cy="2492654"/>
            </a:xfrm>
            <a:prstGeom prst="line">
              <a:avLst/>
            </a:prstGeom>
            <a:ln w="50800">
              <a:gradFill flip="none" rotWithShape="1">
                <a:gsLst>
                  <a:gs pos="10000">
                    <a:srgbClr val="FFFFFF">
                      <a:alpha val="0"/>
                    </a:srgbClr>
                  </a:gs>
                  <a:gs pos="50000">
                    <a:srgbClr val="F8F8F8">
                      <a:alpha val="60000"/>
                    </a:srgbClr>
                  </a:gs>
                  <a:gs pos="90000">
                    <a:srgbClr val="DDDDDD">
                      <a:alpha val="0"/>
                    </a:srgbClr>
                  </a:gs>
                </a:gsLst>
                <a:lin ang="2700000" scaled="1"/>
                <a:tileRect/>
              </a:gradFill>
              <a:miter lim="800000"/>
            </a:ln>
            <a:effectLst>
              <a:glow rad="63500">
                <a:srgbClr val="FFFFFF">
                  <a:alpha val="3922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38"/>
            <p:cNvGrpSpPr/>
            <p:nvPr userDrawn="1"/>
          </p:nvGrpSpPr>
          <p:grpSpPr bwMode="grayWhite">
            <a:xfrm>
              <a:off x="3730877" y="1536192"/>
              <a:ext cx="2721357" cy="3879656"/>
              <a:chOff x="3730877" y="1536192"/>
              <a:chExt cx="2721357" cy="3879656"/>
            </a:xfrm>
          </p:grpSpPr>
          <p:sp>
            <p:nvSpPr>
              <p:cNvPr id="20" name="Freeform 19"/>
              <p:cNvSpPr/>
              <p:nvPr userDrawn="1"/>
            </p:nvSpPr>
            <p:spPr bwMode="grayWhite">
              <a:xfrm>
                <a:off x="4388453" y="1629422"/>
                <a:ext cx="2059093" cy="340542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  <a:gd name="connsiteX2" fmla="*/ 0 w 2374787"/>
                  <a:gd name="connsiteY2" fmla="*/ 0 h 3196607"/>
                  <a:gd name="connsiteX0" fmla="*/ 0 w 2374787"/>
                  <a:gd name="connsiteY0" fmla="*/ 0 h 3196607"/>
                  <a:gd name="connsiteX1" fmla="*/ 2246083 w 2374787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7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7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2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20"/>
              <p:cNvSpPr/>
              <p:nvPr userDrawn="1"/>
            </p:nvSpPr>
            <p:spPr bwMode="grayWhite">
              <a:xfrm>
                <a:off x="3730877" y="1536192"/>
                <a:ext cx="2721357" cy="3879656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  <a:gd name="connsiteX3" fmla="*/ 1 w 3138588"/>
                  <a:gd name="connsiteY3" fmla="*/ 0 h 3682514"/>
                  <a:gd name="connsiteX0" fmla="*/ 1 w 3138588"/>
                  <a:gd name="connsiteY0" fmla="*/ 0 h 3682514"/>
                  <a:gd name="connsiteX1" fmla="*/ 2354144 w 3138588"/>
                  <a:gd name="connsiteY1" fmla="*/ 1134402 h 3682514"/>
                  <a:gd name="connsiteX2" fmla="*/ 2933782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  <a:lnTo>
                      <a:pt x="1" y="0"/>
                    </a:lnTo>
                    <a:close/>
                  </a:path>
                  <a:path w="3138588" h="3682514" fill="none">
                    <a:moveTo>
                      <a:pt x="1" y="0"/>
                    </a:moveTo>
                    <a:cubicBezTo>
                      <a:pt x="916499" y="1"/>
                      <a:pt x="1783065" y="417577"/>
                      <a:pt x="2354144" y="1134402"/>
                    </a:cubicBezTo>
                    <a:cubicBezTo>
                      <a:pt x="2925223" y="1851227"/>
                      <a:pt x="3138589" y="2789193"/>
                      <a:pt x="2933782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5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39"/>
            <p:cNvGrpSpPr/>
            <p:nvPr userDrawn="1"/>
          </p:nvGrpSpPr>
          <p:grpSpPr bwMode="grayWhite">
            <a:xfrm>
              <a:off x="2756586" y="1619763"/>
              <a:ext cx="2892850" cy="3379627"/>
              <a:chOff x="2756587" y="1619763"/>
              <a:chExt cx="2892850" cy="3379627"/>
            </a:xfrm>
          </p:grpSpPr>
          <p:sp>
            <p:nvSpPr>
              <p:cNvPr id="18" name="Freeform 17"/>
              <p:cNvSpPr/>
              <p:nvPr userDrawn="1"/>
            </p:nvSpPr>
            <p:spPr bwMode="grayWhite">
              <a:xfrm flipH="1">
                <a:off x="2774785" y="1709909"/>
                <a:ext cx="2188853" cy="2933686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  <a:gd name="connsiteX2" fmla="*/ 0 w 2374789"/>
                  <a:gd name="connsiteY2" fmla="*/ 0 h 3196608"/>
                  <a:gd name="connsiteX0" fmla="*/ 0 w 2374789"/>
                  <a:gd name="connsiteY0" fmla="*/ 0 h 3196608"/>
                  <a:gd name="connsiteX1" fmla="*/ 2246083 w 2374789"/>
                  <a:gd name="connsiteY1" fmla="*/ 3196607 h 319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9" h="3196608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9" h="3196608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Freeform 18"/>
              <p:cNvSpPr/>
              <p:nvPr userDrawn="1"/>
            </p:nvSpPr>
            <p:spPr bwMode="grayWhite">
              <a:xfrm flipH="1">
                <a:off x="2756587" y="1619763"/>
                <a:ext cx="2892850" cy="337962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8575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3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37"/>
            <p:cNvGrpSpPr/>
            <p:nvPr userDrawn="1"/>
          </p:nvGrpSpPr>
          <p:grpSpPr bwMode="grayWhite">
            <a:xfrm>
              <a:off x="3126248" y="615248"/>
              <a:ext cx="3325881" cy="2834631"/>
              <a:chOff x="3126249" y="615248"/>
              <a:chExt cx="3325881" cy="2834631"/>
            </a:xfrm>
          </p:grpSpPr>
          <p:sp>
            <p:nvSpPr>
              <p:cNvPr id="16" name="Freeform 15"/>
              <p:cNvSpPr/>
              <p:nvPr userDrawn="1"/>
            </p:nvSpPr>
            <p:spPr bwMode="grayWhite">
              <a:xfrm rot="13693869" flipH="1">
                <a:off x="3845802" y="929727"/>
                <a:ext cx="2144802" cy="2887031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  <a:gd name="connsiteX2" fmla="*/ 0 w 2374788"/>
                  <a:gd name="connsiteY2" fmla="*/ 0 h 3196606"/>
                  <a:gd name="connsiteX0" fmla="*/ 0 w 2374788"/>
                  <a:gd name="connsiteY0" fmla="*/ 0 h 3196606"/>
                  <a:gd name="connsiteX1" fmla="*/ 2246083 w 2374788"/>
                  <a:gd name="connsiteY1" fmla="*/ 3196607 h 319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6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6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65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Freeform 16"/>
              <p:cNvSpPr/>
              <p:nvPr userDrawn="1"/>
            </p:nvSpPr>
            <p:spPr bwMode="grayWhite">
              <a:xfrm rot="13693869" flipH="1">
                <a:off x="3371874" y="369623"/>
                <a:ext cx="2834631" cy="3325881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2540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6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36"/>
            <p:cNvGrpSpPr/>
            <p:nvPr userDrawn="1"/>
          </p:nvGrpSpPr>
          <p:grpSpPr bwMode="grayWhite">
            <a:xfrm>
              <a:off x="2490231" y="1369960"/>
              <a:ext cx="4781177" cy="4074972"/>
              <a:chOff x="2490231" y="1369960"/>
              <a:chExt cx="4781177" cy="4074972"/>
            </a:xfrm>
          </p:grpSpPr>
          <p:sp>
            <p:nvSpPr>
              <p:cNvPr id="14" name="Freeform 13"/>
              <p:cNvSpPr/>
              <p:nvPr userDrawn="1"/>
            </p:nvSpPr>
            <p:spPr bwMode="grayWhite">
              <a:xfrm rot="13693869" flipH="1">
                <a:off x="3524638" y="1822044"/>
                <a:ext cx="3083296" cy="4150302"/>
              </a:xfrm>
              <a:custGeom>
                <a:avLst/>
                <a:gdLst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2" fmla="*/ 2990088 w 5980176"/>
                  <a:gd name="connsiteY2" fmla="*/ 3023616 h 6047232"/>
                  <a:gd name="connsiteX3" fmla="*/ 3722577 w 5980176"/>
                  <a:gd name="connsiteY3" fmla="*/ 92129 h 6047232"/>
                  <a:gd name="connsiteX0" fmla="*/ 3722577 w 5980176"/>
                  <a:gd name="connsiteY0" fmla="*/ 92129 h 6047232"/>
                  <a:gd name="connsiteX1" fmla="*/ 5968660 w 5980176"/>
                  <a:gd name="connsiteY1" fmla="*/ 3288736 h 6047232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  <a:gd name="connsiteX2" fmla="*/ 0 w 2374788"/>
                  <a:gd name="connsiteY2" fmla="*/ 0 h 3196607"/>
                  <a:gd name="connsiteX0" fmla="*/ 0 w 2374788"/>
                  <a:gd name="connsiteY0" fmla="*/ 0 h 3196607"/>
                  <a:gd name="connsiteX1" fmla="*/ 2246083 w 2374788"/>
                  <a:gd name="connsiteY1" fmla="*/ 3196607 h 319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74788" h="3196607" stroke="0" extrusionOk="0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  <a:lnTo>
                      <a:pt x="0" y="0"/>
                    </a:lnTo>
                    <a:close/>
                  </a:path>
                  <a:path w="2374788" h="3196607" fill="none">
                    <a:moveTo>
                      <a:pt x="0" y="0"/>
                    </a:moveTo>
                    <a:cubicBezTo>
                      <a:pt x="1423116" y="363612"/>
                      <a:pt x="2374788" y="1718024"/>
                      <a:pt x="2246083" y="3196607"/>
                    </a:cubicBezTo>
                  </a:path>
                </a:pathLst>
              </a:custGeom>
              <a:ln w="63500" cmpd="sng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2000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47000"/>
                      </a:srgbClr>
                    </a:gs>
                    <a:gs pos="80000">
                      <a:srgbClr val="F8F8F8">
                        <a:alpha val="13000"/>
                      </a:srgbClr>
                    </a:gs>
                    <a:gs pos="100000">
                      <a:srgbClr val="DDDDDD">
                        <a:alpha val="0"/>
                      </a:srgbClr>
                    </a:gs>
                  </a:gsLst>
                  <a:lin ang="2700000" scaled="1"/>
                  <a:tileRect/>
                </a:gradFill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Freeform 14"/>
              <p:cNvSpPr/>
              <p:nvPr userDrawn="1"/>
            </p:nvSpPr>
            <p:spPr bwMode="grayWhite">
              <a:xfrm rot="13693869" flipH="1">
                <a:off x="2843334" y="1016857"/>
                <a:ext cx="4074972" cy="4781177"/>
              </a:xfrm>
              <a:custGeom>
                <a:avLst/>
                <a:gdLst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3" fmla="*/ 3009900 w 6019800"/>
                  <a:gd name="connsiteY3" fmla="*/ 3009900 h 6019800"/>
                  <a:gd name="connsiteX4" fmla="*/ 3009904 w 6019800"/>
                  <a:gd name="connsiteY4" fmla="*/ 0 h 6019800"/>
                  <a:gd name="connsiteX0" fmla="*/ 3009904 w 6019800"/>
                  <a:gd name="connsiteY0" fmla="*/ 0 h 6019800"/>
                  <a:gd name="connsiteX1" fmla="*/ 5364047 w 6019800"/>
                  <a:gd name="connsiteY1" fmla="*/ 1134402 h 6019800"/>
                  <a:gd name="connsiteX2" fmla="*/ 5943685 w 6019800"/>
                  <a:gd name="connsiteY2" fmla="*/ 3682514 h 6019800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  <a:gd name="connsiteX3" fmla="*/ 0 w 3138588"/>
                  <a:gd name="connsiteY3" fmla="*/ 0 h 3682514"/>
                  <a:gd name="connsiteX0" fmla="*/ 0 w 3138588"/>
                  <a:gd name="connsiteY0" fmla="*/ 0 h 3682514"/>
                  <a:gd name="connsiteX1" fmla="*/ 2354143 w 3138588"/>
                  <a:gd name="connsiteY1" fmla="*/ 1134402 h 3682514"/>
                  <a:gd name="connsiteX2" fmla="*/ 2933781 w 3138588"/>
                  <a:gd name="connsiteY2" fmla="*/ 3682514 h 368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38588" h="3682514" stroke="0" extrusionOk="0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  <a:lnTo>
                      <a:pt x="0" y="0"/>
                    </a:lnTo>
                    <a:close/>
                  </a:path>
                  <a:path w="3138588" h="3682514" fill="none">
                    <a:moveTo>
                      <a:pt x="0" y="0"/>
                    </a:moveTo>
                    <a:cubicBezTo>
                      <a:pt x="916498" y="1"/>
                      <a:pt x="1783064" y="417577"/>
                      <a:pt x="2354143" y="1134402"/>
                    </a:cubicBezTo>
                    <a:cubicBezTo>
                      <a:pt x="2925222" y="1851227"/>
                      <a:pt x="3138588" y="2789193"/>
                      <a:pt x="2933781" y="3682514"/>
                    </a:cubicBezTo>
                  </a:path>
                </a:pathLst>
              </a:custGeom>
              <a:ln w="31750">
                <a:gradFill flip="none" rotWithShape="1">
                  <a:gsLst>
                    <a:gs pos="0">
                      <a:srgbClr val="F8F8F8">
                        <a:alpha val="0"/>
                      </a:srgbClr>
                    </a:gs>
                    <a:gs pos="50000">
                      <a:srgbClr val="F8F8F8">
                        <a:alpha val="35000"/>
                      </a:srgbClr>
                    </a:gs>
                    <a:gs pos="100000">
                      <a:srgbClr val="F8F8F8">
                        <a:alpha val="0"/>
                      </a:srgbClr>
                    </a:gs>
                  </a:gsLst>
                  <a:lin ang="27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4" name="Picture 230" descr="st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4648200" y="4419600"/>
            <a:ext cx="895350" cy="914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632" y="1289304"/>
            <a:ext cx="4038600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1728" y="1289304"/>
            <a:ext cx="4038600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353312"/>
            <a:ext cx="4041648" cy="639762"/>
          </a:xfrm>
          <a:solidFill>
            <a:srgbClr val="FFFFFF">
              <a:alpha val="25098"/>
            </a:srgb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93976"/>
            <a:ext cx="4040188" cy="40325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353312"/>
            <a:ext cx="4041648" cy="639762"/>
          </a:xfrm>
          <a:solidFill>
            <a:srgbClr val="FFFFFF">
              <a:alpha val="25098"/>
            </a:srgb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93976"/>
            <a:ext cx="4041775" cy="40325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152" y="0"/>
            <a:ext cx="7470648" cy="987552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1016" y="1371600"/>
            <a:ext cx="4672584" cy="48554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6025896" y="1371600"/>
            <a:ext cx="2633472" cy="4873752"/>
          </a:xfrm>
          <a:gradFill>
            <a:gsLst>
              <a:gs pos="0">
                <a:schemeClr val="bg1">
                  <a:lumMod val="95000"/>
                  <a:alpha val="34000"/>
                </a:schemeClr>
              </a:gs>
              <a:gs pos="60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2920" y="4855464"/>
            <a:ext cx="3218688" cy="777240"/>
          </a:xfrm>
          <a:solidFill>
            <a:schemeClr val="bg2">
              <a:lumMod val="50000"/>
            </a:schemeClr>
          </a:solidFill>
        </p:spPr>
        <p:txBody>
          <a:bodyPr anchor="ctr"/>
          <a:lstStyle>
            <a:lvl1pPr algn="ctr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3867912" y="1216152"/>
            <a:ext cx="4626864" cy="4398264"/>
          </a:xfrm>
          <a:solidFill>
            <a:srgbClr val="EAEAEA"/>
          </a:solidFill>
          <a:effectLst>
            <a:outerShdw blurRad="254000" dist="1016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" y="1216152"/>
            <a:ext cx="3218688" cy="3575304"/>
          </a:xfrm>
        </p:spPr>
        <p:txBody>
          <a:bodyPr anchor="b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White">
          <a:xfrm>
            <a:off x="0" y="0"/>
            <a:ext cx="9144000" cy="6858000"/>
          </a:xfrm>
          <a:prstGeom prst="rect">
            <a:avLst/>
          </a:prstGeom>
          <a:gradFill>
            <a:gsLst>
              <a:gs pos="6000">
                <a:schemeClr val="bg2">
                  <a:lumMod val="50000"/>
                  <a:alpha val="83000"/>
                </a:schemeClr>
              </a:gs>
              <a:gs pos="26000">
                <a:schemeClr val="bg2">
                  <a:lumMod val="50000"/>
                  <a:alpha val="63000"/>
                </a:schemeClr>
              </a:gs>
              <a:gs pos="50000">
                <a:schemeClr val="bg2">
                  <a:lumMod val="50000"/>
                  <a:alpha val="27000"/>
                </a:schemeClr>
              </a:gs>
              <a:gs pos="100000">
                <a:schemeClr val="bg2">
                  <a:lumMod val="50000"/>
                  <a:alpha val="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black">
          <a:xfrm>
            <a:off x="0" y="0"/>
            <a:ext cx="1216152" cy="987552"/>
          </a:xfrm>
          <a:prstGeom prst="rect">
            <a:avLst/>
          </a:prstGeom>
          <a:solidFill>
            <a:srgbClr val="FFFF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white">
          <a:xfrm>
            <a:off x="76200" y="1066800"/>
            <a:ext cx="2590800" cy="1219200"/>
          </a:xfrm>
          <a:prstGeom prst="rect">
            <a:avLst/>
          </a:prstGeom>
          <a:blipFill dpi="0" rotWithShape="1">
            <a:blip r:embed="rId13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36" descr="sta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gray">
          <a:xfrm rot="-1315059">
            <a:off x="8659903" y="5872449"/>
            <a:ext cx="542925" cy="555625"/>
          </a:xfrm>
          <a:prstGeom prst="rect">
            <a:avLst/>
          </a:prstGeom>
          <a:noFill/>
        </p:spPr>
      </p:pic>
      <p:pic>
        <p:nvPicPr>
          <p:cNvPr id="11" name="Picture 139" descr="sta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gray">
          <a:xfrm rot="-1315059" flipH="1" flipV="1">
            <a:off x="152400" y="4724400"/>
            <a:ext cx="425450" cy="434975"/>
          </a:xfrm>
          <a:prstGeom prst="rect">
            <a:avLst/>
          </a:prstGeom>
          <a:noFill/>
        </p:spPr>
      </p:pic>
      <p:pic>
        <p:nvPicPr>
          <p:cNvPr id="12" name="Picture 99" descr="sta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gray">
          <a:xfrm rot="-1315059">
            <a:off x="533400" y="152400"/>
            <a:ext cx="692150" cy="708025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 bwMode="white">
          <a:xfrm>
            <a:off x="1216946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ltGray">
          <a:xfrm>
            <a:off x="8714232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ltGray">
          <a:xfrm>
            <a:off x="2670048" y="0"/>
            <a:ext cx="0" cy="6858000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grayWhite">
          <a:xfrm>
            <a:off x="0" y="990600"/>
            <a:ext cx="9144000" cy="1588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grayWhite">
          <a:xfrm>
            <a:off x="5788152" y="1069848"/>
            <a:ext cx="3355848" cy="1588"/>
          </a:xfrm>
          <a:prstGeom prst="line">
            <a:avLst/>
          </a:prstGeom>
          <a:ln>
            <a:solidFill>
              <a:srgbClr val="FFFFF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01"/>
          <p:cNvGrpSpPr>
            <a:grpSpLocks/>
          </p:cNvGrpSpPr>
          <p:nvPr/>
        </p:nvGrpSpPr>
        <p:grpSpPr bwMode="ltGray">
          <a:xfrm>
            <a:off x="-61512" y="-103188"/>
            <a:ext cx="4100112" cy="4217988"/>
            <a:chOff x="-80" y="-65"/>
            <a:chExt cx="2624" cy="2631"/>
          </a:xfrm>
          <a:solidFill>
            <a:schemeClr val="bg2">
              <a:lumMod val="20000"/>
              <a:lumOff val="80000"/>
              <a:alpha val="10196"/>
            </a:schemeClr>
          </a:solidFill>
        </p:grpSpPr>
        <p:sp>
          <p:nvSpPr>
            <p:cNvPr id="19" name="Freeform 102"/>
            <p:cNvSpPr>
              <a:spLocks/>
            </p:cNvSpPr>
            <p:nvPr/>
          </p:nvSpPr>
          <p:spPr bwMode="ltGray">
            <a:xfrm>
              <a:off x="1703" y="0"/>
              <a:ext cx="73" cy="34"/>
            </a:xfrm>
            <a:custGeom>
              <a:avLst/>
              <a:gdLst>
                <a:gd name="connsiteX0" fmla="*/ 674 w 711"/>
                <a:gd name="connsiteY0" fmla="*/ 0 h 451"/>
                <a:gd name="connsiteX1" fmla="*/ 711 w 711"/>
                <a:gd name="connsiteY1" fmla="*/ 67 h 451"/>
                <a:gd name="connsiteX2" fmla="*/ 132 w 711"/>
                <a:gd name="connsiteY2" fmla="*/ 401 h 451"/>
                <a:gd name="connsiteX3" fmla="*/ 112 w 711"/>
                <a:gd name="connsiteY3" fmla="*/ 367 h 451"/>
                <a:gd name="connsiteX4" fmla="*/ 94 w 711"/>
                <a:gd name="connsiteY4" fmla="*/ 335 h 451"/>
                <a:gd name="connsiteX5" fmla="*/ 674 w 711"/>
                <a:gd name="connsiteY5" fmla="*/ 0 h 451"/>
                <a:gd name="connsiteX0" fmla="*/ 674 w 711"/>
                <a:gd name="connsiteY0" fmla="*/ 0 h 451"/>
                <a:gd name="connsiteX1" fmla="*/ 711 w 711"/>
                <a:gd name="connsiteY1" fmla="*/ 67 h 451"/>
                <a:gd name="connsiteX2" fmla="*/ 185 w 711"/>
                <a:gd name="connsiteY2" fmla="*/ 369 h 451"/>
                <a:gd name="connsiteX3" fmla="*/ 132 w 711"/>
                <a:gd name="connsiteY3" fmla="*/ 401 h 451"/>
                <a:gd name="connsiteX4" fmla="*/ 112 w 711"/>
                <a:gd name="connsiteY4" fmla="*/ 367 h 451"/>
                <a:gd name="connsiteX5" fmla="*/ 94 w 711"/>
                <a:gd name="connsiteY5" fmla="*/ 335 h 451"/>
                <a:gd name="connsiteX6" fmla="*/ 674 w 711"/>
                <a:gd name="connsiteY6" fmla="*/ 0 h 451"/>
                <a:gd name="connsiteX0" fmla="*/ 674 w 711"/>
                <a:gd name="connsiteY0" fmla="*/ 0 h 401"/>
                <a:gd name="connsiteX1" fmla="*/ 711 w 711"/>
                <a:gd name="connsiteY1" fmla="*/ 67 h 401"/>
                <a:gd name="connsiteX2" fmla="*/ 185 w 711"/>
                <a:gd name="connsiteY2" fmla="*/ 369 h 401"/>
                <a:gd name="connsiteX3" fmla="*/ 132 w 711"/>
                <a:gd name="connsiteY3" fmla="*/ 401 h 401"/>
                <a:gd name="connsiteX4" fmla="*/ 112 w 711"/>
                <a:gd name="connsiteY4" fmla="*/ 367 h 401"/>
                <a:gd name="connsiteX5" fmla="*/ 94 w 711"/>
                <a:gd name="connsiteY5" fmla="*/ 335 h 401"/>
                <a:gd name="connsiteX6" fmla="*/ 674 w 711"/>
                <a:gd name="connsiteY6" fmla="*/ 0 h 401"/>
                <a:gd name="connsiteX0" fmla="*/ 562 w 599"/>
                <a:gd name="connsiteY0" fmla="*/ 0 h 401"/>
                <a:gd name="connsiteX1" fmla="*/ 599 w 599"/>
                <a:gd name="connsiteY1" fmla="*/ 67 h 401"/>
                <a:gd name="connsiteX2" fmla="*/ 73 w 599"/>
                <a:gd name="connsiteY2" fmla="*/ 369 h 401"/>
                <a:gd name="connsiteX3" fmla="*/ 20 w 599"/>
                <a:gd name="connsiteY3" fmla="*/ 401 h 401"/>
                <a:gd name="connsiteX4" fmla="*/ 0 w 599"/>
                <a:gd name="connsiteY4" fmla="*/ 367 h 401"/>
                <a:gd name="connsiteX5" fmla="*/ 562 w 599"/>
                <a:gd name="connsiteY5" fmla="*/ 0 h 401"/>
                <a:gd name="connsiteX0" fmla="*/ 0 w 599"/>
                <a:gd name="connsiteY0" fmla="*/ 300 h 334"/>
                <a:gd name="connsiteX1" fmla="*/ 599 w 599"/>
                <a:gd name="connsiteY1" fmla="*/ 0 h 334"/>
                <a:gd name="connsiteX2" fmla="*/ 73 w 599"/>
                <a:gd name="connsiteY2" fmla="*/ 302 h 334"/>
                <a:gd name="connsiteX3" fmla="*/ 20 w 599"/>
                <a:gd name="connsiteY3" fmla="*/ 334 h 334"/>
                <a:gd name="connsiteX4" fmla="*/ 0 w 599"/>
                <a:gd name="connsiteY4" fmla="*/ 300 h 334"/>
                <a:gd name="connsiteX0" fmla="*/ 0 w 73"/>
                <a:gd name="connsiteY0" fmla="*/ 5 h 39"/>
                <a:gd name="connsiteX1" fmla="*/ 73 w 73"/>
                <a:gd name="connsiteY1" fmla="*/ 7 h 39"/>
                <a:gd name="connsiteX2" fmla="*/ 20 w 73"/>
                <a:gd name="connsiteY2" fmla="*/ 39 h 39"/>
                <a:gd name="connsiteX3" fmla="*/ 0 w 73"/>
                <a:gd name="connsiteY3" fmla="*/ 5 h 39"/>
                <a:gd name="connsiteX0" fmla="*/ 0 w 73"/>
                <a:gd name="connsiteY0" fmla="*/ 0 h 34"/>
                <a:gd name="connsiteX1" fmla="*/ 73 w 73"/>
                <a:gd name="connsiteY1" fmla="*/ 2 h 34"/>
                <a:gd name="connsiteX2" fmla="*/ 20 w 73"/>
                <a:gd name="connsiteY2" fmla="*/ 34 h 34"/>
                <a:gd name="connsiteX3" fmla="*/ 0 w 73"/>
                <a:gd name="connsiteY3" fmla="*/ 0 h 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" h="34">
                  <a:moveTo>
                    <a:pt x="0" y="0"/>
                  </a:moveTo>
                  <a:cubicBezTo>
                    <a:pt x="24" y="1"/>
                    <a:pt x="49" y="1"/>
                    <a:pt x="73" y="2"/>
                  </a:cubicBezTo>
                  <a:lnTo>
                    <a:pt x="20" y="34"/>
                  </a:lnTo>
                  <a:cubicBezTo>
                    <a:pt x="13" y="23"/>
                    <a:pt x="7" y="1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03"/>
            <p:cNvSpPr>
              <a:spLocks/>
            </p:cNvSpPr>
            <p:nvPr/>
          </p:nvSpPr>
          <p:spPr bwMode="ltGray">
            <a:xfrm>
              <a:off x="1739" y="2"/>
              <a:ext cx="314" cy="131"/>
            </a:xfrm>
            <a:custGeom>
              <a:avLst/>
              <a:gdLst>
                <a:gd name="connsiteX0" fmla="*/ 607 w 638"/>
                <a:gd name="connsiteY0" fmla="*/ 0 h 353"/>
                <a:gd name="connsiteX1" fmla="*/ 638 w 638"/>
                <a:gd name="connsiteY1" fmla="*/ 71 h 353"/>
                <a:gd name="connsiteX2" fmla="*/ 33 w 638"/>
                <a:gd name="connsiteY2" fmla="*/ 353 h 353"/>
                <a:gd name="connsiteX3" fmla="*/ 0 w 638"/>
                <a:gd name="connsiteY3" fmla="*/ 284 h 353"/>
                <a:gd name="connsiteX4" fmla="*/ 129 w 638"/>
                <a:gd name="connsiteY4" fmla="*/ 222 h 353"/>
                <a:gd name="connsiteX5" fmla="*/ 607 w 638"/>
                <a:gd name="connsiteY5" fmla="*/ 0 h 353"/>
                <a:gd name="connsiteX0" fmla="*/ 607 w 638"/>
                <a:gd name="connsiteY0" fmla="*/ 0 h 353"/>
                <a:gd name="connsiteX1" fmla="*/ 638 w 638"/>
                <a:gd name="connsiteY1" fmla="*/ 71 h 353"/>
                <a:gd name="connsiteX2" fmla="*/ 314 w 638"/>
                <a:gd name="connsiteY2" fmla="*/ 222 h 353"/>
                <a:gd name="connsiteX3" fmla="*/ 33 w 638"/>
                <a:gd name="connsiteY3" fmla="*/ 353 h 353"/>
                <a:gd name="connsiteX4" fmla="*/ 0 w 638"/>
                <a:gd name="connsiteY4" fmla="*/ 284 h 353"/>
                <a:gd name="connsiteX5" fmla="*/ 129 w 638"/>
                <a:gd name="connsiteY5" fmla="*/ 222 h 353"/>
                <a:gd name="connsiteX6" fmla="*/ 607 w 638"/>
                <a:gd name="connsiteY6" fmla="*/ 0 h 353"/>
                <a:gd name="connsiteX0" fmla="*/ 129 w 638"/>
                <a:gd name="connsiteY0" fmla="*/ 151 h 282"/>
                <a:gd name="connsiteX1" fmla="*/ 638 w 638"/>
                <a:gd name="connsiteY1" fmla="*/ 0 h 282"/>
                <a:gd name="connsiteX2" fmla="*/ 314 w 638"/>
                <a:gd name="connsiteY2" fmla="*/ 151 h 282"/>
                <a:gd name="connsiteX3" fmla="*/ 33 w 638"/>
                <a:gd name="connsiteY3" fmla="*/ 282 h 282"/>
                <a:gd name="connsiteX4" fmla="*/ 0 w 638"/>
                <a:gd name="connsiteY4" fmla="*/ 213 h 282"/>
                <a:gd name="connsiteX5" fmla="*/ 129 w 638"/>
                <a:gd name="connsiteY5" fmla="*/ 151 h 282"/>
                <a:gd name="connsiteX0" fmla="*/ 129 w 314"/>
                <a:gd name="connsiteY0" fmla="*/ 0 h 131"/>
                <a:gd name="connsiteX1" fmla="*/ 314 w 314"/>
                <a:gd name="connsiteY1" fmla="*/ 0 h 131"/>
                <a:gd name="connsiteX2" fmla="*/ 33 w 314"/>
                <a:gd name="connsiteY2" fmla="*/ 131 h 131"/>
                <a:gd name="connsiteX3" fmla="*/ 0 w 314"/>
                <a:gd name="connsiteY3" fmla="*/ 62 h 131"/>
                <a:gd name="connsiteX4" fmla="*/ 129 w 314"/>
                <a:gd name="connsiteY4" fmla="*/ 0 h 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" h="131">
                  <a:moveTo>
                    <a:pt x="129" y="0"/>
                  </a:moveTo>
                  <a:lnTo>
                    <a:pt x="314" y="0"/>
                  </a:lnTo>
                  <a:lnTo>
                    <a:pt x="33" y="131"/>
                  </a:lnTo>
                  <a:lnTo>
                    <a:pt x="0" y="62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04"/>
            <p:cNvSpPr>
              <a:spLocks/>
            </p:cNvSpPr>
            <p:nvPr/>
          </p:nvSpPr>
          <p:spPr bwMode="ltGray">
            <a:xfrm>
              <a:off x="1785" y="-65"/>
              <a:ext cx="654" cy="301"/>
            </a:xfrm>
            <a:custGeom>
              <a:avLst/>
              <a:gdLst/>
              <a:ahLst/>
              <a:cxnLst>
                <a:cxn ang="0">
                  <a:pos x="629" y="0"/>
                </a:cxn>
                <a:cxn ang="0">
                  <a:pos x="654" y="73"/>
                </a:cxn>
                <a:cxn ang="0">
                  <a:pos x="26" y="301"/>
                </a:cxn>
                <a:cxn ang="0">
                  <a:pos x="0" y="229"/>
                </a:cxn>
                <a:cxn ang="0">
                  <a:pos x="629" y="0"/>
                </a:cxn>
              </a:cxnLst>
              <a:rect l="0" t="0" r="r" b="b"/>
              <a:pathLst>
                <a:path w="654" h="301">
                  <a:moveTo>
                    <a:pt x="629" y="0"/>
                  </a:moveTo>
                  <a:lnTo>
                    <a:pt x="654" y="73"/>
                  </a:lnTo>
                  <a:lnTo>
                    <a:pt x="26" y="301"/>
                  </a:lnTo>
                  <a:lnTo>
                    <a:pt x="0" y="229"/>
                  </a:lnTo>
                  <a:lnTo>
                    <a:pt x="6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05"/>
            <p:cNvSpPr>
              <a:spLocks/>
            </p:cNvSpPr>
            <p:nvPr/>
          </p:nvSpPr>
          <p:spPr bwMode="ltGray">
            <a:xfrm>
              <a:off x="1821" y="94"/>
              <a:ext cx="666" cy="248"/>
            </a:xfrm>
            <a:custGeom>
              <a:avLst/>
              <a:gdLst/>
              <a:ahLst/>
              <a:cxnLst>
                <a:cxn ang="0">
                  <a:pos x="647" y="0"/>
                </a:cxn>
                <a:cxn ang="0">
                  <a:pos x="666" y="75"/>
                </a:cxn>
                <a:cxn ang="0">
                  <a:pos x="20" y="248"/>
                </a:cxn>
                <a:cxn ang="0">
                  <a:pos x="0" y="174"/>
                </a:cxn>
                <a:cxn ang="0">
                  <a:pos x="647" y="0"/>
                </a:cxn>
              </a:cxnLst>
              <a:rect l="0" t="0" r="r" b="b"/>
              <a:pathLst>
                <a:path w="666" h="248">
                  <a:moveTo>
                    <a:pt x="647" y="0"/>
                  </a:moveTo>
                  <a:lnTo>
                    <a:pt x="666" y="75"/>
                  </a:lnTo>
                  <a:lnTo>
                    <a:pt x="20" y="248"/>
                  </a:lnTo>
                  <a:lnTo>
                    <a:pt x="0" y="174"/>
                  </a:lnTo>
                  <a:lnTo>
                    <a:pt x="6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06"/>
            <p:cNvSpPr>
              <a:spLocks/>
            </p:cNvSpPr>
            <p:nvPr/>
          </p:nvSpPr>
          <p:spPr bwMode="ltGray">
            <a:xfrm>
              <a:off x="1848" y="258"/>
              <a:ext cx="673" cy="192"/>
            </a:xfrm>
            <a:custGeom>
              <a:avLst/>
              <a:gdLst/>
              <a:ahLst/>
              <a:cxnLst>
                <a:cxn ang="0">
                  <a:pos x="659" y="0"/>
                </a:cxn>
                <a:cxn ang="0">
                  <a:pos x="673" y="76"/>
                </a:cxn>
                <a:cxn ang="0">
                  <a:pos x="14" y="192"/>
                </a:cxn>
                <a:cxn ang="0">
                  <a:pos x="0" y="116"/>
                </a:cxn>
                <a:cxn ang="0">
                  <a:pos x="659" y="0"/>
                </a:cxn>
              </a:cxnLst>
              <a:rect l="0" t="0" r="r" b="b"/>
              <a:pathLst>
                <a:path w="673" h="192">
                  <a:moveTo>
                    <a:pt x="659" y="0"/>
                  </a:moveTo>
                  <a:lnTo>
                    <a:pt x="673" y="76"/>
                  </a:lnTo>
                  <a:lnTo>
                    <a:pt x="14" y="192"/>
                  </a:lnTo>
                  <a:lnTo>
                    <a:pt x="0" y="116"/>
                  </a:lnTo>
                  <a:lnTo>
                    <a:pt x="6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07"/>
            <p:cNvSpPr>
              <a:spLocks/>
            </p:cNvSpPr>
            <p:nvPr/>
          </p:nvSpPr>
          <p:spPr bwMode="ltGray">
            <a:xfrm>
              <a:off x="1867" y="424"/>
              <a:ext cx="673" cy="136"/>
            </a:xfrm>
            <a:custGeom>
              <a:avLst/>
              <a:gdLst/>
              <a:ahLst/>
              <a:cxnLst>
                <a:cxn ang="0">
                  <a:pos x="666" y="0"/>
                </a:cxn>
                <a:cxn ang="0">
                  <a:pos x="673" y="78"/>
                </a:cxn>
                <a:cxn ang="0">
                  <a:pos x="6" y="136"/>
                </a:cxn>
                <a:cxn ang="0">
                  <a:pos x="0" y="59"/>
                </a:cxn>
                <a:cxn ang="0">
                  <a:pos x="666" y="0"/>
                </a:cxn>
              </a:cxnLst>
              <a:rect l="0" t="0" r="r" b="b"/>
              <a:pathLst>
                <a:path w="673" h="136">
                  <a:moveTo>
                    <a:pt x="666" y="0"/>
                  </a:moveTo>
                  <a:lnTo>
                    <a:pt x="673" y="78"/>
                  </a:lnTo>
                  <a:lnTo>
                    <a:pt x="6" y="136"/>
                  </a:lnTo>
                  <a:lnTo>
                    <a:pt x="0" y="59"/>
                  </a:lnTo>
                  <a:lnTo>
                    <a:pt x="6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108"/>
            <p:cNvSpPr>
              <a:spLocks noChangeArrowheads="1"/>
            </p:cNvSpPr>
            <p:nvPr/>
          </p:nvSpPr>
          <p:spPr bwMode="ltGray">
            <a:xfrm>
              <a:off x="1875" y="593"/>
              <a:ext cx="669" cy="77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09"/>
            <p:cNvSpPr>
              <a:spLocks/>
            </p:cNvSpPr>
            <p:nvPr/>
          </p:nvSpPr>
          <p:spPr bwMode="ltGray">
            <a:xfrm>
              <a:off x="1867" y="703"/>
              <a:ext cx="673" cy="13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73" y="59"/>
                </a:cxn>
                <a:cxn ang="0">
                  <a:pos x="667" y="135"/>
                </a:cxn>
                <a:cxn ang="0">
                  <a:pos x="0" y="76"/>
                </a:cxn>
                <a:cxn ang="0">
                  <a:pos x="7" y="0"/>
                </a:cxn>
              </a:cxnLst>
              <a:rect l="0" t="0" r="r" b="b"/>
              <a:pathLst>
                <a:path w="673" h="135">
                  <a:moveTo>
                    <a:pt x="7" y="0"/>
                  </a:moveTo>
                  <a:lnTo>
                    <a:pt x="673" y="59"/>
                  </a:lnTo>
                  <a:lnTo>
                    <a:pt x="667" y="135"/>
                  </a:lnTo>
                  <a:lnTo>
                    <a:pt x="0" y="76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10"/>
            <p:cNvSpPr>
              <a:spLocks/>
            </p:cNvSpPr>
            <p:nvPr/>
          </p:nvSpPr>
          <p:spPr bwMode="ltGray">
            <a:xfrm>
              <a:off x="1849" y="813"/>
              <a:ext cx="674" cy="192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74" y="116"/>
                </a:cxn>
                <a:cxn ang="0">
                  <a:pos x="660" y="192"/>
                </a:cxn>
                <a:cxn ang="0">
                  <a:pos x="0" y="75"/>
                </a:cxn>
                <a:cxn ang="0">
                  <a:pos x="14" y="0"/>
                </a:cxn>
              </a:cxnLst>
              <a:rect l="0" t="0" r="r" b="b"/>
              <a:pathLst>
                <a:path w="674" h="192">
                  <a:moveTo>
                    <a:pt x="14" y="0"/>
                  </a:moveTo>
                  <a:lnTo>
                    <a:pt x="674" y="116"/>
                  </a:lnTo>
                  <a:lnTo>
                    <a:pt x="660" y="192"/>
                  </a:lnTo>
                  <a:lnTo>
                    <a:pt x="0" y="75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11"/>
            <p:cNvSpPr>
              <a:spLocks/>
            </p:cNvSpPr>
            <p:nvPr/>
          </p:nvSpPr>
          <p:spPr bwMode="ltGray">
            <a:xfrm>
              <a:off x="1822" y="921"/>
              <a:ext cx="667" cy="247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667" y="173"/>
                </a:cxn>
                <a:cxn ang="0">
                  <a:pos x="647" y="247"/>
                </a:cxn>
                <a:cxn ang="0">
                  <a:pos x="0" y="74"/>
                </a:cxn>
                <a:cxn ang="0">
                  <a:pos x="20" y="0"/>
                </a:cxn>
              </a:cxnLst>
              <a:rect l="0" t="0" r="r" b="b"/>
              <a:pathLst>
                <a:path w="667" h="247">
                  <a:moveTo>
                    <a:pt x="20" y="0"/>
                  </a:moveTo>
                  <a:lnTo>
                    <a:pt x="667" y="173"/>
                  </a:lnTo>
                  <a:lnTo>
                    <a:pt x="647" y="247"/>
                  </a:lnTo>
                  <a:lnTo>
                    <a:pt x="0" y="74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12"/>
            <p:cNvSpPr>
              <a:spLocks/>
            </p:cNvSpPr>
            <p:nvPr/>
          </p:nvSpPr>
          <p:spPr bwMode="ltGray">
            <a:xfrm>
              <a:off x="1787" y="1027"/>
              <a:ext cx="655" cy="301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655" y="229"/>
                </a:cxn>
                <a:cxn ang="0">
                  <a:pos x="629" y="301"/>
                </a:cxn>
                <a:cxn ang="0">
                  <a:pos x="0" y="72"/>
                </a:cxn>
                <a:cxn ang="0">
                  <a:pos x="26" y="0"/>
                </a:cxn>
              </a:cxnLst>
              <a:rect l="0" t="0" r="r" b="b"/>
              <a:pathLst>
                <a:path w="655" h="301">
                  <a:moveTo>
                    <a:pt x="26" y="0"/>
                  </a:moveTo>
                  <a:lnTo>
                    <a:pt x="655" y="229"/>
                  </a:lnTo>
                  <a:lnTo>
                    <a:pt x="629" y="301"/>
                  </a:lnTo>
                  <a:lnTo>
                    <a:pt x="0" y="72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13"/>
            <p:cNvSpPr>
              <a:spLocks/>
            </p:cNvSpPr>
            <p:nvPr/>
          </p:nvSpPr>
          <p:spPr bwMode="ltGray">
            <a:xfrm>
              <a:off x="1742" y="1130"/>
              <a:ext cx="639" cy="353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39" y="283"/>
                </a:cxn>
                <a:cxn ang="0">
                  <a:pos x="606" y="353"/>
                </a:cxn>
                <a:cxn ang="0">
                  <a:pos x="0" y="70"/>
                </a:cxn>
                <a:cxn ang="0">
                  <a:pos x="32" y="0"/>
                </a:cxn>
              </a:cxnLst>
              <a:rect l="0" t="0" r="r" b="b"/>
              <a:pathLst>
                <a:path w="639" h="353">
                  <a:moveTo>
                    <a:pt x="32" y="0"/>
                  </a:moveTo>
                  <a:lnTo>
                    <a:pt x="639" y="283"/>
                  </a:lnTo>
                  <a:lnTo>
                    <a:pt x="606" y="353"/>
                  </a:lnTo>
                  <a:lnTo>
                    <a:pt x="0" y="7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14"/>
            <p:cNvSpPr>
              <a:spLocks/>
            </p:cNvSpPr>
            <p:nvPr/>
          </p:nvSpPr>
          <p:spPr bwMode="ltGray">
            <a:xfrm>
              <a:off x="1689" y="1230"/>
              <a:ext cx="617" cy="40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617" y="334"/>
                </a:cxn>
                <a:cxn ang="0">
                  <a:pos x="579" y="400"/>
                </a:cxn>
                <a:cxn ang="0">
                  <a:pos x="0" y="66"/>
                </a:cxn>
                <a:cxn ang="0">
                  <a:pos x="37" y="0"/>
                </a:cxn>
              </a:cxnLst>
              <a:rect l="0" t="0" r="r" b="b"/>
              <a:pathLst>
                <a:path w="617" h="400">
                  <a:moveTo>
                    <a:pt x="37" y="0"/>
                  </a:moveTo>
                  <a:lnTo>
                    <a:pt x="617" y="334"/>
                  </a:lnTo>
                  <a:lnTo>
                    <a:pt x="579" y="400"/>
                  </a:lnTo>
                  <a:lnTo>
                    <a:pt x="0" y="66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15"/>
            <p:cNvSpPr>
              <a:spLocks/>
            </p:cNvSpPr>
            <p:nvPr/>
          </p:nvSpPr>
          <p:spPr bwMode="ltGray">
            <a:xfrm>
              <a:off x="1627" y="1325"/>
              <a:ext cx="592" cy="446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92" y="383"/>
                </a:cxn>
                <a:cxn ang="0">
                  <a:pos x="548" y="446"/>
                </a:cxn>
                <a:cxn ang="0">
                  <a:pos x="0" y="62"/>
                </a:cxn>
                <a:cxn ang="0">
                  <a:pos x="44" y="0"/>
                </a:cxn>
              </a:cxnLst>
              <a:rect l="0" t="0" r="r" b="b"/>
              <a:pathLst>
                <a:path w="592" h="446">
                  <a:moveTo>
                    <a:pt x="44" y="0"/>
                  </a:moveTo>
                  <a:lnTo>
                    <a:pt x="592" y="383"/>
                  </a:lnTo>
                  <a:lnTo>
                    <a:pt x="548" y="446"/>
                  </a:lnTo>
                  <a:lnTo>
                    <a:pt x="0" y="62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16"/>
            <p:cNvSpPr>
              <a:spLocks/>
            </p:cNvSpPr>
            <p:nvPr/>
          </p:nvSpPr>
          <p:spPr bwMode="ltGray">
            <a:xfrm>
              <a:off x="1558" y="1414"/>
              <a:ext cx="562" cy="489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562" y="430"/>
                </a:cxn>
                <a:cxn ang="0">
                  <a:pos x="511" y="489"/>
                </a:cxn>
                <a:cxn ang="0">
                  <a:pos x="0" y="58"/>
                </a:cxn>
                <a:cxn ang="0">
                  <a:pos x="49" y="0"/>
                </a:cxn>
              </a:cxnLst>
              <a:rect l="0" t="0" r="r" b="b"/>
              <a:pathLst>
                <a:path w="562" h="489">
                  <a:moveTo>
                    <a:pt x="49" y="0"/>
                  </a:moveTo>
                  <a:lnTo>
                    <a:pt x="562" y="430"/>
                  </a:lnTo>
                  <a:lnTo>
                    <a:pt x="511" y="489"/>
                  </a:lnTo>
                  <a:lnTo>
                    <a:pt x="0" y="58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17"/>
            <p:cNvSpPr>
              <a:spLocks/>
            </p:cNvSpPr>
            <p:nvPr/>
          </p:nvSpPr>
          <p:spPr bwMode="ltGray">
            <a:xfrm>
              <a:off x="1480" y="1498"/>
              <a:ext cx="529" cy="527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29" y="473"/>
                </a:cxn>
                <a:cxn ang="0">
                  <a:pos x="474" y="527"/>
                </a:cxn>
                <a:cxn ang="0">
                  <a:pos x="0" y="54"/>
                </a:cxn>
                <a:cxn ang="0">
                  <a:pos x="56" y="0"/>
                </a:cxn>
              </a:cxnLst>
              <a:rect l="0" t="0" r="r" b="b"/>
              <a:pathLst>
                <a:path w="529" h="527">
                  <a:moveTo>
                    <a:pt x="56" y="0"/>
                  </a:moveTo>
                  <a:lnTo>
                    <a:pt x="529" y="473"/>
                  </a:lnTo>
                  <a:lnTo>
                    <a:pt x="474" y="527"/>
                  </a:lnTo>
                  <a:lnTo>
                    <a:pt x="0" y="54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18"/>
            <p:cNvSpPr>
              <a:spLocks/>
            </p:cNvSpPr>
            <p:nvPr/>
          </p:nvSpPr>
          <p:spPr bwMode="ltGray">
            <a:xfrm>
              <a:off x="1397" y="1574"/>
              <a:ext cx="490" cy="562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490" y="513"/>
                </a:cxn>
                <a:cxn ang="0">
                  <a:pos x="430" y="562"/>
                </a:cxn>
                <a:cxn ang="0">
                  <a:pos x="0" y="51"/>
                </a:cxn>
                <a:cxn ang="0">
                  <a:pos x="59" y="0"/>
                </a:cxn>
              </a:cxnLst>
              <a:rect l="0" t="0" r="r" b="b"/>
              <a:pathLst>
                <a:path w="490" h="562">
                  <a:moveTo>
                    <a:pt x="59" y="0"/>
                  </a:moveTo>
                  <a:lnTo>
                    <a:pt x="490" y="513"/>
                  </a:lnTo>
                  <a:lnTo>
                    <a:pt x="430" y="562"/>
                  </a:lnTo>
                  <a:lnTo>
                    <a:pt x="0" y="51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9"/>
            <p:cNvSpPr>
              <a:spLocks/>
            </p:cNvSpPr>
            <p:nvPr/>
          </p:nvSpPr>
          <p:spPr bwMode="ltGray">
            <a:xfrm>
              <a:off x="1308" y="1644"/>
              <a:ext cx="446" cy="593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46" y="548"/>
                </a:cxn>
                <a:cxn ang="0">
                  <a:pos x="384" y="593"/>
                </a:cxn>
                <a:cxn ang="0">
                  <a:pos x="0" y="45"/>
                </a:cxn>
                <a:cxn ang="0">
                  <a:pos x="64" y="0"/>
                </a:cxn>
              </a:cxnLst>
              <a:rect l="0" t="0" r="r" b="b"/>
              <a:pathLst>
                <a:path w="446" h="593">
                  <a:moveTo>
                    <a:pt x="64" y="0"/>
                  </a:moveTo>
                  <a:lnTo>
                    <a:pt x="446" y="548"/>
                  </a:lnTo>
                  <a:lnTo>
                    <a:pt x="384" y="593"/>
                  </a:lnTo>
                  <a:lnTo>
                    <a:pt x="0" y="45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120"/>
            <p:cNvSpPr>
              <a:spLocks/>
            </p:cNvSpPr>
            <p:nvPr/>
          </p:nvSpPr>
          <p:spPr bwMode="ltGray">
            <a:xfrm>
              <a:off x="1214" y="1707"/>
              <a:ext cx="401" cy="618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401" y="579"/>
                </a:cxn>
                <a:cxn ang="0">
                  <a:pos x="334" y="618"/>
                </a:cxn>
                <a:cxn ang="0">
                  <a:pos x="0" y="38"/>
                </a:cxn>
                <a:cxn ang="0">
                  <a:pos x="66" y="0"/>
                </a:cxn>
              </a:cxnLst>
              <a:rect l="0" t="0" r="r" b="b"/>
              <a:pathLst>
                <a:path w="401" h="618">
                  <a:moveTo>
                    <a:pt x="66" y="0"/>
                  </a:moveTo>
                  <a:lnTo>
                    <a:pt x="401" y="579"/>
                  </a:lnTo>
                  <a:lnTo>
                    <a:pt x="334" y="618"/>
                  </a:lnTo>
                  <a:lnTo>
                    <a:pt x="0" y="38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121"/>
            <p:cNvSpPr>
              <a:spLocks/>
            </p:cNvSpPr>
            <p:nvPr/>
          </p:nvSpPr>
          <p:spPr bwMode="ltGray">
            <a:xfrm>
              <a:off x="1115" y="1760"/>
              <a:ext cx="353" cy="640"/>
            </a:xfrm>
            <a:custGeom>
              <a:avLst/>
              <a:gdLst/>
              <a:ahLst/>
              <a:cxnLst>
                <a:cxn ang="0">
                  <a:pos x="69" y="0"/>
                </a:cxn>
                <a:cxn ang="0">
                  <a:pos x="353" y="607"/>
                </a:cxn>
                <a:cxn ang="0">
                  <a:pos x="282" y="640"/>
                </a:cxn>
                <a:cxn ang="0">
                  <a:pos x="0" y="33"/>
                </a:cxn>
                <a:cxn ang="0">
                  <a:pos x="69" y="0"/>
                </a:cxn>
              </a:cxnLst>
              <a:rect l="0" t="0" r="r" b="b"/>
              <a:pathLst>
                <a:path w="353" h="640">
                  <a:moveTo>
                    <a:pt x="69" y="0"/>
                  </a:moveTo>
                  <a:lnTo>
                    <a:pt x="353" y="607"/>
                  </a:lnTo>
                  <a:lnTo>
                    <a:pt x="282" y="640"/>
                  </a:lnTo>
                  <a:lnTo>
                    <a:pt x="0" y="33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122"/>
            <p:cNvSpPr>
              <a:spLocks/>
            </p:cNvSpPr>
            <p:nvPr/>
          </p:nvSpPr>
          <p:spPr bwMode="ltGray">
            <a:xfrm>
              <a:off x="1012" y="1806"/>
              <a:ext cx="301" cy="656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301" y="629"/>
                </a:cxn>
                <a:cxn ang="0">
                  <a:pos x="228" y="656"/>
                </a:cxn>
                <a:cxn ang="0">
                  <a:pos x="0" y="27"/>
                </a:cxn>
                <a:cxn ang="0">
                  <a:pos x="72" y="0"/>
                </a:cxn>
              </a:cxnLst>
              <a:rect l="0" t="0" r="r" b="b"/>
              <a:pathLst>
                <a:path w="301" h="656">
                  <a:moveTo>
                    <a:pt x="72" y="0"/>
                  </a:moveTo>
                  <a:lnTo>
                    <a:pt x="301" y="629"/>
                  </a:lnTo>
                  <a:lnTo>
                    <a:pt x="228" y="656"/>
                  </a:lnTo>
                  <a:lnTo>
                    <a:pt x="0" y="2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123"/>
            <p:cNvSpPr>
              <a:spLocks/>
            </p:cNvSpPr>
            <p:nvPr/>
          </p:nvSpPr>
          <p:spPr bwMode="ltGray">
            <a:xfrm>
              <a:off x="906" y="1844"/>
              <a:ext cx="248" cy="666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248" y="646"/>
                </a:cxn>
                <a:cxn ang="0">
                  <a:pos x="173" y="666"/>
                </a:cxn>
                <a:cxn ang="0">
                  <a:pos x="0" y="18"/>
                </a:cxn>
                <a:cxn ang="0">
                  <a:pos x="74" y="0"/>
                </a:cxn>
              </a:cxnLst>
              <a:rect l="0" t="0" r="r" b="b"/>
              <a:pathLst>
                <a:path w="248" h="666">
                  <a:moveTo>
                    <a:pt x="74" y="0"/>
                  </a:moveTo>
                  <a:lnTo>
                    <a:pt x="248" y="646"/>
                  </a:lnTo>
                  <a:lnTo>
                    <a:pt x="173" y="666"/>
                  </a:lnTo>
                  <a:lnTo>
                    <a:pt x="0" y="18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24"/>
            <p:cNvSpPr>
              <a:spLocks/>
            </p:cNvSpPr>
            <p:nvPr/>
          </p:nvSpPr>
          <p:spPr bwMode="ltGray">
            <a:xfrm>
              <a:off x="798" y="1870"/>
              <a:ext cx="192" cy="673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192" y="660"/>
                </a:cxn>
                <a:cxn ang="0">
                  <a:pos x="116" y="673"/>
                </a:cxn>
                <a:cxn ang="0">
                  <a:pos x="0" y="13"/>
                </a:cxn>
                <a:cxn ang="0">
                  <a:pos x="76" y="0"/>
                </a:cxn>
              </a:cxnLst>
              <a:rect l="0" t="0" r="r" b="b"/>
              <a:pathLst>
                <a:path w="192" h="673">
                  <a:moveTo>
                    <a:pt x="76" y="0"/>
                  </a:moveTo>
                  <a:lnTo>
                    <a:pt x="192" y="660"/>
                  </a:lnTo>
                  <a:lnTo>
                    <a:pt x="116" y="673"/>
                  </a:lnTo>
                  <a:lnTo>
                    <a:pt x="0" y="13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25"/>
            <p:cNvSpPr>
              <a:spLocks/>
            </p:cNvSpPr>
            <p:nvPr/>
          </p:nvSpPr>
          <p:spPr bwMode="ltGray">
            <a:xfrm>
              <a:off x="688" y="1888"/>
              <a:ext cx="136" cy="673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36" y="667"/>
                </a:cxn>
                <a:cxn ang="0">
                  <a:pos x="58" y="673"/>
                </a:cxn>
                <a:cxn ang="0">
                  <a:pos x="0" y="7"/>
                </a:cxn>
                <a:cxn ang="0">
                  <a:pos x="77" y="0"/>
                </a:cxn>
              </a:cxnLst>
              <a:rect l="0" t="0" r="r" b="b"/>
              <a:pathLst>
                <a:path w="136" h="673">
                  <a:moveTo>
                    <a:pt x="77" y="0"/>
                  </a:moveTo>
                  <a:lnTo>
                    <a:pt x="136" y="667"/>
                  </a:lnTo>
                  <a:lnTo>
                    <a:pt x="58" y="673"/>
                  </a:lnTo>
                  <a:lnTo>
                    <a:pt x="0" y="7"/>
                  </a:lnTo>
                  <a:lnTo>
                    <a:pt x="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Rectangle 126"/>
            <p:cNvSpPr>
              <a:spLocks noChangeArrowheads="1"/>
            </p:cNvSpPr>
            <p:nvPr/>
          </p:nvSpPr>
          <p:spPr bwMode="ltGray">
            <a:xfrm>
              <a:off x="578" y="1896"/>
              <a:ext cx="77" cy="670"/>
            </a:xfrm>
            <a:prstGeom prst="rect">
              <a:avLst/>
            </a:prstGeom>
            <a:grp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127"/>
            <p:cNvSpPr>
              <a:spLocks/>
            </p:cNvSpPr>
            <p:nvPr/>
          </p:nvSpPr>
          <p:spPr bwMode="ltGray">
            <a:xfrm>
              <a:off x="410" y="1889"/>
              <a:ext cx="135" cy="673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135" y="7"/>
                </a:cxn>
                <a:cxn ang="0">
                  <a:pos x="76" y="673"/>
                </a:cxn>
                <a:cxn ang="0">
                  <a:pos x="0" y="666"/>
                </a:cxn>
                <a:cxn ang="0">
                  <a:pos x="59" y="0"/>
                </a:cxn>
              </a:cxnLst>
              <a:rect l="0" t="0" r="r" b="b"/>
              <a:pathLst>
                <a:path w="135" h="673">
                  <a:moveTo>
                    <a:pt x="59" y="0"/>
                  </a:moveTo>
                  <a:lnTo>
                    <a:pt x="135" y="7"/>
                  </a:lnTo>
                  <a:lnTo>
                    <a:pt x="76" y="673"/>
                  </a:lnTo>
                  <a:lnTo>
                    <a:pt x="0" y="666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28"/>
            <p:cNvSpPr>
              <a:spLocks/>
            </p:cNvSpPr>
            <p:nvPr/>
          </p:nvSpPr>
          <p:spPr bwMode="ltGray">
            <a:xfrm>
              <a:off x="243" y="1872"/>
              <a:ext cx="192" cy="672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192" y="13"/>
                </a:cxn>
                <a:cxn ang="0">
                  <a:pos x="76" y="672"/>
                </a:cxn>
                <a:cxn ang="0">
                  <a:pos x="0" y="659"/>
                </a:cxn>
                <a:cxn ang="0">
                  <a:pos x="117" y="0"/>
                </a:cxn>
              </a:cxnLst>
              <a:rect l="0" t="0" r="r" b="b"/>
              <a:pathLst>
                <a:path w="192" h="672">
                  <a:moveTo>
                    <a:pt x="117" y="0"/>
                  </a:moveTo>
                  <a:lnTo>
                    <a:pt x="192" y="13"/>
                  </a:lnTo>
                  <a:lnTo>
                    <a:pt x="76" y="672"/>
                  </a:lnTo>
                  <a:lnTo>
                    <a:pt x="0" y="659"/>
                  </a:lnTo>
                  <a:lnTo>
                    <a:pt x="1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29"/>
            <p:cNvSpPr>
              <a:spLocks/>
            </p:cNvSpPr>
            <p:nvPr/>
          </p:nvSpPr>
          <p:spPr bwMode="ltGray">
            <a:xfrm>
              <a:off x="80" y="1845"/>
              <a:ext cx="247" cy="666"/>
            </a:xfrm>
            <a:custGeom>
              <a:avLst/>
              <a:gdLst/>
              <a:ahLst/>
              <a:cxnLst>
                <a:cxn ang="0">
                  <a:pos x="172" y="0"/>
                </a:cxn>
                <a:cxn ang="0">
                  <a:pos x="247" y="20"/>
                </a:cxn>
                <a:cxn ang="0">
                  <a:pos x="74" y="666"/>
                </a:cxn>
                <a:cxn ang="0">
                  <a:pos x="0" y="646"/>
                </a:cxn>
                <a:cxn ang="0">
                  <a:pos x="172" y="0"/>
                </a:cxn>
              </a:cxnLst>
              <a:rect l="0" t="0" r="r" b="b"/>
              <a:pathLst>
                <a:path w="247" h="666">
                  <a:moveTo>
                    <a:pt x="172" y="0"/>
                  </a:moveTo>
                  <a:lnTo>
                    <a:pt x="247" y="20"/>
                  </a:lnTo>
                  <a:lnTo>
                    <a:pt x="74" y="666"/>
                  </a:lnTo>
                  <a:lnTo>
                    <a:pt x="0" y="646"/>
                  </a:lnTo>
                  <a:lnTo>
                    <a:pt x="1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30"/>
            <p:cNvSpPr>
              <a:spLocks/>
            </p:cNvSpPr>
            <p:nvPr/>
          </p:nvSpPr>
          <p:spPr bwMode="ltGray">
            <a:xfrm>
              <a:off x="-80" y="1808"/>
              <a:ext cx="301" cy="656"/>
            </a:xfrm>
            <a:custGeom>
              <a:avLst/>
              <a:gdLst/>
              <a:ahLst/>
              <a:cxnLst>
                <a:cxn ang="0">
                  <a:pos x="229" y="0"/>
                </a:cxn>
                <a:cxn ang="0">
                  <a:pos x="301" y="27"/>
                </a:cxn>
                <a:cxn ang="0">
                  <a:pos x="72" y="656"/>
                </a:cxn>
                <a:cxn ang="0">
                  <a:pos x="0" y="629"/>
                </a:cxn>
                <a:cxn ang="0">
                  <a:pos x="229" y="0"/>
                </a:cxn>
              </a:cxnLst>
              <a:rect l="0" t="0" r="r" b="b"/>
              <a:pathLst>
                <a:path w="301" h="656">
                  <a:moveTo>
                    <a:pt x="229" y="0"/>
                  </a:moveTo>
                  <a:lnTo>
                    <a:pt x="301" y="27"/>
                  </a:lnTo>
                  <a:lnTo>
                    <a:pt x="72" y="656"/>
                  </a:lnTo>
                  <a:lnTo>
                    <a:pt x="0" y="629"/>
                  </a:lnTo>
                  <a:lnTo>
                    <a:pt x="2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31"/>
            <p:cNvSpPr>
              <a:spLocks/>
            </p:cNvSpPr>
            <p:nvPr/>
          </p:nvSpPr>
          <p:spPr bwMode="ltGray">
            <a:xfrm>
              <a:off x="-42" y="1764"/>
              <a:ext cx="160" cy="377"/>
            </a:xfrm>
            <a:custGeom>
              <a:avLst/>
              <a:gdLst>
                <a:gd name="connsiteX0" fmla="*/ 283 w 353"/>
                <a:gd name="connsiteY0" fmla="*/ 0 h 639"/>
                <a:gd name="connsiteX1" fmla="*/ 353 w 353"/>
                <a:gd name="connsiteY1" fmla="*/ 33 h 639"/>
                <a:gd name="connsiteX2" fmla="*/ 70 w 353"/>
                <a:gd name="connsiteY2" fmla="*/ 639 h 639"/>
                <a:gd name="connsiteX3" fmla="*/ 0 w 353"/>
                <a:gd name="connsiteY3" fmla="*/ 606 h 639"/>
                <a:gd name="connsiteX4" fmla="*/ 193 w 353"/>
                <a:gd name="connsiteY4" fmla="*/ 193 h 639"/>
                <a:gd name="connsiteX5" fmla="*/ 283 w 353"/>
                <a:gd name="connsiteY5" fmla="*/ 0 h 639"/>
                <a:gd name="connsiteX0" fmla="*/ 283 w 353"/>
                <a:gd name="connsiteY0" fmla="*/ 0 h 639"/>
                <a:gd name="connsiteX1" fmla="*/ 353 w 353"/>
                <a:gd name="connsiteY1" fmla="*/ 33 h 639"/>
                <a:gd name="connsiteX2" fmla="*/ 193 w 353"/>
                <a:gd name="connsiteY2" fmla="*/ 377 h 639"/>
                <a:gd name="connsiteX3" fmla="*/ 70 w 353"/>
                <a:gd name="connsiteY3" fmla="*/ 639 h 639"/>
                <a:gd name="connsiteX4" fmla="*/ 0 w 353"/>
                <a:gd name="connsiteY4" fmla="*/ 606 h 639"/>
                <a:gd name="connsiteX5" fmla="*/ 193 w 353"/>
                <a:gd name="connsiteY5" fmla="*/ 193 h 639"/>
                <a:gd name="connsiteX6" fmla="*/ 283 w 353"/>
                <a:gd name="connsiteY6" fmla="*/ 0 h 639"/>
                <a:gd name="connsiteX0" fmla="*/ 283 w 353"/>
                <a:gd name="connsiteY0" fmla="*/ 0 h 606"/>
                <a:gd name="connsiteX1" fmla="*/ 353 w 353"/>
                <a:gd name="connsiteY1" fmla="*/ 33 h 606"/>
                <a:gd name="connsiteX2" fmla="*/ 193 w 353"/>
                <a:gd name="connsiteY2" fmla="*/ 377 h 606"/>
                <a:gd name="connsiteX3" fmla="*/ 0 w 353"/>
                <a:gd name="connsiteY3" fmla="*/ 606 h 606"/>
                <a:gd name="connsiteX4" fmla="*/ 193 w 353"/>
                <a:gd name="connsiteY4" fmla="*/ 193 h 606"/>
                <a:gd name="connsiteX5" fmla="*/ 283 w 353"/>
                <a:gd name="connsiteY5" fmla="*/ 0 h 606"/>
                <a:gd name="connsiteX0" fmla="*/ 90 w 160"/>
                <a:gd name="connsiteY0" fmla="*/ 0 h 377"/>
                <a:gd name="connsiteX1" fmla="*/ 160 w 160"/>
                <a:gd name="connsiteY1" fmla="*/ 33 h 377"/>
                <a:gd name="connsiteX2" fmla="*/ 0 w 160"/>
                <a:gd name="connsiteY2" fmla="*/ 377 h 377"/>
                <a:gd name="connsiteX3" fmla="*/ 0 w 160"/>
                <a:gd name="connsiteY3" fmla="*/ 193 h 377"/>
                <a:gd name="connsiteX4" fmla="*/ 90 w 160"/>
                <a:gd name="connsiteY4" fmla="*/ 0 h 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" h="377">
                  <a:moveTo>
                    <a:pt x="90" y="0"/>
                  </a:moveTo>
                  <a:lnTo>
                    <a:pt x="160" y="33"/>
                  </a:lnTo>
                  <a:cubicBezTo>
                    <a:pt x="107" y="148"/>
                    <a:pt x="53" y="262"/>
                    <a:pt x="0" y="377"/>
                  </a:cubicBezTo>
                  <a:lnTo>
                    <a:pt x="0" y="193"/>
                  </a:lnTo>
                  <a:cubicBezTo>
                    <a:pt x="30" y="129"/>
                    <a:pt x="60" y="64"/>
                    <a:pt x="9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32"/>
            <p:cNvSpPr>
              <a:spLocks/>
            </p:cNvSpPr>
            <p:nvPr/>
          </p:nvSpPr>
          <p:spPr bwMode="ltGray">
            <a:xfrm>
              <a:off x="-42" y="1714"/>
              <a:ext cx="60" cy="136"/>
            </a:xfrm>
            <a:custGeom>
              <a:avLst/>
              <a:gdLst>
                <a:gd name="connsiteX0" fmla="*/ 334 w 400"/>
                <a:gd name="connsiteY0" fmla="*/ 96 h 714"/>
                <a:gd name="connsiteX1" fmla="*/ 400 w 400"/>
                <a:gd name="connsiteY1" fmla="*/ 135 h 714"/>
                <a:gd name="connsiteX2" fmla="*/ 66 w 400"/>
                <a:gd name="connsiteY2" fmla="*/ 714 h 714"/>
                <a:gd name="connsiteX3" fmla="*/ 0 w 400"/>
                <a:gd name="connsiteY3" fmla="*/ 676 h 714"/>
                <a:gd name="connsiteX4" fmla="*/ 334 w 400"/>
                <a:gd name="connsiteY4" fmla="*/ 96 h 714"/>
                <a:gd name="connsiteX5" fmla="*/ 341 w 400"/>
                <a:gd name="connsiteY5" fmla="*/ 100 h 714"/>
                <a:gd name="connsiteX0" fmla="*/ 334 w 400"/>
                <a:gd name="connsiteY0" fmla="*/ 96 h 714"/>
                <a:gd name="connsiteX1" fmla="*/ 400 w 400"/>
                <a:gd name="connsiteY1" fmla="*/ 135 h 714"/>
                <a:gd name="connsiteX2" fmla="*/ 340 w 400"/>
                <a:gd name="connsiteY2" fmla="*/ 236 h 714"/>
                <a:gd name="connsiteX3" fmla="*/ 66 w 400"/>
                <a:gd name="connsiteY3" fmla="*/ 714 h 714"/>
                <a:gd name="connsiteX4" fmla="*/ 0 w 400"/>
                <a:gd name="connsiteY4" fmla="*/ 676 h 714"/>
                <a:gd name="connsiteX5" fmla="*/ 334 w 400"/>
                <a:gd name="connsiteY5" fmla="*/ 96 h 714"/>
                <a:gd name="connsiteX6" fmla="*/ 341 w 400"/>
                <a:gd name="connsiteY6" fmla="*/ 100 h 714"/>
                <a:gd name="connsiteX7" fmla="*/ 334 w 400"/>
                <a:gd name="connsiteY7" fmla="*/ 96 h 714"/>
                <a:gd name="connsiteX0" fmla="*/ 341 w 400"/>
                <a:gd name="connsiteY0" fmla="*/ 100 h 714"/>
                <a:gd name="connsiteX1" fmla="*/ 400 w 400"/>
                <a:gd name="connsiteY1" fmla="*/ 135 h 714"/>
                <a:gd name="connsiteX2" fmla="*/ 340 w 400"/>
                <a:gd name="connsiteY2" fmla="*/ 236 h 714"/>
                <a:gd name="connsiteX3" fmla="*/ 66 w 400"/>
                <a:gd name="connsiteY3" fmla="*/ 714 h 714"/>
                <a:gd name="connsiteX4" fmla="*/ 0 w 400"/>
                <a:gd name="connsiteY4" fmla="*/ 676 h 714"/>
                <a:gd name="connsiteX5" fmla="*/ 334 w 400"/>
                <a:gd name="connsiteY5" fmla="*/ 96 h 714"/>
                <a:gd name="connsiteX6" fmla="*/ 341 w 400"/>
                <a:gd name="connsiteY6" fmla="*/ 100 h 714"/>
                <a:gd name="connsiteX0" fmla="*/ 341 w 400"/>
                <a:gd name="connsiteY0" fmla="*/ 0 h 614"/>
                <a:gd name="connsiteX1" fmla="*/ 400 w 400"/>
                <a:gd name="connsiteY1" fmla="*/ 35 h 614"/>
                <a:gd name="connsiteX2" fmla="*/ 340 w 400"/>
                <a:gd name="connsiteY2" fmla="*/ 136 h 614"/>
                <a:gd name="connsiteX3" fmla="*/ 66 w 400"/>
                <a:gd name="connsiteY3" fmla="*/ 614 h 614"/>
                <a:gd name="connsiteX4" fmla="*/ 0 w 400"/>
                <a:gd name="connsiteY4" fmla="*/ 576 h 614"/>
                <a:gd name="connsiteX5" fmla="*/ 341 w 400"/>
                <a:gd name="connsiteY5" fmla="*/ 0 h 614"/>
                <a:gd name="connsiteX0" fmla="*/ 341 w 400"/>
                <a:gd name="connsiteY0" fmla="*/ 0 h 614"/>
                <a:gd name="connsiteX1" fmla="*/ 400 w 400"/>
                <a:gd name="connsiteY1" fmla="*/ 35 h 614"/>
                <a:gd name="connsiteX2" fmla="*/ 340 w 400"/>
                <a:gd name="connsiteY2" fmla="*/ 136 h 614"/>
                <a:gd name="connsiteX3" fmla="*/ 66 w 400"/>
                <a:gd name="connsiteY3" fmla="*/ 614 h 614"/>
                <a:gd name="connsiteX4" fmla="*/ 0 w 400"/>
                <a:gd name="connsiteY4" fmla="*/ 576 h 614"/>
                <a:gd name="connsiteX5" fmla="*/ 341 w 400"/>
                <a:gd name="connsiteY5" fmla="*/ 0 h 614"/>
                <a:gd name="connsiteX0" fmla="*/ 275 w 334"/>
                <a:gd name="connsiteY0" fmla="*/ 0 h 614"/>
                <a:gd name="connsiteX1" fmla="*/ 334 w 334"/>
                <a:gd name="connsiteY1" fmla="*/ 35 h 614"/>
                <a:gd name="connsiteX2" fmla="*/ 274 w 334"/>
                <a:gd name="connsiteY2" fmla="*/ 136 h 614"/>
                <a:gd name="connsiteX3" fmla="*/ 0 w 334"/>
                <a:gd name="connsiteY3" fmla="*/ 614 h 614"/>
                <a:gd name="connsiteX4" fmla="*/ 275 w 334"/>
                <a:gd name="connsiteY4" fmla="*/ 0 h 614"/>
                <a:gd name="connsiteX0" fmla="*/ 1 w 60"/>
                <a:gd name="connsiteY0" fmla="*/ 0 h 136"/>
                <a:gd name="connsiteX1" fmla="*/ 60 w 60"/>
                <a:gd name="connsiteY1" fmla="*/ 35 h 136"/>
                <a:gd name="connsiteX2" fmla="*/ 0 w 60"/>
                <a:gd name="connsiteY2" fmla="*/ 136 h 136"/>
                <a:gd name="connsiteX3" fmla="*/ 1 w 60"/>
                <a:gd name="connsiteY3" fmla="*/ 0 h 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" h="136">
                  <a:moveTo>
                    <a:pt x="1" y="0"/>
                  </a:moveTo>
                  <a:lnTo>
                    <a:pt x="60" y="35"/>
                  </a:lnTo>
                  <a:cubicBezTo>
                    <a:pt x="40" y="69"/>
                    <a:pt x="20" y="102"/>
                    <a:pt x="0" y="136"/>
                  </a:cubicBezTo>
                  <a:cubicBezTo>
                    <a:pt x="0" y="91"/>
                    <a:pt x="1" y="45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16152" y="0"/>
            <a:ext cx="7470648" cy="987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457200" y="1188720"/>
            <a:ext cx="8229600" cy="4907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48056" y="6364224"/>
            <a:ext cx="2185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D4C6420-C138-401A-9A84-A14F8D7B8C3A}" type="datetimeFigureOut">
              <a:rPr lang="ru-RU" smtClean="0"/>
              <a:pPr/>
              <a:t>02.12.2013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70048" y="6364224"/>
            <a:ext cx="5312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4152" y="6364224"/>
            <a:ext cx="61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B78EA47-147E-40A3-88DF-C8932DB11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b="1" kern="1200" cap="none" spc="0">
          <a:ln w="18415" cmpd="sng">
            <a:noFill/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>
            <a:lumMod val="60000"/>
            <a:lumOff val="40000"/>
          </a:schemeClr>
        </a:buClr>
        <a:buSzPct val="80000"/>
        <a:buFont typeface="Wingdings 2" pitchFamily="18" charset="2"/>
        <a:buChar char="¤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60000"/>
            <a:lumOff val="40000"/>
          </a:schemeClr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6">
            <a:lumMod val="60000"/>
            <a:lumOff val="4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&#1053;&#1086;&#1074;&#1072;&#1103;%20&#1087;&#1072;&#1087;&#1082;&#1072;\rina_Fedishin_-_Lishe_u_nas_na_Ukra_n_roste_kalina_pri_dolin_.Voda_dzherelna_z_nebom_sin_m_lishe_u_na_(get-tune.net).mp3" TargetMode="External"/><Relationship Id="rId6" Type="http://schemas.openxmlformats.org/officeDocument/2006/relationships/image" Target="../media/image4.png"/><Relationship Id="rId5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36.jpe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4.png"/><Relationship Id="rId7" Type="http://schemas.openxmlformats.org/officeDocument/2006/relationships/image" Target="../media/image3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40.jpeg"/><Relationship Id="rId5" Type="http://schemas.openxmlformats.org/officeDocument/2006/relationships/image" Target="../media/image37.jpeg"/><Relationship Id="rId10" Type="http://schemas.microsoft.com/office/2007/relationships/hdphoto" Target="../media/hdphoto17.wdp"/><Relationship Id="rId4" Type="http://schemas.microsoft.com/office/2007/relationships/hdphoto" Target="../media/hdphoto8.wdp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14.png"/><Relationship Id="rId7" Type="http://schemas.openxmlformats.org/officeDocument/2006/relationships/image" Target="../media/image4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4.png"/><Relationship Id="rId7" Type="http://schemas.openxmlformats.org/officeDocument/2006/relationships/image" Target="../media/image4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4.png"/><Relationship Id="rId7" Type="http://schemas.openxmlformats.org/officeDocument/2006/relationships/image" Target="../media/image5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54.jpe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4.png"/><Relationship Id="rId7" Type="http://schemas.microsoft.com/office/2007/relationships/hdphoto" Target="../media/hdphoto19.wdp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microsoft.com/office/2007/relationships/hdphoto" Target="../media/hdphoto8.wdp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slide" Target="slide4.xml"/><Relationship Id="rId21" Type="http://schemas.openxmlformats.org/officeDocument/2006/relationships/image" Target="../media/image12.jpeg"/><Relationship Id="rId7" Type="http://schemas.openxmlformats.org/officeDocument/2006/relationships/image" Target="../media/image7.png"/><Relationship Id="rId12" Type="http://schemas.openxmlformats.org/officeDocument/2006/relationships/image" Target="../media/image9.jpeg"/><Relationship Id="rId17" Type="http://schemas.openxmlformats.org/officeDocument/2006/relationships/slide" Target="slide29.xml"/><Relationship Id="rId2" Type="http://schemas.openxmlformats.org/officeDocument/2006/relationships/image" Target="../media/image5.jpeg"/><Relationship Id="rId16" Type="http://schemas.microsoft.com/office/2007/relationships/hdphoto" Target="../media/hdphoto5.wdp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slide" Target="slide12.xml"/><Relationship Id="rId5" Type="http://schemas.microsoft.com/office/2007/relationships/hdphoto" Target="../media/hdphoto2.wdp"/><Relationship Id="rId15" Type="http://schemas.openxmlformats.org/officeDocument/2006/relationships/image" Target="../media/image10.jpeg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openxmlformats.org/officeDocument/2006/relationships/image" Target="../media/image6.png"/><Relationship Id="rId9" Type="http://schemas.openxmlformats.org/officeDocument/2006/relationships/image" Target="../media/image8.jpeg"/><Relationship Id="rId14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4.png"/><Relationship Id="rId7" Type="http://schemas.openxmlformats.org/officeDocument/2006/relationships/image" Target="../media/image6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4.png"/><Relationship Id="rId7" Type="http://schemas.microsoft.com/office/2007/relationships/hdphoto" Target="../media/hdphoto20.wdp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microsoft.com/office/2007/relationships/hdphoto" Target="../media/hdphoto8.wdp"/><Relationship Id="rId9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4.png"/><Relationship Id="rId7" Type="http://schemas.openxmlformats.org/officeDocument/2006/relationships/image" Target="../media/image7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microsoft.com/office/2007/relationships/hdphoto" Target="../media/hdphoto22.wdp"/><Relationship Id="rId4" Type="http://schemas.microsoft.com/office/2007/relationships/hdphoto" Target="../media/hdphoto8.wdp"/><Relationship Id="rId9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14.png"/><Relationship Id="rId7" Type="http://schemas.openxmlformats.org/officeDocument/2006/relationships/image" Target="../media/image7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4.png"/><Relationship Id="rId7" Type="http://schemas.openxmlformats.org/officeDocument/2006/relationships/image" Target="../media/image8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4.png"/><Relationship Id="rId7" Type="http://schemas.openxmlformats.org/officeDocument/2006/relationships/image" Target="../media/image8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slide" Target="slide4.xml"/><Relationship Id="rId21" Type="http://schemas.openxmlformats.org/officeDocument/2006/relationships/image" Target="../media/image12.jpeg"/><Relationship Id="rId7" Type="http://schemas.openxmlformats.org/officeDocument/2006/relationships/image" Target="../media/image7.png"/><Relationship Id="rId12" Type="http://schemas.openxmlformats.org/officeDocument/2006/relationships/image" Target="../media/image9.jpeg"/><Relationship Id="rId17" Type="http://schemas.openxmlformats.org/officeDocument/2006/relationships/slide" Target="slide29.xml"/><Relationship Id="rId2" Type="http://schemas.openxmlformats.org/officeDocument/2006/relationships/image" Target="../media/image5.jpeg"/><Relationship Id="rId16" Type="http://schemas.microsoft.com/office/2007/relationships/hdphoto" Target="../media/hdphoto5.wdp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slide" Target="slide12.xml"/><Relationship Id="rId5" Type="http://schemas.microsoft.com/office/2007/relationships/hdphoto" Target="../media/hdphoto2.wdp"/><Relationship Id="rId15" Type="http://schemas.openxmlformats.org/officeDocument/2006/relationships/image" Target="../media/image10.jpeg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openxmlformats.org/officeDocument/2006/relationships/image" Target="../media/image6.png"/><Relationship Id="rId9" Type="http://schemas.openxmlformats.org/officeDocument/2006/relationships/image" Target="../media/image8.jpeg"/><Relationship Id="rId1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14.png"/><Relationship Id="rId7" Type="http://schemas.openxmlformats.org/officeDocument/2006/relationships/image" Target="../media/image9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14.png"/><Relationship Id="rId7" Type="http://schemas.openxmlformats.org/officeDocument/2006/relationships/image" Target="../media/image9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14.png"/><Relationship Id="rId7" Type="http://schemas.openxmlformats.org/officeDocument/2006/relationships/image" Target="../media/image9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hdphoto" Target="../media/hdphoto9.wdp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10.wdp"/><Relationship Id="rId10" Type="http://schemas.microsoft.com/office/2007/relationships/hdphoto" Target="../media/hdphoto8.wdp"/><Relationship Id="rId4" Type="http://schemas.openxmlformats.org/officeDocument/2006/relationships/image" Target="../media/image16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0.jpeg"/><Relationship Id="rId7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microsoft.com/office/2007/relationships/hdphoto" Target="../media/hdphoto8.wdp"/><Relationship Id="rId4" Type="http://schemas.openxmlformats.org/officeDocument/2006/relationships/image" Target="../media/image24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7.jpe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4.png"/><Relationship Id="rId7" Type="http://schemas.openxmlformats.org/officeDocument/2006/relationships/image" Target="../media/image3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ulia\Desktop\1662656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9764" r="89764">
                        <a14:foregroundMark x1="37165" y1="12844" x2="37165" y2="14985"/>
                        <a14:foregroundMark x1="37480" y1="19572" x2="37638" y2="22018"/>
                        <a14:foregroundMark x1="62835" y1="5505" x2="62205" y2="16208"/>
                        <a14:foregroundMark x1="36693" y1="9174" x2="38110" y2="11621"/>
                        <a14:foregroundMark x1="25512" y1="51682" x2="31181" y2="48624"/>
                        <a14:foregroundMark x1="67874" y1="39755" x2="67559" y2="42508"/>
                        <a14:backgroundMark x1="34803" y1="85933" x2="41102" y2="96330"/>
                        <a14:backgroundMark x1="29134" y1="75535" x2="31339" y2="72477"/>
                        <a14:backgroundMark x1="69606" y1="74006" x2="71339" y2="76758"/>
                        <a14:backgroundMark x1="23622" y1="4587" x2="31654" y2="20183"/>
                        <a14:backgroundMark x1="30709" y1="22936" x2="29764" y2="35168"/>
                        <a14:backgroundMark x1="71811" y1="29664" x2="71339" y2="22936"/>
                        <a14:backgroundMark x1="77008" y1="47095" x2="77953" y2="47401"/>
                        <a14:backgroundMark x1="19370" y1="34251" x2="26299" y2="40367"/>
                        <a14:backgroundMark x1="25669" y1="15902" x2="16850" y2="52294"/>
                        <a14:backgroundMark x1="19843" y1="51376" x2="30079" y2="41284"/>
                        <a14:backgroundMark x1="74488" y1="15596" x2="88031" y2="60856"/>
                        <a14:backgroundMark x1="84094" y1="23242" x2="68819" y2="40367"/>
                        <a14:backgroundMark x1="99685" y1="27523" x2="99685" y2="2752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0"/>
            <a:ext cx="11745894" cy="604867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ina_Fedishin_-_Lishe_u_nas_na_Ukra_n_roste_kalina_pri_dolin_.Voda_dzherelna_z_nebom_sin_m_lishe_u_na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Documents and Settings\Admin\Рабочий стол\dnestr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922" y="3812085"/>
            <a:ext cx="9119940" cy="30626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:\НО\каньйон\800px-Відслонення_Дністровського_каньйону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1962"/>
            <a:ext cx="5148064" cy="386104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Admin\Рабочий стол\9767280_cd96f7b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5290"/>
            <a:ext cx="5023627" cy="376772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Admin\Рабочий стол\IMG_8000copfy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73"/>
          <a:stretch/>
        </p:blipFill>
        <p:spPr bwMode="auto">
          <a:xfrm>
            <a:off x="828700" y="1976901"/>
            <a:ext cx="7416824" cy="4525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37910"/>
            <a:ext cx="6804248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загальна 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протяжність – 1352 км  </a:t>
            </a:r>
            <a:endParaRPr lang="ru-RU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площа 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водозбору 72100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км2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агальне 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падіння 759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середній 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нахил водної поверхні -1,78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%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овжина 262 </a:t>
            </a:r>
            <a:r>
              <a:rPr lang="ru-RU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км</a:t>
            </a:r>
          </a:p>
        </p:txBody>
      </p:sp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0"/>
            <a:ext cx="6844759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6000" b="1" cap="all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Софія Київська</a:t>
            </a:r>
            <a:endParaRPr lang="ru-RU" sz="6000" b="1" cap="all" dirty="0">
              <a:ln w="9000" cmpd="sng">
                <a:noFill/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8194" name="Picture 2" descr="H:\НО\софія\sofiyskiy_sobor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99208"/>
            <a:ext cx="6112348" cy="4558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8964" y="877685"/>
            <a:ext cx="9115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Софійський собор – всесвітньо відома пам’ятка архітектури і монументального живопису ХІ ст. У 1990 р. собор разом ансамблем монастирських споруд на його подвір’ї занесено до Списку всесвітньої спадщини ЮНЕСКО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Софія зберігає найбільший у світі ансамбль унікальних мозаїк і фресок першої чверті ХІ ст. – 260 м кв. мозаїк та 3000 м кв. фресок.</a:t>
            </a:r>
          </a:p>
        </p:txBody>
      </p:sp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:\НО\софія\Свята_Софія_Київська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20208"/>
            <a:ext cx="4608512" cy="3526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 descr="H:\НО\софія\IMG_004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604" y="116632"/>
            <a:ext cx="4324350" cy="3248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0" name="Picture 4" descr="C:\Documents and Settings\Admin\Рабочий стол\2810212_bff40b5c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9" y="-131564"/>
            <a:ext cx="2808312" cy="374441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H:\НО\софія\IMG_01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054" y="2870200"/>
            <a:ext cx="3219450" cy="42862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Documents and Settings\Admin\Рабочий стол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4348" y="1"/>
            <a:ext cx="3784714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3" name="Picture 3" descr="C:\Documents and Settings\Admin\Рабочий стол\10021801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66985"/>
            <a:ext cx="3271590" cy="2562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C:\Documents and Settings\Admin\Рабочий стол\sofiyskiy_sobor_61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264"/>
            <a:ext cx="4743180" cy="3573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5" name="Picture 5" descr="C:\Documents and Settings\Admin\Рабочий стол\ArticleImages_43876_Мозаїка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3535" y="4077072"/>
            <a:ext cx="5406314" cy="2552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:\НО\софія\IMG_00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5827" y="-37829"/>
            <a:ext cx="4868173" cy="3656492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НО\софія\IMG_01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708920"/>
            <a:ext cx="5715000" cy="42862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:\НО\софія\IMG_0099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4472" y="3637982"/>
            <a:ext cx="3411731" cy="341173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:\НО\софія\IMG_014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420" y="-171400"/>
            <a:ext cx="3672407" cy="367240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28577" y="47327"/>
            <a:ext cx="8783367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800" b="1" cap="all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Києво-печерська  лавра</a:t>
            </a:r>
            <a:endParaRPr lang="ru-RU" sz="4800" b="1" cap="all" dirty="0">
              <a:ln w="9000" cmpd="sng">
                <a:noFill/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755" y="86409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Києво-Печерська Свято-Успенська Лавра міститься на правому березі Дніпра, на високих дніпровських пагорбах. Монастир заснований у 1051 році за князя Ярослава Володимировича монахом Антонієм, як печерний монастир. Вважається одним з перших монастирів на Русі, що поклав початок руському чернецтву. Співзасновником монастиря вважається один з перших учнів Антонія - Феодосій.</a:t>
            </a:r>
          </a:p>
        </p:txBody>
      </p:sp>
      <p:pic>
        <p:nvPicPr>
          <p:cNvPr id="12290" name="Picture 2" descr="C:\Documents and Settings\Admin\Рабочий стол\file_15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302" y="2341424"/>
            <a:ext cx="6838980" cy="4516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Admin\Рабочий стол\2405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40968"/>
            <a:ext cx="4876243" cy="3717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4" name="Picture 2" descr="C:\Documents and Settings\Admin\Рабочий стол\174652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972517" cy="3729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319" name="Picture 7" descr="C:\Documents and Settings\Admin\Рабочий стол\148fccd171_12355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254" y="3994919"/>
            <a:ext cx="4203149" cy="28021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Documents and Settings\Admin\Рабочий стол\Uspenskiy_Cathedal.Kievo-Pecherskaya_Lavr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315416"/>
            <a:ext cx="3455569" cy="368038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Documents and Settings\Admin\Рабочий стол\kiev_pechersk_lavra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94" b="6094"/>
          <a:stretch/>
        </p:blipFill>
        <p:spPr bwMode="auto">
          <a:xfrm>
            <a:off x="26474" y="432048"/>
            <a:ext cx="4466220" cy="522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38" name="Picture 2" descr="C:\Documents and Settings\Admin\Рабочий стол\kiev_pechersk_lavra_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382"/>
          <a:stretch/>
        </p:blipFill>
        <p:spPr bwMode="auto">
          <a:xfrm>
            <a:off x="4721545" y="432048"/>
            <a:ext cx="4474842" cy="522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Documents and Settings\Admin\Рабочий стол\night_lav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379"/>
            <a:ext cx="4572000" cy="3901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3" name="Picture 3" descr="C:\Documents and Settings\Admin\Рабочий стол\kiev_lavr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2870" y="3558205"/>
            <a:ext cx="5685996" cy="3269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4" name="Picture 4" descr="C:\Documents and Settings\Admin\Рабочий стол\images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8687" y="4115256"/>
            <a:ext cx="3854583" cy="28421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Documents and Settings\Admin\Рабочий стол\LAVRA43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913" y="188640"/>
            <a:ext cx="4095750" cy="32670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BeFunky_Map_of_the_Seven_Wonders_of_Ukraine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4427984" y="980728"/>
            <a:ext cx="1076579" cy="900676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4283968" y="2297027"/>
            <a:ext cx="1050388" cy="953861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785255" y="2297027"/>
            <a:ext cx="698513" cy="927480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6732240" y="2972238"/>
            <a:ext cx="950366" cy="932830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203848" y="1196752"/>
            <a:ext cx="1080120" cy="684652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6012160" y="5589240"/>
            <a:ext cx="950366" cy="864096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487343" y="5159184"/>
            <a:ext cx="16693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Херсонес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92"/>
          <a:stretch/>
        </p:blipFill>
        <p:spPr bwMode="auto">
          <a:xfrm>
            <a:off x="1440978" y="1247155"/>
            <a:ext cx="1387065" cy="711725"/>
          </a:xfrm>
          <a:prstGeom prst="roundRect">
            <a:avLst>
              <a:gd name="adj" fmla="val 3364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08963" y="1773807"/>
            <a:ext cx="22981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Кам'янець»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3397" y="-34694"/>
            <a:ext cx="1230659" cy="829658"/>
          </a:xfrm>
          <a:prstGeom prst="roundRect">
            <a:avLst>
              <a:gd name="adj" fmla="val 175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0898" y="1211239"/>
            <a:ext cx="1296027" cy="972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966498" y="580011"/>
            <a:ext cx="39920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Києво-Печерська лавра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12764" y="1979456"/>
            <a:ext cx="24547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Парк Софіївка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4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812"/>
          <a:stretch/>
        </p:blipFill>
        <p:spPr bwMode="auto">
          <a:xfrm>
            <a:off x="2703688" y="0"/>
            <a:ext cx="1000319" cy="898248"/>
          </a:xfrm>
          <a:prstGeom prst="roundRect">
            <a:avLst>
              <a:gd name="adj" fmla="val 144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417" y="1881404"/>
            <a:ext cx="1383223" cy="1037417"/>
          </a:xfrm>
          <a:prstGeom prst="roundRect">
            <a:avLst>
              <a:gd name="adj" fmla="val 306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00"/>
          <a:stretch/>
        </p:blipFill>
        <p:spPr bwMode="auto">
          <a:xfrm>
            <a:off x="6744888" y="4484690"/>
            <a:ext cx="1154275" cy="744510"/>
          </a:xfrm>
          <a:prstGeom prst="roundRect">
            <a:avLst>
              <a:gd name="adj" fmla="val 2018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576925" y="2701287"/>
            <a:ext cx="26432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Острів Хортиця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9" name="Picture 2" descr="G:\Новая папка\каньйон\800px-Dnister_canyon_Tern-3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08" y="3179906"/>
            <a:ext cx="1440978" cy="72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2119189" y="781742"/>
            <a:ext cx="25974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Софія Київська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1670050" y="3333750"/>
            <a:ext cx="375872" cy="590550"/>
          </a:xfrm>
          <a:custGeom>
            <a:avLst/>
            <a:gdLst>
              <a:gd name="connsiteX0" fmla="*/ 0 w 375872"/>
              <a:gd name="connsiteY0" fmla="*/ 590550 h 590550"/>
              <a:gd name="connsiteX1" fmla="*/ 38100 w 375872"/>
              <a:gd name="connsiteY1" fmla="*/ 501650 h 590550"/>
              <a:gd name="connsiteX2" fmla="*/ 12700 w 375872"/>
              <a:gd name="connsiteY2" fmla="*/ 425450 h 590550"/>
              <a:gd name="connsiteX3" fmla="*/ 38100 w 375872"/>
              <a:gd name="connsiteY3" fmla="*/ 381000 h 590550"/>
              <a:gd name="connsiteX4" fmla="*/ 44450 w 375872"/>
              <a:gd name="connsiteY4" fmla="*/ 342900 h 590550"/>
              <a:gd name="connsiteX5" fmla="*/ 82550 w 375872"/>
              <a:gd name="connsiteY5" fmla="*/ 323850 h 590550"/>
              <a:gd name="connsiteX6" fmla="*/ 114300 w 375872"/>
              <a:gd name="connsiteY6" fmla="*/ 298450 h 590550"/>
              <a:gd name="connsiteX7" fmla="*/ 120650 w 375872"/>
              <a:gd name="connsiteY7" fmla="*/ 260350 h 590550"/>
              <a:gd name="connsiteX8" fmla="*/ 127000 w 375872"/>
              <a:gd name="connsiteY8" fmla="*/ 222250 h 590550"/>
              <a:gd name="connsiteX9" fmla="*/ 146050 w 375872"/>
              <a:gd name="connsiteY9" fmla="*/ 228600 h 590550"/>
              <a:gd name="connsiteX10" fmla="*/ 196850 w 375872"/>
              <a:gd name="connsiteY10" fmla="*/ 184150 h 590550"/>
              <a:gd name="connsiteX11" fmla="*/ 279400 w 375872"/>
              <a:gd name="connsiteY11" fmla="*/ 127000 h 590550"/>
              <a:gd name="connsiteX12" fmla="*/ 349250 w 375872"/>
              <a:gd name="connsiteY12" fmla="*/ 139700 h 590550"/>
              <a:gd name="connsiteX13" fmla="*/ 368300 w 375872"/>
              <a:gd name="connsiteY13" fmla="*/ 107950 h 590550"/>
              <a:gd name="connsiteX14" fmla="*/ 374650 w 375872"/>
              <a:gd name="connsiteY14" fmla="*/ 63500 h 590550"/>
              <a:gd name="connsiteX15" fmla="*/ 374650 w 375872"/>
              <a:gd name="connsiteY15" fmla="*/ 31750 h 590550"/>
              <a:gd name="connsiteX16" fmla="*/ 361950 w 375872"/>
              <a:gd name="connsiteY16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5872" h="590550">
                <a:moveTo>
                  <a:pt x="0" y="590550"/>
                </a:moveTo>
                <a:cubicBezTo>
                  <a:pt x="17991" y="559858"/>
                  <a:pt x="35983" y="529167"/>
                  <a:pt x="38100" y="501650"/>
                </a:cubicBezTo>
                <a:cubicBezTo>
                  <a:pt x="40217" y="474133"/>
                  <a:pt x="12700" y="445558"/>
                  <a:pt x="12700" y="425450"/>
                </a:cubicBezTo>
                <a:cubicBezTo>
                  <a:pt x="12700" y="405342"/>
                  <a:pt x="32808" y="394758"/>
                  <a:pt x="38100" y="381000"/>
                </a:cubicBezTo>
                <a:cubicBezTo>
                  <a:pt x="43392" y="367242"/>
                  <a:pt x="37042" y="352425"/>
                  <a:pt x="44450" y="342900"/>
                </a:cubicBezTo>
                <a:cubicBezTo>
                  <a:pt x="51858" y="333375"/>
                  <a:pt x="70908" y="331258"/>
                  <a:pt x="82550" y="323850"/>
                </a:cubicBezTo>
                <a:cubicBezTo>
                  <a:pt x="94192" y="316442"/>
                  <a:pt x="107950" y="309033"/>
                  <a:pt x="114300" y="298450"/>
                </a:cubicBezTo>
                <a:cubicBezTo>
                  <a:pt x="120650" y="287867"/>
                  <a:pt x="120650" y="260350"/>
                  <a:pt x="120650" y="260350"/>
                </a:cubicBezTo>
                <a:cubicBezTo>
                  <a:pt x="122767" y="247650"/>
                  <a:pt x="122767" y="227542"/>
                  <a:pt x="127000" y="222250"/>
                </a:cubicBezTo>
                <a:cubicBezTo>
                  <a:pt x="131233" y="216958"/>
                  <a:pt x="134408" y="234950"/>
                  <a:pt x="146050" y="228600"/>
                </a:cubicBezTo>
                <a:cubicBezTo>
                  <a:pt x="157692" y="222250"/>
                  <a:pt x="174625" y="201083"/>
                  <a:pt x="196850" y="184150"/>
                </a:cubicBezTo>
                <a:cubicBezTo>
                  <a:pt x="219075" y="167217"/>
                  <a:pt x="254000" y="134408"/>
                  <a:pt x="279400" y="127000"/>
                </a:cubicBezTo>
                <a:cubicBezTo>
                  <a:pt x="304800" y="119592"/>
                  <a:pt x="334433" y="142875"/>
                  <a:pt x="349250" y="139700"/>
                </a:cubicBezTo>
                <a:cubicBezTo>
                  <a:pt x="364067" y="136525"/>
                  <a:pt x="364067" y="120650"/>
                  <a:pt x="368300" y="107950"/>
                </a:cubicBezTo>
                <a:cubicBezTo>
                  <a:pt x="372533" y="95250"/>
                  <a:pt x="373592" y="76200"/>
                  <a:pt x="374650" y="63500"/>
                </a:cubicBezTo>
                <a:cubicBezTo>
                  <a:pt x="375708" y="50800"/>
                  <a:pt x="376767" y="42333"/>
                  <a:pt x="374650" y="31750"/>
                </a:cubicBezTo>
                <a:cubicBezTo>
                  <a:pt x="372533" y="21167"/>
                  <a:pt x="367241" y="10583"/>
                  <a:pt x="361950" y="0"/>
                </a:cubicBezTo>
              </a:path>
            </a:pathLst>
          </a:custGeom>
          <a:ln w="2540">
            <a:solidFill>
              <a:srgbClr val="5F5F5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" name="Полилиния 1023"/>
          <p:cNvSpPr/>
          <p:nvPr/>
        </p:nvSpPr>
        <p:spPr>
          <a:xfrm>
            <a:off x="2058802" y="3264215"/>
            <a:ext cx="891961" cy="210272"/>
          </a:xfrm>
          <a:custGeom>
            <a:avLst/>
            <a:gdLst>
              <a:gd name="connsiteX0" fmla="*/ 0 w 891961"/>
              <a:gd name="connsiteY0" fmla="*/ 23137 h 210272"/>
              <a:gd name="connsiteX1" fmla="*/ 50489 w 891961"/>
              <a:gd name="connsiteY1" fmla="*/ 28747 h 210272"/>
              <a:gd name="connsiteX2" fmla="*/ 84148 w 891961"/>
              <a:gd name="connsiteY2" fmla="*/ 698 h 210272"/>
              <a:gd name="connsiteX3" fmla="*/ 117807 w 891961"/>
              <a:gd name="connsiteY3" fmla="*/ 62406 h 210272"/>
              <a:gd name="connsiteX4" fmla="*/ 140246 w 891961"/>
              <a:gd name="connsiteY4" fmla="*/ 73625 h 210272"/>
              <a:gd name="connsiteX5" fmla="*/ 173905 w 891961"/>
              <a:gd name="connsiteY5" fmla="*/ 51186 h 210272"/>
              <a:gd name="connsiteX6" fmla="*/ 190734 w 891961"/>
              <a:gd name="connsiteY6" fmla="*/ 39967 h 210272"/>
              <a:gd name="connsiteX7" fmla="*/ 224393 w 891961"/>
              <a:gd name="connsiteY7" fmla="*/ 51186 h 210272"/>
              <a:gd name="connsiteX8" fmla="*/ 224393 w 891961"/>
              <a:gd name="connsiteY8" fmla="*/ 79235 h 210272"/>
              <a:gd name="connsiteX9" fmla="*/ 230003 w 891961"/>
              <a:gd name="connsiteY9" fmla="*/ 118504 h 210272"/>
              <a:gd name="connsiteX10" fmla="*/ 258052 w 891961"/>
              <a:gd name="connsiteY10" fmla="*/ 140943 h 210272"/>
              <a:gd name="connsiteX11" fmla="*/ 330980 w 891961"/>
              <a:gd name="connsiteY11" fmla="*/ 146553 h 210272"/>
              <a:gd name="connsiteX12" fmla="*/ 359029 w 891961"/>
              <a:gd name="connsiteY12" fmla="*/ 146553 h 210272"/>
              <a:gd name="connsiteX13" fmla="*/ 443176 w 891961"/>
              <a:gd name="connsiteY13" fmla="*/ 180212 h 210272"/>
              <a:gd name="connsiteX14" fmla="*/ 443176 w 891961"/>
              <a:gd name="connsiteY14" fmla="*/ 197041 h 210272"/>
              <a:gd name="connsiteX15" fmla="*/ 471225 w 891961"/>
              <a:gd name="connsiteY15" fmla="*/ 157773 h 210272"/>
              <a:gd name="connsiteX16" fmla="*/ 465615 w 891961"/>
              <a:gd name="connsiteY16" fmla="*/ 112894 h 210272"/>
              <a:gd name="connsiteX17" fmla="*/ 499274 w 891961"/>
              <a:gd name="connsiteY17" fmla="*/ 124114 h 210272"/>
              <a:gd name="connsiteX18" fmla="*/ 527323 w 891961"/>
              <a:gd name="connsiteY18" fmla="*/ 146553 h 210272"/>
              <a:gd name="connsiteX19" fmla="*/ 532933 w 891961"/>
              <a:gd name="connsiteY19" fmla="*/ 112894 h 210272"/>
              <a:gd name="connsiteX20" fmla="*/ 544153 w 891961"/>
              <a:gd name="connsiteY20" fmla="*/ 96065 h 210272"/>
              <a:gd name="connsiteX21" fmla="*/ 577811 w 891961"/>
              <a:gd name="connsiteY21" fmla="*/ 96065 h 210272"/>
              <a:gd name="connsiteX22" fmla="*/ 594641 w 891961"/>
              <a:gd name="connsiteY22" fmla="*/ 140943 h 210272"/>
              <a:gd name="connsiteX23" fmla="*/ 594641 w 891961"/>
              <a:gd name="connsiteY23" fmla="*/ 157773 h 210272"/>
              <a:gd name="connsiteX24" fmla="*/ 617080 w 891961"/>
              <a:gd name="connsiteY24" fmla="*/ 135333 h 210272"/>
              <a:gd name="connsiteX25" fmla="*/ 656349 w 891961"/>
              <a:gd name="connsiteY25" fmla="*/ 118504 h 210272"/>
              <a:gd name="connsiteX26" fmla="*/ 690008 w 891961"/>
              <a:gd name="connsiteY26" fmla="*/ 140943 h 210272"/>
              <a:gd name="connsiteX27" fmla="*/ 740496 w 891961"/>
              <a:gd name="connsiteY27" fmla="*/ 118504 h 210272"/>
              <a:gd name="connsiteX28" fmla="*/ 768545 w 891961"/>
              <a:gd name="connsiteY28" fmla="*/ 129724 h 210272"/>
              <a:gd name="connsiteX29" fmla="*/ 802204 w 891961"/>
              <a:gd name="connsiteY29" fmla="*/ 107284 h 210272"/>
              <a:gd name="connsiteX30" fmla="*/ 830253 w 891961"/>
              <a:gd name="connsiteY30" fmla="*/ 84845 h 210272"/>
              <a:gd name="connsiteX31" fmla="*/ 863912 w 891961"/>
              <a:gd name="connsiteY31" fmla="*/ 118504 h 210272"/>
              <a:gd name="connsiteX32" fmla="*/ 886351 w 891961"/>
              <a:gd name="connsiteY32" fmla="*/ 146553 h 210272"/>
              <a:gd name="connsiteX33" fmla="*/ 880742 w 891961"/>
              <a:gd name="connsiteY33" fmla="*/ 202651 h 210272"/>
              <a:gd name="connsiteX34" fmla="*/ 891961 w 891961"/>
              <a:gd name="connsiteY34" fmla="*/ 208261 h 21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91961" h="210272">
                <a:moveTo>
                  <a:pt x="0" y="23137"/>
                </a:moveTo>
                <a:cubicBezTo>
                  <a:pt x="18232" y="27812"/>
                  <a:pt x="36464" y="32487"/>
                  <a:pt x="50489" y="28747"/>
                </a:cubicBezTo>
                <a:cubicBezTo>
                  <a:pt x="64514" y="25007"/>
                  <a:pt x="72928" y="-4912"/>
                  <a:pt x="84148" y="698"/>
                </a:cubicBezTo>
                <a:cubicBezTo>
                  <a:pt x="95368" y="6308"/>
                  <a:pt x="108457" y="50252"/>
                  <a:pt x="117807" y="62406"/>
                </a:cubicBezTo>
                <a:cubicBezTo>
                  <a:pt x="127157" y="74561"/>
                  <a:pt x="130896" y="75495"/>
                  <a:pt x="140246" y="73625"/>
                </a:cubicBezTo>
                <a:cubicBezTo>
                  <a:pt x="149596" y="71755"/>
                  <a:pt x="173905" y="51186"/>
                  <a:pt x="173905" y="51186"/>
                </a:cubicBezTo>
                <a:cubicBezTo>
                  <a:pt x="182320" y="45576"/>
                  <a:pt x="182319" y="39967"/>
                  <a:pt x="190734" y="39967"/>
                </a:cubicBezTo>
                <a:cubicBezTo>
                  <a:pt x="199149" y="39967"/>
                  <a:pt x="218783" y="44641"/>
                  <a:pt x="224393" y="51186"/>
                </a:cubicBezTo>
                <a:cubicBezTo>
                  <a:pt x="230003" y="57731"/>
                  <a:pt x="223458" y="68015"/>
                  <a:pt x="224393" y="79235"/>
                </a:cubicBezTo>
                <a:cubicBezTo>
                  <a:pt x="225328" y="90455"/>
                  <a:pt x="224393" y="108219"/>
                  <a:pt x="230003" y="118504"/>
                </a:cubicBezTo>
                <a:cubicBezTo>
                  <a:pt x="235613" y="128789"/>
                  <a:pt x="241223" y="136268"/>
                  <a:pt x="258052" y="140943"/>
                </a:cubicBezTo>
                <a:cubicBezTo>
                  <a:pt x="274882" y="145618"/>
                  <a:pt x="314151" y="145618"/>
                  <a:pt x="330980" y="146553"/>
                </a:cubicBezTo>
                <a:cubicBezTo>
                  <a:pt x="347810" y="147488"/>
                  <a:pt x="340330" y="140943"/>
                  <a:pt x="359029" y="146553"/>
                </a:cubicBezTo>
                <a:cubicBezTo>
                  <a:pt x="377728" y="152163"/>
                  <a:pt x="429152" y="171797"/>
                  <a:pt x="443176" y="180212"/>
                </a:cubicBezTo>
                <a:cubicBezTo>
                  <a:pt x="457201" y="188627"/>
                  <a:pt x="438501" y="200781"/>
                  <a:pt x="443176" y="197041"/>
                </a:cubicBezTo>
                <a:cubicBezTo>
                  <a:pt x="447851" y="193301"/>
                  <a:pt x="467485" y="171798"/>
                  <a:pt x="471225" y="157773"/>
                </a:cubicBezTo>
                <a:cubicBezTo>
                  <a:pt x="474965" y="143749"/>
                  <a:pt x="460940" y="118504"/>
                  <a:pt x="465615" y="112894"/>
                </a:cubicBezTo>
                <a:cubicBezTo>
                  <a:pt x="470290" y="107284"/>
                  <a:pt x="488989" y="118504"/>
                  <a:pt x="499274" y="124114"/>
                </a:cubicBezTo>
                <a:cubicBezTo>
                  <a:pt x="509559" y="129724"/>
                  <a:pt x="521713" y="148423"/>
                  <a:pt x="527323" y="146553"/>
                </a:cubicBezTo>
                <a:cubicBezTo>
                  <a:pt x="532933" y="144683"/>
                  <a:pt x="530128" y="121309"/>
                  <a:pt x="532933" y="112894"/>
                </a:cubicBezTo>
                <a:cubicBezTo>
                  <a:pt x="535738" y="104479"/>
                  <a:pt x="536673" y="98870"/>
                  <a:pt x="544153" y="96065"/>
                </a:cubicBezTo>
                <a:cubicBezTo>
                  <a:pt x="551633" y="93260"/>
                  <a:pt x="569396" y="88585"/>
                  <a:pt x="577811" y="96065"/>
                </a:cubicBezTo>
                <a:cubicBezTo>
                  <a:pt x="586226" y="103545"/>
                  <a:pt x="591836" y="130658"/>
                  <a:pt x="594641" y="140943"/>
                </a:cubicBezTo>
                <a:cubicBezTo>
                  <a:pt x="597446" y="151228"/>
                  <a:pt x="590901" y="158708"/>
                  <a:pt x="594641" y="157773"/>
                </a:cubicBezTo>
                <a:cubicBezTo>
                  <a:pt x="598381" y="156838"/>
                  <a:pt x="606795" y="141878"/>
                  <a:pt x="617080" y="135333"/>
                </a:cubicBezTo>
                <a:cubicBezTo>
                  <a:pt x="627365" y="128788"/>
                  <a:pt x="644194" y="117569"/>
                  <a:pt x="656349" y="118504"/>
                </a:cubicBezTo>
                <a:cubicBezTo>
                  <a:pt x="668504" y="119439"/>
                  <a:pt x="675984" y="140943"/>
                  <a:pt x="690008" y="140943"/>
                </a:cubicBezTo>
                <a:cubicBezTo>
                  <a:pt x="704032" y="140943"/>
                  <a:pt x="727407" y="120374"/>
                  <a:pt x="740496" y="118504"/>
                </a:cubicBezTo>
                <a:cubicBezTo>
                  <a:pt x="753585" y="116634"/>
                  <a:pt x="758260" y="131594"/>
                  <a:pt x="768545" y="129724"/>
                </a:cubicBezTo>
                <a:cubicBezTo>
                  <a:pt x="778830" y="127854"/>
                  <a:pt x="791919" y="114764"/>
                  <a:pt x="802204" y="107284"/>
                </a:cubicBezTo>
                <a:cubicBezTo>
                  <a:pt x="812489" y="99804"/>
                  <a:pt x="819968" y="82975"/>
                  <a:pt x="830253" y="84845"/>
                </a:cubicBezTo>
                <a:cubicBezTo>
                  <a:pt x="840538" y="86715"/>
                  <a:pt x="854562" y="108219"/>
                  <a:pt x="863912" y="118504"/>
                </a:cubicBezTo>
                <a:cubicBezTo>
                  <a:pt x="873262" y="128789"/>
                  <a:pt x="883546" y="132529"/>
                  <a:pt x="886351" y="146553"/>
                </a:cubicBezTo>
                <a:cubicBezTo>
                  <a:pt x="889156" y="160577"/>
                  <a:pt x="879807" y="192366"/>
                  <a:pt x="880742" y="202651"/>
                </a:cubicBezTo>
                <a:cubicBezTo>
                  <a:pt x="881677" y="212936"/>
                  <a:pt x="886819" y="210598"/>
                  <a:pt x="891961" y="208261"/>
                </a:cubicBezTo>
              </a:path>
            </a:pathLst>
          </a:custGeom>
          <a:ln w="3175">
            <a:solidFill>
              <a:srgbClr val="3333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Овал 1024"/>
          <p:cNvSpPr/>
          <p:nvPr/>
        </p:nvSpPr>
        <p:spPr>
          <a:xfrm>
            <a:off x="2339752" y="3429000"/>
            <a:ext cx="165030" cy="144016"/>
          </a:xfrm>
          <a:prstGeom prst="ellipse">
            <a:avLst/>
          </a:prstGeom>
          <a:solidFill>
            <a:srgbClr val="E0E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7" name="Полилиния 1026"/>
          <p:cNvSpPr/>
          <p:nvPr/>
        </p:nvSpPr>
        <p:spPr>
          <a:xfrm>
            <a:off x="1666115" y="2580515"/>
            <a:ext cx="168295" cy="465615"/>
          </a:xfrm>
          <a:custGeom>
            <a:avLst/>
            <a:gdLst>
              <a:gd name="connsiteX0" fmla="*/ 0 w 168295"/>
              <a:gd name="connsiteY0" fmla="*/ 0 h 465615"/>
              <a:gd name="connsiteX1" fmla="*/ 44879 w 168295"/>
              <a:gd name="connsiteY1" fmla="*/ 67318 h 465615"/>
              <a:gd name="connsiteX2" fmla="*/ 44879 w 168295"/>
              <a:gd name="connsiteY2" fmla="*/ 95367 h 465615"/>
              <a:gd name="connsiteX3" fmla="*/ 56098 w 168295"/>
              <a:gd name="connsiteY3" fmla="*/ 123416 h 465615"/>
              <a:gd name="connsiteX4" fmla="*/ 56098 w 168295"/>
              <a:gd name="connsiteY4" fmla="*/ 201954 h 465615"/>
              <a:gd name="connsiteX5" fmla="*/ 72928 w 168295"/>
              <a:gd name="connsiteY5" fmla="*/ 224393 h 465615"/>
              <a:gd name="connsiteX6" fmla="*/ 56098 w 168295"/>
              <a:gd name="connsiteY6" fmla="*/ 252442 h 465615"/>
              <a:gd name="connsiteX7" fmla="*/ 39269 w 168295"/>
              <a:gd name="connsiteY7" fmla="*/ 269272 h 465615"/>
              <a:gd name="connsiteX8" fmla="*/ 56098 w 168295"/>
              <a:gd name="connsiteY8" fmla="*/ 291711 h 465615"/>
              <a:gd name="connsiteX9" fmla="*/ 56098 w 168295"/>
              <a:gd name="connsiteY9" fmla="*/ 319760 h 465615"/>
              <a:gd name="connsiteX10" fmla="*/ 112197 w 168295"/>
              <a:gd name="connsiteY10" fmla="*/ 330979 h 465615"/>
              <a:gd name="connsiteX11" fmla="*/ 61708 w 168295"/>
              <a:gd name="connsiteY11" fmla="*/ 353419 h 465615"/>
              <a:gd name="connsiteX12" fmla="*/ 84148 w 168295"/>
              <a:gd name="connsiteY12" fmla="*/ 370248 h 465615"/>
              <a:gd name="connsiteX13" fmla="*/ 89757 w 168295"/>
              <a:gd name="connsiteY13" fmla="*/ 415127 h 465615"/>
              <a:gd name="connsiteX14" fmla="*/ 117806 w 168295"/>
              <a:gd name="connsiteY14" fmla="*/ 431956 h 465615"/>
              <a:gd name="connsiteX15" fmla="*/ 140246 w 168295"/>
              <a:gd name="connsiteY15" fmla="*/ 431956 h 465615"/>
              <a:gd name="connsiteX16" fmla="*/ 157075 w 168295"/>
              <a:gd name="connsiteY16" fmla="*/ 443176 h 465615"/>
              <a:gd name="connsiteX17" fmla="*/ 168295 w 168295"/>
              <a:gd name="connsiteY17" fmla="*/ 465615 h 46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8295" h="465615">
                <a:moveTo>
                  <a:pt x="0" y="0"/>
                </a:moveTo>
                <a:cubicBezTo>
                  <a:pt x="18699" y="25712"/>
                  <a:pt x="37399" y="51424"/>
                  <a:pt x="44879" y="67318"/>
                </a:cubicBezTo>
                <a:cubicBezTo>
                  <a:pt x="52359" y="83213"/>
                  <a:pt x="43009" y="86017"/>
                  <a:pt x="44879" y="95367"/>
                </a:cubicBezTo>
                <a:cubicBezTo>
                  <a:pt x="46749" y="104717"/>
                  <a:pt x="54228" y="105652"/>
                  <a:pt x="56098" y="123416"/>
                </a:cubicBezTo>
                <a:cubicBezTo>
                  <a:pt x="57968" y="141180"/>
                  <a:pt x="53293" y="185125"/>
                  <a:pt x="56098" y="201954"/>
                </a:cubicBezTo>
                <a:cubicBezTo>
                  <a:pt x="58903" y="218784"/>
                  <a:pt x="72928" y="215978"/>
                  <a:pt x="72928" y="224393"/>
                </a:cubicBezTo>
                <a:cubicBezTo>
                  <a:pt x="72928" y="232808"/>
                  <a:pt x="61708" y="244962"/>
                  <a:pt x="56098" y="252442"/>
                </a:cubicBezTo>
                <a:cubicBezTo>
                  <a:pt x="50488" y="259922"/>
                  <a:pt x="39269" y="262727"/>
                  <a:pt x="39269" y="269272"/>
                </a:cubicBezTo>
                <a:cubicBezTo>
                  <a:pt x="39269" y="275817"/>
                  <a:pt x="53293" y="283296"/>
                  <a:pt x="56098" y="291711"/>
                </a:cubicBezTo>
                <a:cubicBezTo>
                  <a:pt x="58903" y="300126"/>
                  <a:pt x="46748" y="313215"/>
                  <a:pt x="56098" y="319760"/>
                </a:cubicBezTo>
                <a:cubicBezTo>
                  <a:pt x="65448" y="326305"/>
                  <a:pt x="111262" y="325369"/>
                  <a:pt x="112197" y="330979"/>
                </a:cubicBezTo>
                <a:cubicBezTo>
                  <a:pt x="113132" y="336589"/>
                  <a:pt x="66383" y="346874"/>
                  <a:pt x="61708" y="353419"/>
                </a:cubicBezTo>
                <a:cubicBezTo>
                  <a:pt x="57033" y="359964"/>
                  <a:pt x="79473" y="359963"/>
                  <a:pt x="84148" y="370248"/>
                </a:cubicBezTo>
                <a:cubicBezTo>
                  <a:pt x="88823" y="380533"/>
                  <a:pt x="84147" y="404842"/>
                  <a:pt x="89757" y="415127"/>
                </a:cubicBezTo>
                <a:cubicBezTo>
                  <a:pt x="95367" y="425412"/>
                  <a:pt x="109391" y="429151"/>
                  <a:pt x="117806" y="431956"/>
                </a:cubicBezTo>
                <a:cubicBezTo>
                  <a:pt x="126221" y="434761"/>
                  <a:pt x="133701" y="430086"/>
                  <a:pt x="140246" y="431956"/>
                </a:cubicBezTo>
                <a:cubicBezTo>
                  <a:pt x="146791" y="433826"/>
                  <a:pt x="152400" y="437566"/>
                  <a:pt x="157075" y="443176"/>
                </a:cubicBezTo>
                <a:cubicBezTo>
                  <a:pt x="161750" y="448786"/>
                  <a:pt x="168295" y="465615"/>
                  <a:pt x="168295" y="46561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8" name="Полилиния 1027"/>
          <p:cNvSpPr/>
          <p:nvPr/>
        </p:nvSpPr>
        <p:spPr>
          <a:xfrm>
            <a:off x="1817580" y="3023691"/>
            <a:ext cx="1127573" cy="454395"/>
          </a:xfrm>
          <a:custGeom>
            <a:avLst/>
            <a:gdLst>
              <a:gd name="connsiteX0" fmla="*/ 1127573 w 1127573"/>
              <a:gd name="connsiteY0" fmla="*/ 454395 h 454395"/>
              <a:gd name="connsiteX1" fmla="*/ 1116354 w 1127573"/>
              <a:gd name="connsiteY1" fmla="*/ 387077 h 454395"/>
              <a:gd name="connsiteX2" fmla="*/ 1077085 w 1127573"/>
              <a:gd name="connsiteY2" fmla="*/ 330979 h 454395"/>
              <a:gd name="connsiteX3" fmla="*/ 1032207 w 1127573"/>
              <a:gd name="connsiteY3" fmla="*/ 319759 h 454395"/>
              <a:gd name="connsiteX4" fmla="*/ 1009767 w 1127573"/>
              <a:gd name="connsiteY4" fmla="*/ 381467 h 454395"/>
              <a:gd name="connsiteX5" fmla="*/ 981718 w 1127573"/>
              <a:gd name="connsiteY5" fmla="*/ 353418 h 454395"/>
              <a:gd name="connsiteX6" fmla="*/ 953669 w 1127573"/>
              <a:gd name="connsiteY6" fmla="*/ 375857 h 454395"/>
              <a:gd name="connsiteX7" fmla="*/ 920010 w 1127573"/>
              <a:gd name="connsiteY7" fmla="*/ 370248 h 454395"/>
              <a:gd name="connsiteX8" fmla="*/ 897571 w 1127573"/>
              <a:gd name="connsiteY8" fmla="*/ 342199 h 454395"/>
              <a:gd name="connsiteX9" fmla="*/ 835863 w 1127573"/>
              <a:gd name="connsiteY9" fmla="*/ 381467 h 454395"/>
              <a:gd name="connsiteX10" fmla="*/ 819033 w 1127573"/>
              <a:gd name="connsiteY10" fmla="*/ 342199 h 454395"/>
              <a:gd name="connsiteX11" fmla="*/ 785375 w 1127573"/>
              <a:gd name="connsiteY11" fmla="*/ 330979 h 454395"/>
              <a:gd name="connsiteX12" fmla="*/ 774155 w 1127573"/>
              <a:gd name="connsiteY12" fmla="*/ 370248 h 454395"/>
              <a:gd name="connsiteX13" fmla="*/ 762935 w 1127573"/>
              <a:gd name="connsiteY13" fmla="*/ 398297 h 454395"/>
              <a:gd name="connsiteX14" fmla="*/ 723667 w 1127573"/>
              <a:gd name="connsiteY14" fmla="*/ 347808 h 454395"/>
              <a:gd name="connsiteX15" fmla="*/ 718057 w 1127573"/>
              <a:gd name="connsiteY15" fmla="*/ 398297 h 454395"/>
              <a:gd name="connsiteX16" fmla="*/ 684398 w 1127573"/>
              <a:gd name="connsiteY16" fmla="*/ 431956 h 454395"/>
              <a:gd name="connsiteX17" fmla="*/ 650739 w 1127573"/>
              <a:gd name="connsiteY17" fmla="*/ 398297 h 454395"/>
              <a:gd name="connsiteX18" fmla="*/ 622690 w 1127573"/>
              <a:gd name="connsiteY18" fmla="*/ 387077 h 454395"/>
              <a:gd name="connsiteX19" fmla="*/ 577811 w 1127573"/>
              <a:gd name="connsiteY19" fmla="*/ 381467 h 454395"/>
              <a:gd name="connsiteX20" fmla="*/ 499274 w 1127573"/>
              <a:gd name="connsiteY20" fmla="*/ 381467 h 454395"/>
              <a:gd name="connsiteX21" fmla="*/ 471225 w 1127573"/>
              <a:gd name="connsiteY21" fmla="*/ 347808 h 454395"/>
              <a:gd name="connsiteX22" fmla="*/ 460005 w 1127573"/>
              <a:gd name="connsiteY22" fmla="*/ 302930 h 454395"/>
              <a:gd name="connsiteX23" fmla="*/ 448786 w 1127573"/>
              <a:gd name="connsiteY23" fmla="*/ 286100 h 454395"/>
              <a:gd name="connsiteX24" fmla="*/ 420737 w 1127573"/>
              <a:gd name="connsiteY24" fmla="*/ 291710 h 454395"/>
              <a:gd name="connsiteX25" fmla="*/ 381468 w 1127573"/>
              <a:gd name="connsiteY25" fmla="*/ 314149 h 454395"/>
              <a:gd name="connsiteX26" fmla="*/ 359029 w 1127573"/>
              <a:gd name="connsiteY26" fmla="*/ 302930 h 454395"/>
              <a:gd name="connsiteX27" fmla="*/ 342199 w 1127573"/>
              <a:gd name="connsiteY27" fmla="*/ 263661 h 454395"/>
              <a:gd name="connsiteX28" fmla="*/ 319760 w 1127573"/>
              <a:gd name="connsiteY28" fmla="*/ 230002 h 454395"/>
              <a:gd name="connsiteX29" fmla="*/ 308540 w 1127573"/>
              <a:gd name="connsiteY29" fmla="*/ 263661 h 454395"/>
              <a:gd name="connsiteX30" fmla="*/ 258052 w 1127573"/>
              <a:gd name="connsiteY30" fmla="*/ 263661 h 454395"/>
              <a:gd name="connsiteX31" fmla="*/ 241222 w 1127573"/>
              <a:gd name="connsiteY31" fmla="*/ 258051 h 454395"/>
              <a:gd name="connsiteX32" fmla="*/ 241222 w 1127573"/>
              <a:gd name="connsiteY32" fmla="*/ 213173 h 454395"/>
              <a:gd name="connsiteX33" fmla="*/ 235613 w 1127573"/>
              <a:gd name="connsiteY33" fmla="*/ 185124 h 454395"/>
              <a:gd name="connsiteX34" fmla="*/ 224393 w 1127573"/>
              <a:gd name="connsiteY34" fmla="*/ 157075 h 454395"/>
              <a:gd name="connsiteX35" fmla="*/ 201954 w 1127573"/>
              <a:gd name="connsiteY35" fmla="*/ 140245 h 454395"/>
              <a:gd name="connsiteX36" fmla="*/ 162685 w 1127573"/>
              <a:gd name="connsiteY36" fmla="*/ 117806 h 454395"/>
              <a:gd name="connsiteX37" fmla="*/ 162685 w 1127573"/>
              <a:gd name="connsiteY37" fmla="*/ 100976 h 454395"/>
              <a:gd name="connsiteX38" fmla="*/ 129026 w 1127573"/>
              <a:gd name="connsiteY38" fmla="*/ 95367 h 454395"/>
              <a:gd name="connsiteX39" fmla="*/ 100977 w 1127573"/>
              <a:gd name="connsiteY39" fmla="*/ 100976 h 454395"/>
              <a:gd name="connsiteX40" fmla="*/ 72928 w 1127573"/>
              <a:gd name="connsiteY40" fmla="*/ 106586 h 454395"/>
              <a:gd name="connsiteX41" fmla="*/ 67318 w 1127573"/>
              <a:gd name="connsiteY41" fmla="*/ 67318 h 454395"/>
              <a:gd name="connsiteX42" fmla="*/ 67318 w 1127573"/>
              <a:gd name="connsiteY42" fmla="*/ 50488 h 454395"/>
              <a:gd name="connsiteX43" fmla="*/ 22440 w 1127573"/>
              <a:gd name="connsiteY43" fmla="*/ 72927 h 454395"/>
              <a:gd name="connsiteX44" fmla="*/ 22440 w 1127573"/>
              <a:gd name="connsiteY44" fmla="*/ 61708 h 454395"/>
              <a:gd name="connsiteX45" fmla="*/ 11220 w 1127573"/>
              <a:gd name="connsiteY45" fmla="*/ 22439 h 454395"/>
              <a:gd name="connsiteX46" fmla="*/ 0 w 1127573"/>
              <a:gd name="connsiteY46" fmla="*/ 0 h 45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7573" h="454395">
                <a:moveTo>
                  <a:pt x="1127573" y="454395"/>
                </a:moveTo>
                <a:cubicBezTo>
                  <a:pt x="1126171" y="431020"/>
                  <a:pt x="1124769" y="407646"/>
                  <a:pt x="1116354" y="387077"/>
                </a:cubicBezTo>
                <a:cubicBezTo>
                  <a:pt x="1107939" y="366508"/>
                  <a:pt x="1091109" y="342199"/>
                  <a:pt x="1077085" y="330979"/>
                </a:cubicBezTo>
                <a:cubicBezTo>
                  <a:pt x="1063061" y="319759"/>
                  <a:pt x="1043427" y="311344"/>
                  <a:pt x="1032207" y="319759"/>
                </a:cubicBezTo>
                <a:cubicBezTo>
                  <a:pt x="1020987" y="328174"/>
                  <a:pt x="1018182" y="375857"/>
                  <a:pt x="1009767" y="381467"/>
                </a:cubicBezTo>
                <a:cubicBezTo>
                  <a:pt x="1001352" y="387077"/>
                  <a:pt x="991068" y="354353"/>
                  <a:pt x="981718" y="353418"/>
                </a:cubicBezTo>
                <a:cubicBezTo>
                  <a:pt x="972368" y="352483"/>
                  <a:pt x="963954" y="373052"/>
                  <a:pt x="953669" y="375857"/>
                </a:cubicBezTo>
                <a:cubicBezTo>
                  <a:pt x="943384" y="378662"/>
                  <a:pt x="929360" y="375858"/>
                  <a:pt x="920010" y="370248"/>
                </a:cubicBezTo>
                <a:cubicBezTo>
                  <a:pt x="910660" y="364638"/>
                  <a:pt x="911595" y="340329"/>
                  <a:pt x="897571" y="342199"/>
                </a:cubicBezTo>
                <a:cubicBezTo>
                  <a:pt x="883546" y="344069"/>
                  <a:pt x="848953" y="381467"/>
                  <a:pt x="835863" y="381467"/>
                </a:cubicBezTo>
                <a:cubicBezTo>
                  <a:pt x="822773" y="381467"/>
                  <a:pt x="827448" y="350614"/>
                  <a:pt x="819033" y="342199"/>
                </a:cubicBezTo>
                <a:cubicBezTo>
                  <a:pt x="810618" y="333784"/>
                  <a:pt x="792855" y="326304"/>
                  <a:pt x="785375" y="330979"/>
                </a:cubicBezTo>
                <a:cubicBezTo>
                  <a:pt x="777895" y="335654"/>
                  <a:pt x="777895" y="359028"/>
                  <a:pt x="774155" y="370248"/>
                </a:cubicBezTo>
                <a:cubicBezTo>
                  <a:pt x="770415" y="381468"/>
                  <a:pt x="771350" y="402037"/>
                  <a:pt x="762935" y="398297"/>
                </a:cubicBezTo>
                <a:cubicBezTo>
                  <a:pt x="754520" y="394557"/>
                  <a:pt x="731147" y="347808"/>
                  <a:pt x="723667" y="347808"/>
                </a:cubicBezTo>
                <a:cubicBezTo>
                  <a:pt x="716187" y="347808"/>
                  <a:pt x="724602" y="384272"/>
                  <a:pt x="718057" y="398297"/>
                </a:cubicBezTo>
                <a:cubicBezTo>
                  <a:pt x="711512" y="412322"/>
                  <a:pt x="695618" y="431956"/>
                  <a:pt x="684398" y="431956"/>
                </a:cubicBezTo>
                <a:cubicBezTo>
                  <a:pt x="673178" y="431956"/>
                  <a:pt x="661024" y="405777"/>
                  <a:pt x="650739" y="398297"/>
                </a:cubicBezTo>
                <a:cubicBezTo>
                  <a:pt x="640454" y="390817"/>
                  <a:pt x="634845" y="389882"/>
                  <a:pt x="622690" y="387077"/>
                </a:cubicBezTo>
                <a:cubicBezTo>
                  <a:pt x="610535" y="384272"/>
                  <a:pt x="598380" y="382402"/>
                  <a:pt x="577811" y="381467"/>
                </a:cubicBezTo>
                <a:cubicBezTo>
                  <a:pt x="557242" y="380532"/>
                  <a:pt x="517038" y="387077"/>
                  <a:pt x="499274" y="381467"/>
                </a:cubicBezTo>
                <a:cubicBezTo>
                  <a:pt x="481510" y="375857"/>
                  <a:pt x="477770" y="360897"/>
                  <a:pt x="471225" y="347808"/>
                </a:cubicBezTo>
                <a:cubicBezTo>
                  <a:pt x="464680" y="334719"/>
                  <a:pt x="463745" y="313215"/>
                  <a:pt x="460005" y="302930"/>
                </a:cubicBezTo>
                <a:cubicBezTo>
                  <a:pt x="456265" y="292645"/>
                  <a:pt x="455331" y="287970"/>
                  <a:pt x="448786" y="286100"/>
                </a:cubicBezTo>
                <a:cubicBezTo>
                  <a:pt x="442241" y="284230"/>
                  <a:pt x="431957" y="287035"/>
                  <a:pt x="420737" y="291710"/>
                </a:cubicBezTo>
                <a:cubicBezTo>
                  <a:pt x="409517" y="296385"/>
                  <a:pt x="391753" y="312279"/>
                  <a:pt x="381468" y="314149"/>
                </a:cubicBezTo>
                <a:cubicBezTo>
                  <a:pt x="371183" y="316019"/>
                  <a:pt x="365574" y="311345"/>
                  <a:pt x="359029" y="302930"/>
                </a:cubicBezTo>
                <a:cubicBezTo>
                  <a:pt x="352484" y="294515"/>
                  <a:pt x="348744" y="275816"/>
                  <a:pt x="342199" y="263661"/>
                </a:cubicBezTo>
                <a:cubicBezTo>
                  <a:pt x="335654" y="251506"/>
                  <a:pt x="325370" y="230002"/>
                  <a:pt x="319760" y="230002"/>
                </a:cubicBezTo>
                <a:cubicBezTo>
                  <a:pt x="314150" y="230002"/>
                  <a:pt x="318825" y="258051"/>
                  <a:pt x="308540" y="263661"/>
                </a:cubicBezTo>
                <a:cubicBezTo>
                  <a:pt x="298255" y="269271"/>
                  <a:pt x="269272" y="264596"/>
                  <a:pt x="258052" y="263661"/>
                </a:cubicBezTo>
                <a:cubicBezTo>
                  <a:pt x="246832" y="262726"/>
                  <a:pt x="244027" y="266466"/>
                  <a:pt x="241222" y="258051"/>
                </a:cubicBezTo>
                <a:cubicBezTo>
                  <a:pt x="238417" y="249636"/>
                  <a:pt x="242157" y="225327"/>
                  <a:pt x="241222" y="213173"/>
                </a:cubicBezTo>
                <a:cubicBezTo>
                  <a:pt x="240287" y="201018"/>
                  <a:pt x="238418" y="194474"/>
                  <a:pt x="235613" y="185124"/>
                </a:cubicBezTo>
                <a:cubicBezTo>
                  <a:pt x="232808" y="175774"/>
                  <a:pt x="230003" y="164555"/>
                  <a:pt x="224393" y="157075"/>
                </a:cubicBezTo>
                <a:cubicBezTo>
                  <a:pt x="218783" y="149595"/>
                  <a:pt x="212239" y="146790"/>
                  <a:pt x="201954" y="140245"/>
                </a:cubicBezTo>
                <a:cubicBezTo>
                  <a:pt x="191669" y="133700"/>
                  <a:pt x="169230" y="124351"/>
                  <a:pt x="162685" y="117806"/>
                </a:cubicBezTo>
                <a:cubicBezTo>
                  <a:pt x="156140" y="111261"/>
                  <a:pt x="168295" y="104716"/>
                  <a:pt x="162685" y="100976"/>
                </a:cubicBezTo>
                <a:cubicBezTo>
                  <a:pt x="157075" y="97236"/>
                  <a:pt x="139311" y="95367"/>
                  <a:pt x="129026" y="95367"/>
                </a:cubicBezTo>
                <a:cubicBezTo>
                  <a:pt x="118741" y="95367"/>
                  <a:pt x="100977" y="100976"/>
                  <a:pt x="100977" y="100976"/>
                </a:cubicBezTo>
                <a:cubicBezTo>
                  <a:pt x="91627" y="102846"/>
                  <a:pt x="78538" y="112196"/>
                  <a:pt x="72928" y="106586"/>
                </a:cubicBezTo>
                <a:cubicBezTo>
                  <a:pt x="67318" y="100976"/>
                  <a:pt x="68253" y="76668"/>
                  <a:pt x="67318" y="67318"/>
                </a:cubicBezTo>
                <a:cubicBezTo>
                  <a:pt x="66383" y="57968"/>
                  <a:pt x="74798" y="49553"/>
                  <a:pt x="67318" y="50488"/>
                </a:cubicBezTo>
                <a:cubicBezTo>
                  <a:pt x="59838" y="51423"/>
                  <a:pt x="29920" y="71057"/>
                  <a:pt x="22440" y="72927"/>
                </a:cubicBezTo>
                <a:cubicBezTo>
                  <a:pt x="14960" y="74797"/>
                  <a:pt x="24310" y="70123"/>
                  <a:pt x="22440" y="61708"/>
                </a:cubicBezTo>
                <a:cubicBezTo>
                  <a:pt x="20570" y="53293"/>
                  <a:pt x="14960" y="32724"/>
                  <a:pt x="11220" y="22439"/>
                </a:cubicBezTo>
                <a:cubicBezTo>
                  <a:pt x="7480" y="12154"/>
                  <a:pt x="3740" y="6077"/>
                  <a:pt x="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1557714" y="3369351"/>
            <a:ext cx="561475" cy="173137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9" name="Прямоугольник 1028"/>
          <p:cNvSpPr/>
          <p:nvPr/>
        </p:nvSpPr>
        <p:spPr>
          <a:xfrm>
            <a:off x="-233259" y="3905067"/>
            <a:ext cx="2903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Дністровський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каньойн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2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3" grpId="0"/>
      <p:bldP spid="27" grpId="0"/>
      <p:bldP spid="17" grpId="0"/>
      <p:bldP spid="10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27045" y="47327"/>
            <a:ext cx="5672130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5400" b="1" cap="all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Парк софіївка</a:t>
            </a:r>
            <a:endParaRPr lang="ru-RU" sz="5400" b="1" cap="all" dirty="0">
              <a:ln w="9000" cmpd="sng">
                <a:noFill/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66542" y="866550"/>
            <a:ext cx="91802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Національний дендрологічний парк "Софіївка" НАН України — одне з найбільш видатних творінь світового садово-паркового мистецтва кінця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XVII —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першої половини ХІХ століть. Створений парк колишнім власником міста Умань, польським магнатом 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Станіславом Потоцьким.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Парк широковідомий як в Україні, так і за її межами. </a:t>
            </a:r>
          </a:p>
        </p:txBody>
      </p:sp>
      <p:pic>
        <p:nvPicPr>
          <p:cNvPr id="16386" name="Picture 2" descr="C:\Documents and Settings\Admin\Рабочий стол\IMG_06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15"/>
          <a:stretch/>
        </p:blipFill>
        <p:spPr bwMode="auto">
          <a:xfrm>
            <a:off x="1187624" y="2132856"/>
            <a:ext cx="6711190" cy="4544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Documents and Settings\Admin\Рабочий стол\0(50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47" r="28075"/>
          <a:stretch/>
        </p:blipFill>
        <p:spPr bwMode="auto">
          <a:xfrm>
            <a:off x="0" y="-20187"/>
            <a:ext cx="3125337" cy="3514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3" name="Picture 5" descr="C:\Documents and Settings\Admin\Рабочий стол\5033015_2bf679e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4136" y="2564904"/>
            <a:ext cx="5617766" cy="4213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4" name="Picture 6" descr="C:\Documents and Settings\Admin\Рабочий стол\File_38285531Ax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2701" y="0"/>
            <a:ext cx="4762500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  <a:extLst/>
        </p:spPr>
      </p:pic>
      <p:pic>
        <p:nvPicPr>
          <p:cNvPr id="17415" name="Picture 7" descr="C:\Documents and Settings\Admin\Рабочий стол\Sofievka_Park_Uman_5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3692241"/>
            <a:ext cx="3241362" cy="3085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софі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Documents and Settings\Admin\Рабочий стол\sofievka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35" name="Picture 3" descr="C:\Documents and Settings\Admin\Рабочий стол\park-Sofievka-kamennuy-mo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1946" y="3068960"/>
            <a:ext cx="5052054" cy="3789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36" name="Picture 4" descr="C:\Documents and Settings\Admin\Рабочий стол\picturepicture430_3725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1443" y="3429000"/>
            <a:ext cx="4243389" cy="358428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Documents and Settings\Admin\Рабочий стол\sofievka-P514130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33"/>
          <a:stretch/>
        </p:blipFill>
        <p:spPr bwMode="auto">
          <a:xfrm>
            <a:off x="4716017" y="-64671"/>
            <a:ext cx="4031632" cy="3337875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Documents and Settings\Admin\Рабочий стол\dendr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78345" cy="2962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59" name="Picture 3" descr="C:\Documents and Settings\Admin\Рабочий стол\85188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23139"/>
            <a:ext cx="3920480" cy="328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0" name="Picture 4" descr="H:\НО\софіївка\Умань 0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1" y="3523140"/>
            <a:ext cx="4380343" cy="3285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462" name="Picture 6" descr="H:\НО\софіївка\Умань 1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781"/>
            <a:ext cx="3920480" cy="2940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3759" y="0"/>
            <a:ext cx="7009098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6000" b="1" cap="all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Острів хортиця</a:t>
            </a:r>
            <a:endParaRPr lang="ru-RU" sz="6000" b="1" cap="all" dirty="0">
              <a:ln w="9000" cmpd="sng">
                <a:noFill/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3536" y="1015663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Острів «Хортиця» є найбільшим островом на Дніпрі, унікальність якого в рідкісному поєднанні на одній території різноманітних природних комплексів – цілинних степів, байрачних та плавневих лісів, наскальної рослинності, рідкісних та зникаючих видів рослин, пам’яток геології.</a:t>
            </a:r>
          </a:p>
        </p:txBody>
      </p:sp>
      <p:pic>
        <p:nvPicPr>
          <p:cNvPr id="20482" name="Picture 2" descr="C:\Documents and Settings\Admin\Рабочий стол\2_2(1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15991"/>
            <a:ext cx="6624736" cy="4416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8785" y="17346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Documents and Settings\Admin\Рабочий стол\Острів-Хортиця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9191" y="3351789"/>
            <a:ext cx="4634809" cy="3476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06" name="Picture 2" descr="C:\Documents and Settings\Admin\Рабочий стол\09343bcd47365b1ac67b7427a76727c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53" y="0"/>
            <a:ext cx="4762500" cy="357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09" name="Picture 5" descr="C:\Documents and Settings\Admin\Рабочий стол\15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5231" y="0"/>
            <a:ext cx="4653707" cy="3333217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Documents and Settings\Admin\Рабочий стол\zap5_bi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579681"/>
            <a:ext cx="4579194" cy="343439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Documents and Settings\Admin\Рабочий стол\0b0342ea84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5626" y="2931946"/>
            <a:ext cx="4926344" cy="3694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2530" name="Picture 2" descr="C:\Documents and Settings\Admin\Рабочий стол\1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9" y="0"/>
            <a:ext cx="4723260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2532" name="Picture 4" descr="C:\Documents and Settings\Admin\Рабочий стол\537994fcfefae51ec46f4b2183e18014b03338a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9827" y="0"/>
            <a:ext cx="4790133" cy="316329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Documents and Settings\Admin\Рабочий стол\11949920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9718" y="3253867"/>
            <a:ext cx="4859337" cy="364229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Documents and Settings\Admin\Рабочий стол\1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336" y="0"/>
            <a:ext cx="4476561" cy="3356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6" name="Picture 4" descr="C:\Documents and Settings\Admin\Рабочий стол\Дніпро_Хортиц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1939" y="2924944"/>
            <a:ext cx="4758317" cy="3567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7" name="Picture 5" descr="C:\Documents and Settings\Admin\Рабочий стол\zap6_smal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3070" y="-1"/>
            <a:ext cx="4249846" cy="318738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C:\Documents and Settings\Admin\Рабочий стол\big_3270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09"/>
          <a:stretch/>
        </p:blipFill>
        <p:spPr bwMode="auto">
          <a:xfrm>
            <a:off x="-297791" y="3825602"/>
            <a:ext cx="4716016" cy="284375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43447" y="58057"/>
            <a:ext cx="403584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5400" b="1" cap="all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Херсонес</a:t>
            </a:r>
            <a:endParaRPr lang="ru-RU" sz="5400" b="1" cap="all" dirty="0">
              <a:ln w="9000" cmpd="sng">
                <a:noFill/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8138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Херсоне́с Таврі́йський </a:t>
            </a:r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значить </a:t>
            </a:r>
            <a:r>
              <a:rPr lang="vi-V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«півострів», за середньовіччя Херсон, у слов'янських джерелах Корсунь) — старогрецьке місто-держава в південно-західній частині Криму (у межах Севастополя</a:t>
            </a:r>
            <a:r>
              <a:rPr lang="vi-V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Херсонес Таврійський був включений у список світової спадщини ЮНЕСКО.</a:t>
            </a:r>
          </a:p>
        </p:txBody>
      </p:sp>
      <p:pic>
        <p:nvPicPr>
          <p:cNvPr id="24578" name="Picture 2" descr="C:\Documents and Settings\Admin\Рабочий стол\Chersonesos_colum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559" y="2150808"/>
            <a:ext cx="6756882" cy="4504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BeFunky_Map_of_the_Seven_Wonders_of_Ukraine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4427984" y="980728"/>
            <a:ext cx="1076579" cy="900676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4283968" y="2297027"/>
            <a:ext cx="1050388" cy="953861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785255" y="2297027"/>
            <a:ext cx="698513" cy="927480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6732240" y="2972238"/>
            <a:ext cx="950366" cy="932830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203848" y="1196752"/>
            <a:ext cx="1080120" cy="684652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6012160" y="5589240"/>
            <a:ext cx="950366" cy="864096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487343" y="5159184"/>
            <a:ext cx="16693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Херсонес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92"/>
          <a:stretch/>
        </p:blipFill>
        <p:spPr bwMode="auto">
          <a:xfrm>
            <a:off x="1440978" y="1247155"/>
            <a:ext cx="1387065" cy="711725"/>
          </a:xfrm>
          <a:prstGeom prst="roundRect">
            <a:avLst>
              <a:gd name="adj" fmla="val 3364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908963" y="1773807"/>
            <a:ext cx="22981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Кам'янець»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3397" y="-34694"/>
            <a:ext cx="1230659" cy="829658"/>
          </a:xfrm>
          <a:prstGeom prst="roundRect">
            <a:avLst>
              <a:gd name="adj" fmla="val 175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0898" y="1211239"/>
            <a:ext cx="1296027" cy="972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966498" y="580011"/>
            <a:ext cx="39920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Києво-Печерська лавра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12764" y="1979456"/>
            <a:ext cx="24547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Парк Софіївка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4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812"/>
          <a:stretch/>
        </p:blipFill>
        <p:spPr bwMode="auto">
          <a:xfrm>
            <a:off x="2703688" y="0"/>
            <a:ext cx="1000319" cy="898248"/>
          </a:xfrm>
          <a:prstGeom prst="roundRect">
            <a:avLst>
              <a:gd name="adj" fmla="val 144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417" y="1881404"/>
            <a:ext cx="1383223" cy="1037417"/>
          </a:xfrm>
          <a:prstGeom prst="roundRect">
            <a:avLst>
              <a:gd name="adj" fmla="val 306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00"/>
          <a:stretch/>
        </p:blipFill>
        <p:spPr bwMode="auto">
          <a:xfrm>
            <a:off x="6744888" y="4484690"/>
            <a:ext cx="1154275" cy="744510"/>
          </a:xfrm>
          <a:prstGeom prst="roundRect">
            <a:avLst>
              <a:gd name="adj" fmla="val 2018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6576925" y="2701287"/>
            <a:ext cx="26432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Острів Хортиця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9" name="Picture 2" descr="G:\Новая папка\каньйон\800px-Dnister_canyon_Tern-3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08" y="3179906"/>
            <a:ext cx="1440978" cy="725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2119189" y="781742"/>
            <a:ext cx="25974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Софія Київська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1670050" y="3333750"/>
            <a:ext cx="375872" cy="590550"/>
          </a:xfrm>
          <a:custGeom>
            <a:avLst/>
            <a:gdLst>
              <a:gd name="connsiteX0" fmla="*/ 0 w 375872"/>
              <a:gd name="connsiteY0" fmla="*/ 590550 h 590550"/>
              <a:gd name="connsiteX1" fmla="*/ 38100 w 375872"/>
              <a:gd name="connsiteY1" fmla="*/ 501650 h 590550"/>
              <a:gd name="connsiteX2" fmla="*/ 12700 w 375872"/>
              <a:gd name="connsiteY2" fmla="*/ 425450 h 590550"/>
              <a:gd name="connsiteX3" fmla="*/ 38100 w 375872"/>
              <a:gd name="connsiteY3" fmla="*/ 381000 h 590550"/>
              <a:gd name="connsiteX4" fmla="*/ 44450 w 375872"/>
              <a:gd name="connsiteY4" fmla="*/ 342900 h 590550"/>
              <a:gd name="connsiteX5" fmla="*/ 82550 w 375872"/>
              <a:gd name="connsiteY5" fmla="*/ 323850 h 590550"/>
              <a:gd name="connsiteX6" fmla="*/ 114300 w 375872"/>
              <a:gd name="connsiteY6" fmla="*/ 298450 h 590550"/>
              <a:gd name="connsiteX7" fmla="*/ 120650 w 375872"/>
              <a:gd name="connsiteY7" fmla="*/ 260350 h 590550"/>
              <a:gd name="connsiteX8" fmla="*/ 127000 w 375872"/>
              <a:gd name="connsiteY8" fmla="*/ 222250 h 590550"/>
              <a:gd name="connsiteX9" fmla="*/ 146050 w 375872"/>
              <a:gd name="connsiteY9" fmla="*/ 228600 h 590550"/>
              <a:gd name="connsiteX10" fmla="*/ 196850 w 375872"/>
              <a:gd name="connsiteY10" fmla="*/ 184150 h 590550"/>
              <a:gd name="connsiteX11" fmla="*/ 279400 w 375872"/>
              <a:gd name="connsiteY11" fmla="*/ 127000 h 590550"/>
              <a:gd name="connsiteX12" fmla="*/ 349250 w 375872"/>
              <a:gd name="connsiteY12" fmla="*/ 139700 h 590550"/>
              <a:gd name="connsiteX13" fmla="*/ 368300 w 375872"/>
              <a:gd name="connsiteY13" fmla="*/ 107950 h 590550"/>
              <a:gd name="connsiteX14" fmla="*/ 374650 w 375872"/>
              <a:gd name="connsiteY14" fmla="*/ 63500 h 590550"/>
              <a:gd name="connsiteX15" fmla="*/ 374650 w 375872"/>
              <a:gd name="connsiteY15" fmla="*/ 31750 h 590550"/>
              <a:gd name="connsiteX16" fmla="*/ 361950 w 375872"/>
              <a:gd name="connsiteY16" fmla="*/ 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5872" h="590550">
                <a:moveTo>
                  <a:pt x="0" y="590550"/>
                </a:moveTo>
                <a:cubicBezTo>
                  <a:pt x="17991" y="559858"/>
                  <a:pt x="35983" y="529167"/>
                  <a:pt x="38100" y="501650"/>
                </a:cubicBezTo>
                <a:cubicBezTo>
                  <a:pt x="40217" y="474133"/>
                  <a:pt x="12700" y="445558"/>
                  <a:pt x="12700" y="425450"/>
                </a:cubicBezTo>
                <a:cubicBezTo>
                  <a:pt x="12700" y="405342"/>
                  <a:pt x="32808" y="394758"/>
                  <a:pt x="38100" y="381000"/>
                </a:cubicBezTo>
                <a:cubicBezTo>
                  <a:pt x="43392" y="367242"/>
                  <a:pt x="37042" y="352425"/>
                  <a:pt x="44450" y="342900"/>
                </a:cubicBezTo>
                <a:cubicBezTo>
                  <a:pt x="51858" y="333375"/>
                  <a:pt x="70908" y="331258"/>
                  <a:pt x="82550" y="323850"/>
                </a:cubicBezTo>
                <a:cubicBezTo>
                  <a:pt x="94192" y="316442"/>
                  <a:pt x="107950" y="309033"/>
                  <a:pt x="114300" y="298450"/>
                </a:cubicBezTo>
                <a:cubicBezTo>
                  <a:pt x="120650" y="287867"/>
                  <a:pt x="120650" y="260350"/>
                  <a:pt x="120650" y="260350"/>
                </a:cubicBezTo>
                <a:cubicBezTo>
                  <a:pt x="122767" y="247650"/>
                  <a:pt x="122767" y="227542"/>
                  <a:pt x="127000" y="222250"/>
                </a:cubicBezTo>
                <a:cubicBezTo>
                  <a:pt x="131233" y="216958"/>
                  <a:pt x="134408" y="234950"/>
                  <a:pt x="146050" y="228600"/>
                </a:cubicBezTo>
                <a:cubicBezTo>
                  <a:pt x="157692" y="222250"/>
                  <a:pt x="174625" y="201083"/>
                  <a:pt x="196850" y="184150"/>
                </a:cubicBezTo>
                <a:cubicBezTo>
                  <a:pt x="219075" y="167217"/>
                  <a:pt x="254000" y="134408"/>
                  <a:pt x="279400" y="127000"/>
                </a:cubicBezTo>
                <a:cubicBezTo>
                  <a:pt x="304800" y="119592"/>
                  <a:pt x="334433" y="142875"/>
                  <a:pt x="349250" y="139700"/>
                </a:cubicBezTo>
                <a:cubicBezTo>
                  <a:pt x="364067" y="136525"/>
                  <a:pt x="364067" y="120650"/>
                  <a:pt x="368300" y="107950"/>
                </a:cubicBezTo>
                <a:cubicBezTo>
                  <a:pt x="372533" y="95250"/>
                  <a:pt x="373592" y="76200"/>
                  <a:pt x="374650" y="63500"/>
                </a:cubicBezTo>
                <a:cubicBezTo>
                  <a:pt x="375708" y="50800"/>
                  <a:pt x="376767" y="42333"/>
                  <a:pt x="374650" y="31750"/>
                </a:cubicBezTo>
                <a:cubicBezTo>
                  <a:pt x="372533" y="21167"/>
                  <a:pt x="367241" y="10583"/>
                  <a:pt x="361950" y="0"/>
                </a:cubicBezTo>
              </a:path>
            </a:pathLst>
          </a:custGeom>
          <a:ln w="2540">
            <a:solidFill>
              <a:srgbClr val="5F5F5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" name="Полилиния 1023"/>
          <p:cNvSpPr/>
          <p:nvPr/>
        </p:nvSpPr>
        <p:spPr>
          <a:xfrm>
            <a:off x="2058802" y="3264215"/>
            <a:ext cx="891961" cy="210272"/>
          </a:xfrm>
          <a:custGeom>
            <a:avLst/>
            <a:gdLst>
              <a:gd name="connsiteX0" fmla="*/ 0 w 891961"/>
              <a:gd name="connsiteY0" fmla="*/ 23137 h 210272"/>
              <a:gd name="connsiteX1" fmla="*/ 50489 w 891961"/>
              <a:gd name="connsiteY1" fmla="*/ 28747 h 210272"/>
              <a:gd name="connsiteX2" fmla="*/ 84148 w 891961"/>
              <a:gd name="connsiteY2" fmla="*/ 698 h 210272"/>
              <a:gd name="connsiteX3" fmla="*/ 117807 w 891961"/>
              <a:gd name="connsiteY3" fmla="*/ 62406 h 210272"/>
              <a:gd name="connsiteX4" fmla="*/ 140246 w 891961"/>
              <a:gd name="connsiteY4" fmla="*/ 73625 h 210272"/>
              <a:gd name="connsiteX5" fmla="*/ 173905 w 891961"/>
              <a:gd name="connsiteY5" fmla="*/ 51186 h 210272"/>
              <a:gd name="connsiteX6" fmla="*/ 190734 w 891961"/>
              <a:gd name="connsiteY6" fmla="*/ 39967 h 210272"/>
              <a:gd name="connsiteX7" fmla="*/ 224393 w 891961"/>
              <a:gd name="connsiteY7" fmla="*/ 51186 h 210272"/>
              <a:gd name="connsiteX8" fmla="*/ 224393 w 891961"/>
              <a:gd name="connsiteY8" fmla="*/ 79235 h 210272"/>
              <a:gd name="connsiteX9" fmla="*/ 230003 w 891961"/>
              <a:gd name="connsiteY9" fmla="*/ 118504 h 210272"/>
              <a:gd name="connsiteX10" fmla="*/ 258052 w 891961"/>
              <a:gd name="connsiteY10" fmla="*/ 140943 h 210272"/>
              <a:gd name="connsiteX11" fmla="*/ 330980 w 891961"/>
              <a:gd name="connsiteY11" fmla="*/ 146553 h 210272"/>
              <a:gd name="connsiteX12" fmla="*/ 359029 w 891961"/>
              <a:gd name="connsiteY12" fmla="*/ 146553 h 210272"/>
              <a:gd name="connsiteX13" fmla="*/ 443176 w 891961"/>
              <a:gd name="connsiteY13" fmla="*/ 180212 h 210272"/>
              <a:gd name="connsiteX14" fmla="*/ 443176 w 891961"/>
              <a:gd name="connsiteY14" fmla="*/ 197041 h 210272"/>
              <a:gd name="connsiteX15" fmla="*/ 471225 w 891961"/>
              <a:gd name="connsiteY15" fmla="*/ 157773 h 210272"/>
              <a:gd name="connsiteX16" fmla="*/ 465615 w 891961"/>
              <a:gd name="connsiteY16" fmla="*/ 112894 h 210272"/>
              <a:gd name="connsiteX17" fmla="*/ 499274 w 891961"/>
              <a:gd name="connsiteY17" fmla="*/ 124114 h 210272"/>
              <a:gd name="connsiteX18" fmla="*/ 527323 w 891961"/>
              <a:gd name="connsiteY18" fmla="*/ 146553 h 210272"/>
              <a:gd name="connsiteX19" fmla="*/ 532933 w 891961"/>
              <a:gd name="connsiteY19" fmla="*/ 112894 h 210272"/>
              <a:gd name="connsiteX20" fmla="*/ 544153 w 891961"/>
              <a:gd name="connsiteY20" fmla="*/ 96065 h 210272"/>
              <a:gd name="connsiteX21" fmla="*/ 577811 w 891961"/>
              <a:gd name="connsiteY21" fmla="*/ 96065 h 210272"/>
              <a:gd name="connsiteX22" fmla="*/ 594641 w 891961"/>
              <a:gd name="connsiteY22" fmla="*/ 140943 h 210272"/>
              <a:gd name="connsiteX23" fmla="*/ 594641 w 891961"/>
              <a:gd name="connsiteY23" fmla="*/ 157773 h 210272"/>
              <a:gd name="connsiteX24" fmla="*/ 617080 w 891961"/>
              <a:gd name="connsiteY24" fmla="*/ 135333 h 210272"/>
              <a:gd name="connsiteX25" fmla="*/ 656349 w 891961"/>
              <a:gd name="connsiteY25" fmla="*/ 118504 h 210272"/>
              <a:gd name="connsiteX26" fmla="*/ 690008 w 891961"/>
              <a:gd name="connsiteY26" fmla="*/ 140943 h 210272"/>
              <a:gd name="connsiteX27" fmla="*/ 740496 w 891961"/>
              <a:gd name="connsiteY27" fmla="*/ 118504 h 210272"/>
              <a:gd name="connsiteX28" fmla="*/ 768545 w 891961"/>
              <a:gd name="connsiteY28" fmla="*/ 129724 h 210272"/>
              <a:gd name="connsiteX29" fmla="*/ 802204 w 891961"/>
              <a:gd name="connsiteY29" fmla="*/ 107284 h 210272"/>
              <a:gd name="connsiteX30" fmla="*/ 830253 w 891961"/>
              <a:gd name="connsiteY30" fmla="*/ 84845 h 210272"/>
              <a:gd name="connsiteX31" fmla="*/ 863912 w 891961"/>
              <a:gd name="connsiteY31" fmla="*/ 118504 h 210272"/>
              <a:gd name="connsiteX32" fmla="*/ 886351 w 891961"/>
              <a:gd name="connsiteY32" fmla="*/ 146553 h 210272"/>
              <a:gd name="connsiteX33" fmla="*/ 880742 w 891961"/>
              <a:gd name="connsiteY33" fmla="*/ 202651 h 210272"/>
              <a:gd name="connsiteX34" fmla="*/ 891961 w 891961"/>
              <a:gd name="connsiteY34" fmla="*/ 208261 h 21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91961" h="210272">
                <a:moveTo>
                  <a:pt x="0" y="23137"/>
                </a:moveTo>
                <a:cubicBezTo>
                  <a:pt x="18232" y="27812"/>
                  <a:pt x="36464" y="32487"/>
                  <a:pt x="50489" y="28747"/>
                </a:cubicBezTo>
                <a:cubicBezTo>
                  <a:pt x="64514" y="25007"/>
                  <a:pt x="72928" y="-4912"/>
                  <a:pt x="84148" y="698"/>
                </a:cubicBezTo>
                <a:cubicBezTo>
                  <a:pt x="95368" y="6308"/>
                  <a:pt x="108457" y="50252"/>
                  <a:pt x="117807" y="62406"/>
                </a:cubicBezTo>
                <a:cubicBezTo>
                  <a:pt x="127157" y="74561"/>
                  <a:pt x="130896" y="75495"/>
                  <a:pt x="140246" y="73625"/>
                </a:cubicBezTo>
                <a:cubicBezTo>
                  <a:pt x="149596" y="71755"/>
                  <a:pt x="173905" y="51186"/>
                  <a:pt x="173905" y="51186"/>
                </a:cubicBezTo>
                <a:cubicBezTo>
                  <a:pt x="182320" y="45576"/>
                  <a:pt x="182319" y="39967"/>
                  <a:pt x="190734" y="39967"/>
                </a:cubicBezTo>
                <a:cubicBezTo>
                  <a:pt x="199149" y="39967"/>
                  <a:pt x="218783" y="44641"/>
                  <a:pt x="224393" y="51186"/>
                </a:cubicBezTo>
                <a:cubicBezTo>
                  <a:pt x="230003" y="57731"/>
                  <a:pt x="223458" y="68015"/>
                  <a:pt x="224393" y="79235"/>
                </a:cubicBezTo>
                <a:cubicBezTo>
                  <a:pt x="225328" y="90455"/>
                  <a:pt x="224393" y="108219"/>
                  <a:pt x="230003" y="118504"/>
                </a:cubicBezTo>
                <a:cubicBezTo>
                  <a:pt x="235613" y="128789"/>
                  <a:pt x="241223" y="136268"/>
                  <a:pt x="258052" y="140943"/>
                </a:cubicBezTo>
                <a:cubicBezTo>
                  <a:pt x="274882" y="145618"/>
                  <a:pt x="314151" y="145618"/>
                  <a:pt x="330980" y="146553"/>
                </a:cubicBezTo>
                <a:cubicBezTo>
                  <a:pt x="347810" y="147488"/>
                  <a:pt x="340330" y="140943"/>
                  <a:pt x="359029" y="146553"/>
                </a:cubicBezTo>
                <a:cubicBezTo>
                  <a:pt x="377728" y="152163"/>
                  <a:pt x="429152" y="171797"/>
                  <a:pt x="443176" y="180212"/>
                </a:cubicBezTo>
                <a:cubicBezTo>
                  <a:pt x="457201" y="188627"/>
                  <a:pt x="438501" y="200781"/>
                  <a:pt x="443176" y="197041"/>
                </a:cubicBezTo>
                <a:cubicBezTo>
                  <a:pt x="447851" y="193301"/>
                  <a:pt x="467485" y="171798"/>
                  <a:pt x="471225" y="157773"/>
                </a:cubicBezTo>
                <a:cubicBezTo>
                  <a:pt x="474965" y="143749"/>
                  <a:pt x="460940" y="118504"/>
                  <a:pt x="465615" y="112894"/>
                </a:cubicBezTo>
                <a:cubicBezTo>
                  <a:pt x="470290" y="107284"/>
                  <a:pt x="488989" y="118504"/>
                  <a:pt x="499274" y="124114"/>
                </a:cubicBezTo>
                <a:cubicBezTo>
                  <a:pt x="509559" y="129724"/>
                  <a:pt x="521713" y="148423"/>
                  <a:pt x="527323" y="146553"/>
                </a:cubicBezTo>
                <a:cubicBezTo>
                  <a:pt x="532933" y="144683"/>
                  <a:pt x="530128" y="121309"/>
                  <a:pt x="532933" y="112894"/>
                </a:cubicBezTo>
                <a:cubicBezTo>
                  <a:pt x="535738" y="104479"/>
                  <a:pt x="536673" y="98870"/>
                  <a:pt x="544153" y="96065"/>
                </a:cubicBezTo>
                <a:cubicBezTo>
                  <a:pt x="551633" y="93260"/>
                  <a:pt x="569396" y="88585"/>
                  <a:pt x="577811" y="96065"/>
                </a:cubicBezTo>
                <a:cubicBezTo>
                  <a:pt x="586226" y="103545"/>
                  <a:pt x="591836" y="130658"/>
                  <a:pt x="594641" y="140943"/>
                </a:cubicBezTo>
                <a:cubicBezTo>
                  <a:pt x="597446" y="151228"/>
                  <a:pt x="590901" y="158708"/>
                  <a:pt x="594641" y="157773"/>
                </a:cubicBezTo>
                <a:cubicBezTo>
                  <a:pt x="598381" y="156838"/>
                  <a:pt x="606795" y="141878"/>
                  <a:pt x="617080" y="135333"/>
                </a:cubicBezTo>
                <a:cubicBezTo>
                  <a:pt x="627365" y="128788"/>
                  <a:pt x="644194" y="117569"/>
                  <a:pt x="656349" y="118504"/>
                </a:cubicBezTo>
                <a:cubicBezTo>
                  <a:pt x="668504" y="119439"/>
                  <a:pt x="675984" y="140943"/>
                  <a:pt x="690008" y="140943"/>
                </a:cubicBezTo>
                <a:cubicBezTo>
                  <a:pt x="704032" y="140943"/>
                  <a:pt x="727407" y="120374"/>
                  <a:pt x="740496" y="118504"/>
                </a:cubicBezTo>
                <a:cubicBezTo>
                  <a:pt x="753585" y="116634"/>
                  <a:pt x="758260" y="131594"/>
                  <a:pt x="768545" y="129724"/>
                </a:cubicBezTo>
                <a:cubicBezTo>
                  <a:pt x="778830" y="127854"/>
                  <a:pt x="791919" y="114764"/>
                  <a:pt x="802204" y="107284"/>
                </a:cubicBezTo>
                <a:cubicBezTo>
                  <a:pt x="812489" y="99804"/>
                  <a:pt x="819968" y="82975"/>
                  <a:pt x="830253" y="84845"/>
                </a:cubicBezTo>
                <a:cubicBezTo>
                  <a:pt x="840538" y="86715"/>
                  <a:pt x="854562" y="108219"/>
                  <a:pt x="863912" y="118504"/>
                </a:cubicBezTo>
                <a:cubicBezTo>
                  <a:pt x="873262" y="128789"/>
                  <a:pt x="883546" y="132529"/>
                  <a:pt x="886351" y="146553"/>
                </a:cubicBezTo>
                <a:cubicBezTo>
                  <a:pt x="889156" y="160577"/>
                  <a:pt x="879807" y="192366"/>
                  <a:pt x="880742" y="202651"/>
                </a:cubicBezTo>
                <a:cubicBezTo>
                  <a:pt x="881677" y="212936"/>
                  <a:pt x="886819" y="210598"/>
                  <a:pt x="891961" y="208261"/>
                </a:cubicBezTo>
              </a:path>
            </a:pathLst>
          </a:custGeom>
          <a:ln w="3175">
            <a:solidFill>
              <a:srgbClr val="3333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Овал 1024"/>
          <p:cNvSpPr/>
          <p:nvPr/>
        </p:nvSpPr>
        <p:spPr>
          <a:xfrm>
            <a:off x="2339752" y="3429000"/>
            <a:ext cx="165030" cy="144016"/>
          </a:xfrm>
          <a:prstGeom prst="ellipse">
            <a:avLst/>
          </a:prstGeom>
          <a:solidFill>
            <a:srgbClr val="E0E1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7" name="Полилиния 1026"/>
          <p:cNvSpPr/>
          <p:nvPr/>
        </p:nvSpPr>
        <p:spPr>
          <a:xfrm>
            <a:off x="1666115" y="2580515"/>
            <a:ext cx="168295" cy="465615"/>
          </a:xfrm>
          <a:custGeom>
            <a:avLst/>
            <a:gdLst>
              <a:gd name="connsiteX0" fmla="*/ 0 w 168295"/>
              <a:gd name="connsiteY0" fmla="*/ 0 h 465615"/>
              <a:gd name="connsiteX1" fmla="*/ 44879 w 168295"/>
              <a:gd name="connsiteY1" fmla="*/ 67318 h 465615"/>
              <a:gd name="connsiteX2" fmla="*/ 44879 w 168295"/>
              <a:gd name="connsiteY2" fmla="*/ 95367 h 465615"/>
              <a:gd name="connsiteX3" fmla="*/ 56098 w 168295"/>
              <a:gd name="connsiteY3" fmla="*/ 123416 h 465615"/>
              <a:gd name="connsiteX4" fmla="*/ 56098 w 168295"/>
              <a:gd name="connsiteY4" fmla="*/ 201954 h 465615"/>
              <a:gd name="connsiteX5" fmla="*/ 72928 w 168295"/>
              <a:gd name="connsiteY5" fmla="*/ 224393 h 465615"/>
              <a:gd name="connsiteX6" fmla="*/ 56098 w 168295"/>
              <a:gd name="connsiteY6" fmla="*/ 252442 h 465615"/>
              <a:gd name="connsiteX7" fmla="*/ 39269 w 168295"/>
              <a:gd name="connsiteY7" fmla="*/ 269272 h 465615"/>
              <a:gd name="connsiteX8" fmla="*/ 56098 w 168295"/>
              <a:gd name="connsiteY8" fmla="*/ 291711 h 465615"/>
              <a:gd name="connsiteX9" fmla="*/ 56098 w 168295"/>
              <a:gd name="connsiteY9" fmla="*/ 319760 h 465615"/>
              <a:gd name="connsiteX10" fmla="*/ 112197 w 168295"/>
              <a:gd name="connsiteY10" fmla="*/ 330979 h 465615"/>
              <a:gd name="connsiteX11" fmla="*/ 61708 w 168295"/>
              <a:gd name="connsiteY11" fmla="*/ 353419 h 465615"/>
              <a:gd name="connsiteX12" fmla="*/ 84148 w 168295"/>
              <a:gd name="connsiteY12" fmla="*/ 370248 h 465615"/>
              <a:gd name="connsiteX13" fmla="*/ 89757 w 168295"/>
              <a:gd name="connsiteY13" fmla="*/ 415127 h 465615"/>
              <a:gd name="connsiteX14" fmla="*/ 117806 w 168295"/>
              <a:gd name="connsiteY14" fmla="*/ 431956 h 465615"/>
              <a:gd name="connsiteX15" fmla="*/ 140246 w 168295"/>
              <a:gd name="connsiteY15" fmla="*/ 431956 h 465615"/>
              <a:gd name="connsiteX16" fmla="*/ 157075 w 168295"/>
              <a:gd name="connsiteY16" fmla="*/ 443176 h 465615"/>
              <a:gd name="connsiteX17" fmla="*/ 168295 w 168295"/>
              <a:gd name="connsiteY17" fmla="*/ 465615 h 46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8295" h="465615">
                <a:moveTo>
                  <a:pt x="0" y="0"/>
                </a:moveTo>
                <a:cubicBezTo>
                  <a:pt x="18699" y="25712"/>
                  <a:pt x="37399" y="51424"/>
                  <a:pt x="44879" y="67318"/>
                </a:cubicBezTo>
                <a:cubicBezTo>
                  <a:pt x="52359" y="83213"/>
                  <a:pt x="43009" y="86017"/>
                  <a:pt x="44879" y="95367"/>
                </a:cubicBezTo>
                <a:cubicBezTo>
                  <a:pt x="46749" y="104717"/>
                  <a:pt x="54228" y="105652"/>
                  <a:pt x="56098" y="123416"/>
                </a:cubicBezTo>
                <a:cubicBezTo>
                  <a:pt x="57968" y="141180"/>
                  <a:pt x="53293" y="185125"/>
                  <a:pt x="56098" y="201954"/>
                </a:cubicBezTo>
                <a:cubicBezTo>
                  <a:pt x="58903" y="218784"/>
                  <a:pt x="72928" y="215978"/>
                  <a:pt x="72928" y="224393"/>
                </a:cubicBezTo>
                <a:cubicBezTo>
                  <a:pt x="72928" y="232808"/>
                  <a:pt x="61708" y="244962"/>
                  <a:pt x="56098" y="252442"/>
                </a:cubicBezTo>
                <a:cubicBezTo>
                  <a:pt x="50488" y="259922"/>
                  <a:pt x="39269" y="262727"/>
                  <a:pt x="39269" y="269272"/>
                </a:cubicBezTo>
                <a:cubicBezTo>
                  <a:pt x="39269" y="275817"/>
                  <a:pt x="53293" y="283296"/>
                  <a:pt x="56098" y="291711"/>
                </a:cubicBezTo>
                <a:cubicBezTo>
                  <a:pt x="58903" y="300126"/>
                  <a:pt x="46748" y="313215"/>
                  <a:pt x="56098" y="319760"/>
                </a:cubicBezTo>
                <a:cubicBezTo>
                  <a:pt x="65448" y="326305"/>
                  <a:pt x="111262" y="325369"/>
                  <a:pt x="112197" y="330979"/>
                </a:cubicBezTo>
                <a:cubicBezTo>
                  <a:pt x="113132" y="336589"/>
                  <a:pt x="66383" y="346874"/>
                  <a:pt x="61708" y="353419"/>
                </a:cubicBezTo>
                <a:cubicBezTo>
                  <a:pt x="57033" y="359964"/>
                  <a:pt x="79473" y="359963"/>
                  <a:pt x="84148" y="370248"/>
                </a:cubicBezTo>
                <a:cubicBezTo>
                  <a:pt x="88823" y="380533"/>
                  <a:pt x="84147" y="404842"/>
                  <a:pt x="89757" y="415127"/>
                </a:cubicBezTo>
                <a:cubicBezTo>
                  <a:pt x="95367" y="425412"/>
                  <a:pt x="109391" y="429151"/>
                  <a:pt x="117806" y="431956"/>
                </a:cubicBezTo>
                <a:cubicBezTo>
                  <a:pt x="126221" y="434761"/>
                  <a:pt x="133701" y="430086"/>
                  <a:pt x="140246" y="431956"/>
                </a:cubicBezTo>
                <a:cubicBezTo>
                  <a:pt x="146791" y="433826"/>
                  <a:pt x="152400" y="437566"/>
                  <a:pt x="157075" y="443176"/>
                </a:cubicBezTo>
                <a:cubicBezTo>
                  <a:pt x="161750" y="448786"/>
                  <a:pt x="168295" y="465615"/>
                  <a:pt x="168295" y="46561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8" name="Полилиния 1027"/>
          <p:cNvSpPr/>
          <p:nvPr/>
        </p:nvSpPr>
        <p:spPr>
          <a:xfrm>
            <a:off x="1817580" y="3023691"/>
            <a:ext cx="1127573" cy="454395"/>
          </a:xfrm>
          <a:custGeom>
            <a:avLst/>
            <a:gdLst>
              <a:gd name="connsiteX0" fmla="*/ 1127573 w 1127573"/>
              <a:gd name="connsiteY0" fmla="*/ 454395 h 454395"/>
              <a:gd name="connsiteX1" fmla="*/ 1116354 w 1127573"/>
              <a:gd name="connsiteY1" fmla="*/ 387077 h 454395"/>
              <a:gd name="connsiteX2" fmla="*/ 1077085 w 1127573"/>
              <a:gd name="connsiteY2" fmla="*/ 330979 h 454395"/>
              <a:gd name="connsiteX3" fmla="*/ 1032207 w 1127573"/>
              <a:gd name="connsiteY3" fmla="*/ 319759 h 454395"/>
              <a:gd name="connsiteX4" fmla="*/ 1009767 w 1127573"/>
              <a:gd name="connsiteY4" fmla="*/ 381467 h 454395"/>
              <a:gd name="connsiteX5" fmla="*/ 981718 w 1127573"/>
              <a:gd name="connsiteY5" fmla="*/ 353418 h 454395"/>
              <a:gd name="connsiteX6" fmla="*/ 953669 w 1127573"/>
              <a:gd name="connsiteY6" fmla="*/ 375857 h 454395"/>
              <a:gd name="connsiteX7" fmla="*/ 920010 w 1127573"/>
              <a:gd name="connsiteY7" fmla="*/ 370248 h 454395"/>
              <a:gd name="connsiteX8" fmla="*/ 897571 w 1127573"/>
              <a:gd name="connsiteY8" fmla="*/ 342199 h 454395"/>
              <a:gd name="connsiteX9" fmla="*/ 835863 w 1127573"/>
              <a:gd name="connsiteY9" fmla="*/ 381467 h 454395"/>
              <a:gd name="connsiteX10" fmla="*/ 819033 w 1127573"/>
              <a:gd name="connsiteY10" fmla="*/ 342199 h 454395"/>
              <a:gd name="connsiteX11" fmla="*/ 785375 w 1127573"/>
              <a:gd name="connsiteY11" fmla="*/ 330979 h 454395"/>
              <a:gd name="connsiteX12" fmla="*/ 774155 w 1127573"/>
              <a:gd name="connsiteY12" fmla="*/ 370248 h 454395"/>
              <a:gd name="connsiteX13" fmla="*/ 762935 w 1127573"/>
              <a:gd name="connsiteY13" fmla="*/ 398297 h 454395"/>
              <a:gd name="connsiteX14" fmla="*/ 723667 w 1127573"/>
              <a:gd name="connsiteY14" fmla="*/ 347808 h 454395"/>
              <a:gd name="connsiteX15" fmla="*/ 718057 w 1127573"/>
              <a:gd name="connsiteY15" fmla="*/ 398297 h 454395"/>
              <a:gd name="connsiteX16" fmla="*/ 684398 w 1127573"/>
              <a:gd name="connsiteY16" fmla="*/ 431956 h 454395"/>
              <a:gd name="connsiteX17" fmla="*/ 650739 w 1127573"/>
              <a:gd name="connsiteY17" fmla="*/ 398297 h 454395"/>
              <a:gd name="connsiteX18" fmla="*/ 622690 w 1127573"/>
              <a:gd name="connsiteY18" fmla="*/ 387077 h 454395"/>
              <a:gd name="connsiteX19" fmla="*/ 577811 w 1127573"/>
              <a:gd name="connsiteY19" fmla="*/ 381467 h 454395"/>
              <a:gd name="connsiteX20" fmla="*/ 499274 w 1127573"/>
              <a:gd name="connsiteY20" fmla="*/ 381467 h 454395"/>
              <a:gd name="connsiteX21" fmla="*/ 471225 w 1127573"/>
              <a:gd name="connsiteY21" fmla="*/ 347808 h 454395"/>
              <a:gd name="connsiteX22" fmla="*/ 460005 w 1127573"/>
              <a:gd name="connsiteY22" fmla="*/ 302930 h 454395"/>
              <a:gd name="connsiteX23" fmla="*/ 448786 w 1127573"/>
              <a:gd name="connsiteY23" fmla="*/ 286100 h 454395"/>
              <a:gd name="connsiteX24" fmla="*/ 420737 w 1127573"/>
              <a:gd name="connsiteY24" fmla="*/ 291710 h 454395"/>
              <a:gd name="connsiteX25" fmla="*/ 381468 w 1127573"/>
              <a:gd name="connsiteY25" fmla="*/ 314149 h 454395"/>
              <a:gd name="connsiteX26" fmla="*/ 359029 w 1127573"/>
              <a:gd name="connsiteY26" fmla="*/ 302930 h 454395"/>
              <a:gd name="connsiteX27" fmla="*/ 342199 w 1127573"/>
              <a:gd name="connsiteY27" fmla="*/ 263661 h 454395"/>
              <a:gd name="connsiteX28" fmla="*/ 319760 w 1127573"/>
              <a:gd name="connsiteY28" fmla="*/ 230002 h 454395"/>
              <a:gd name="connsiteX29" fmla="*/ 308540 w 1127573"/>
              <a:gd name="connsiteY29" fmla="*/ 263661 h 454395"/>
              <a:gd name="connsiteX30" fmla="*/ 258052 w 1127573"/>
              <a:gd name="connsiteY30" fmla="*/ 263661 h 454395"/>
              <a:gd name="connsiteX31" fmla="*/ 241222 w 1127573"/>
              <a:gd name="connsiteY31" fmla="*/ 258051 h 454395"/>
              <a:gd name="connsiteX32" fmla="*/ 241222 w 1127573"/>
              <a:gd name="connsiteY32" fmla="*/ 213173 h 454395"/>
              <a:gd name="connsiteX33" fmla="*/ 235613 w 1127573"/>
              <a:gd name="connsiteY33" fmla="*/ 185124 h 454395"/>
              <a:gd name="connsiteX34" fmla="*/ 224393 w 1127573"/>
              <a:gd name="connsiteY34" fmla="*/ 157075 h 454395"/>
              <a:gd name="connsiteX35" fmla="*/ 201954 w 1127573"/>
              <a:gd name="connsiteY35" fmla="*/ 140245 h 454395"/>
              <a:gd name="connsiteX36" fmla="*/ 162685 w 1127573"/>
              <a:gd name="connsiteY36" fmla="*/ 117806 h 454395"/>
              <a:gd name="connsiteX37" fmla="*/ 162685 w 1127573"/>
              <a:gd name="connsiteY37" fmla="*/ 100976 h 454395"/>
              <a:gd name="connsiteX38" fmla="*/ 129026 w 1127573"/>
              <a:gd name="connsiteY38" fmla="*/ 95367 h 454395"/>
              <a:gd name="connsiteX39" fmla="*/ 100977 w 1127573"/>
              <a:gd name="connsiteY39" fmla="*/ 100976 h 454395"/>
              <a:gd name="connsiteX40" fmla="*/ 72928 w 1127573"/>
              <a:gd name="connsiteY40" fmla="*/ 106586 h 454395"/>
              <a:gd name="connsiteX41" fmla="*/ 67318 w 1127573"/>
              <a:gd name="connsiteY41" fmla="*/ 67318 h 454395"/>
              <a:gd name="connsiteX42" fmla="*/ 67318 w 1127573"/>
              <a:gd name="connsiteY42" fmla="*/ 50488 h 454395"/>
              <a:gd name="connsiteX43" fmla="*/ 22440 w 1127573"/>
              <a:gd name="connsiteY43" fmla="*/ 72927 h 454395"/>
              <a:gd name="connsiteX44" fmla="*/ 22440 w 1127573"/>
              <a:gd name="connsiteY44" fmla="*/ 61708 h 454395"/>
              <a:gd name="connsiteX45" fmla="*/ 11220 w 1127573"/>
              <a:gd name="connsiteY45" fmla="*/ 22439 h 454395"/>
              <a:gd name="connsiteX46" fmla="*/ 0 w 1127573"/>
              <a:gd name="connsiteY46" fmla="*/ 0 h 45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7573" h="454395">
                <a:moveTo>
                  <a:pt x="1127573" y="454395"/>
                </a:moveTo>
                <a:cubicBezTo>
                  <a:pt x="1126171" y="431020"/>
                  <a:pt x="1124769" y="407646"/>
                  <a:pt x="1116354" y="387077"/>
                </a:cubicBezTo>
                <a:cubicBezTo>
                  <a:pt x="1107939" y="366508"/>
                  <a:pt x="1091109" y="342199"/>
                  <a:pt x="1077085" y="330979"/>
                </a:cubicBezTo>
                <a:cubicBezTo>
                  <a:pt x="1063061" y="319759"/>
                  <a:pt x="1043427" y="311344"/>
                  <a:pt x="1032207" y="319759"/>
                </a:cubicBezTo>
                <a:cubicBezTo>
                  <a:pt x="1020987" y="328174"/>
                  <a:pt x="1018182" y="375857"/>
                  <a:pt x="1009767" y="381467"/>
                </a:cubicBezTo>
                <a:cubicBezTo>
                  <a:pt x="1001352" y="387077"/>
                  <a:pt x="991068" y="354353"/>
                  <a:pt x="981718" y="353418"/>
                </a:cubicBezTo>
                <a:cubicBezTo>
                  <a:pt x="972368" y="352483"/>
                  <a:pt x="963954" y="373052"/>
                  <a:pt x="953669" y="375857"/>
                </a:cubicBezTo>
                <a:cubicBezTo>
                  <a:pt x="943384" y="378662"/>
                  <a:pt x="929360" y="375858"/>
                  <a:pt x="920010" y="370248"/>
                </a:cubicBezTo>
                <a:cubicBezTo>
                  <a:pt x="910660" y="364638"/>
                  <a:pt x="911595" y="340329"/>
                  <a:pt x="897571" y="342199"/>
                </a:cubicBezTo>
                <a:cubicBezTo>
                  <a:pt x="883546" y="344069"/>
                  <a:pt x="848953" y="381467"/>
                  <a:pt x="835863" y="381467"/>
                </a:cubicBezTo>
                <a:cubicBezTo>
                  <a:pt x="822773" y="381467"/>
                  <a:pt x="827448" y="350614"/>
                  <a:pt x="819033" y="342199"/>
                </a:cubicBezTo>
                <a:cubicBezTo>
                  <a:pt x="810618" y="333784"/>
                  <a:pt x="792855" y="326304"/>
                  <a:pt x="785375" y="330979"/>
                </a:cubicBezTo>
                <a:cubicBezTo>
                  <a:pt x="777895" y="335654"/>
                  <a:pt x="777895" y="359028"/>
                  <a:pt x="774155" y="370248"/>
                </a:cubicBezTo>
                <a:cubicBezTo>
                  <a:pt x="770415" y="381468"/>
                  <a:pt x="771350" y="402037"/>
                  <a:pt x="762935" y="398297"/>
                </a:cubicBezTo>
                <a:cubicBezTo>
                  <a:pt x="754520" y="394557"/>
                  <a:pt x="731147" y="347808"/>
                  <a:pt x="723667" y="347808"/>
                </a:cubicBezTo>
                <a:cubicBezTo>
                  <a:pt x="716187" y="347808"/>
                  <a:pt x="724602" y="384272"/>
                  <a:pt x="718057" y="398297"/>
                </a:cubicBezTo>
                <a:cubicBezTo>
                  <a:pt x="711512" y="412322"/>
                  <a:pt x="695618" y="431956"/>
                  <a:pt x="684398" y="431956"/>
                </a:cubicBezTo>
                <a:cubicBezTo>
                  <a:pt x="673178" y="431956"/>
                  <a:pt x="661024" y="405777"/>
                  <a:pt x="650739" y="398297"/>
                </a:cubicBezTo>
                <a:cubicBezTo>
                  <a:pt x="640454" y="390817"/>
                  <a:pt x="634845" y="389882"/>
                  <a:pt x="622690" y="387077"/>
                </a:cubicBezTo>
                <a:cubicBezTo>
                  <a:pt x="610535" y="384272"/>
                  <a:pt x="598380" y="382402"/>
                  <a:pt x="577811" y="381467"/>
                </a:cubicBezTo>
                <a:cubicBezTo>
                  <a:pt x="557242" y="380532"/>
                  <a:pt x="517038" y="387077"/>
                  <a:pt x="499274" y="381467"/>
                </a:cubicBezTo>
                <a:cubicBezTo>
                  <a:pt x="481510" y="375857"/>
                  <a:pt x="477770" y="360897"/>
                  <a:pt x="471225" y="347808"/>
                </a:cubicBezTo>
                <a:cubicBezTo>
                  <a:pt x="464680" y="334719"/>
                  <a:pt x="463745" y="313215"/>
                  <a:pt x="460005" y="302930"/>
                </a:cubicBezTo>
                <a:cubicBezTo>
                  <a:pt x="456265" y="292645"/>
                  <a:pt x="455331" y="287970"/>
                  <a:pt x="448786" y="286100"/>
                </a:cubicBezTo>
                <a:cubicBezTo>
                  <a:pt x="442241" y="284230"/>
                  <a:pt x="431957" y="287035"/>
                  <a:pt x="420737" y="291710"/>
                </a:cubicBezTo>
                <a:cubicBezTo>
                  <a:pt x="409517" y="296385"/>
                  <a:pt x="391753" y="312279"/>
                  <a:pt x="381468" y="314149"/>
                </a:cubicBezTo>
                <a:cubicBezTo>
                  <a:pt x="371183" y="316019"/>
                  <a:pt x="365574" y="311345"/>
                  <a:pt x="359029" y="302930"/>
                </a:cubicBezTo>
                <a:cubicBezTo>
                  <a:pt x="352484" y="294515"/>
                  <a:pt x="348744" y="275816"/>
                  <a:pt x="342199" y="263661"/>
                </a:cubicBezTo>
                <a:cubicBezTo>
                  <a:pt x="335654" y="251506"/>
                  <a:pt x="325370" y="230002"/>
                  <a:pt x="319760" y="230002"/>
                </a:cubicBezTo>
                <a:cubicBezTo>
                  <a:pt x="314150" y="230002"/>
                  <a:pt x="318825" y="258051"/>
                  <a:pt x="308540" y="263661"/>
                </a:cubicBezTo>
                <a:cubicBezTo>
                  <a:pt x="298255" y="269271"/>
                  <a:pt x="269272" y="264596"/>
                  <a:pt x="258052" y="263661"/>
                </a:cubicBezTo>
                <a:cubicBezTo>
                  <a:pt x="246832" y="262726"/>
                  <a:pt x="244027" y="266466"/>
                  <a:pt x="241222" y="258051"/>
                </a:cubicBezTo>
                <a:cubicBezTo>
                  <a:pt x="238417" y="249636"/>
                  <a:pt x="242157" y="225327"/>
                  <a:pt x="241222" y="213173"/>
                </a:cubicBezTo>
                <a:cubicBezTo>
                  <a:pt x="240287" y="201018"/>
                  <a:pt x="238418" y="194474"/>
                  <a:pt x="235613" y="185124"/>
                </a:cubicBezTo>
                <a:cubicBezTo>
                  <a:pt x="232808" y="175774"/>
                  <a:pt x="230003" y="164555"/>
                  <a:pt x="224393" y="157075"/>
                </a:cubicBezTo>
                <a:cubicBezTo>
                  <a:pt x="218783" y="149595"/>
                  <a:pt x="212239" y="146790"/>
                  <a:pt x="201954" y="140245"/>
                </a:cubicBezTo>
                <a:cubicBezTo>
                  <a:pt x="191669" y="133700"/>
                  <a:pt x="169230" y="124351"/>
                  <a:pt x="162685" y="117806"/>
                </a:cubicBezTo>
                <a:cubicBezTo>
                  <a:pt x="156140" y="111261"/>
                  <a:pt x="168295" y="104716"/>
                  <a:pt x="162685" y="100976"/>
                </a:cubicBezTo>
                <a:cubicBezTo>
                  <a:pt x="157075" y="97236"/>
                  <a:pt x="139311" y="95367"/>
                  <a:pt x="129026" y="95367"/>
                </a:cubicBezTo>
                <a:cubicBezTo>
                  <a:pt x="118741" y="95367"/>
                  <a:pt x="100977" y="100976"/>
                  <a:pt x="100977" y="100976"/>
                </a:cubicBezTo>
                <a:cubicBezTo>
                  <a:pt x="91627" y="102846"/>
                  <a:pt x="78538" y="112196"/>
                  <a:pt x="72928" y="106586"/>
                </a:cubicBezTo>
                <a:cubicBezTo>
                  <a:pt x="67318" y="100976"/>
                  <a:pt x="68253" y="76668"/>
                  <a:pt x="67318" y="67318"/>
                </a:cubicBezTo>
                <a:cubicBezTo>
                  <a:pt x="66383" y="57968"/>
                  <a:pt x="74798" y="49553"/>
                  <a:pt x="67318" y="50488"/>
                </a:cubicBezTo>
                <a:cubicBezTo>
                  <a:pt x="59838" y="51423"/>
                  <a:pt x="29920" y="71057"/>
                  <a:pt x="22440" y="72927"/>
                </a:cubicBezTo>
                <a:cubicBezTo>
                  <a:pt x="14960" y="74797"/>
                  <a:pt x="24310" y="70123"/>
                  <a:pt x="22440" y="61708"/>
                </a:cubicBezTo>
                <a:cubicBezTo>
                  <a:pt x="20570" y="53293"/>
                  <a:pt x="14960" y="32724"/>
                  <a:pt x="11220" y="22439"/>
                </a:cubicBezTo>
                <a:cubicBezTo>
                  <a:pt x="7480" y="12154"/>
                  <a:pt x="3740" y="6077"/>
                  <a:pt x="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1557714" y="3369351"/>
            <a:ext cx="561475" cy="173137"/>
          </a:xfrm>
          <a:prstGeom prst="straightConnector1">
            <a:avLst/>
          </a:prstGeom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arrow"/>
          </a:ln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9" name="Прямоугольник 1028"/>
          <p:cNvSpPr/>
          <p:nvPr/>
        </p:nvSpPr>
        <p:spPr>
          <a:xfrm>
            <a:off x="-233259" y="3905067"/>
            <a:ext cx="2903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Дністровський</a:t>
            </a:r>
          </a:p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каньойн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419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Documents and Settings\Admin\Рабочий стол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7100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603" name="Picture 3" descr="C:\Documents and Settings\Admin\Рабочий стол\hersones_13 (1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192"/>
          <a:stretch/>
        </p:blipFill>
        <p:spPr bwMode="auto">
          <a:xfrm>
            <a:off x="3247248" y="3222984"/>
            <a:ext cx="5872405" cy="3559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604" name="Picture 4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177" y="3527408"/>
            <a:ext cx="2250349" cy="333059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Documents and Settings\Admin\Рабочий стол\5935_032011hersonesimg8599m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7446" y="280183"/>
            <a:ext cx="4414202" cy="29428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Documents and Settings\Admin\Рабочий стол\Chersonesos_Be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34721"/>
            <a:ext cx="4499992" cy="2999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27" name="Picture 3" descr="C:\Documents and Settings\Admin\Рабочий стол\IMG_423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694"/>
          <a:stretch/>
        </p:blipFill>
        <p:spPr bwMode="auto">
          <a:xfrm>
            <a:off x="3929368" y="3140968"/>
            <a:ext cx="5202238" cy="3484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28" name="Picture 4" descr="C:\Documents and Settings\Admin\Рабочий стол\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233768"/>
            <a:ext cx="4522669" cy="339200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Documents and Settings\Admin\Рабочий стол\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8192" y="0"/>
            <a:ext cx="4357586" cy="311383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Documents and Settings\Admin\Рабочий стол\topic40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65629"/>
            <a:ext cx="5544616" cy="415846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Documents and Settings\Admin\Рабочий стол\11859549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28900"/>
            <a:ext cx="5917952" cy="443846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Documents and Settings\Admin\Рабочий стол\Hersones_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65922"/>
            <a:ext cx="3754804" cy="2493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7653" name="Picture 5" descr="C:\Documents and Settings\Admin\Рабочий стол\Hersones_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621" y="188640"/>
            <a:ext cx="4367379" cy="3211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720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048" y="0"/>
            <a:ext cx="5541903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6000" b="1" cap="all" dirty="0">
                <a:ln w="9000" cmpd="sng">
                  <a:noFill/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«Кам'янець»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0872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Кам’яне́ць-Поді́льська форте́ця — фортеця в місті Кам’янець-Подільський (Хмельницької області України). Відома з 14 ст., як частина оборонної системи м. Кам'янець</a:t>
            </a:r>
            <a:r>
              <a:rPr lang="uk-UA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. 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 </a:t>
            </a:r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Є складовою частиною Національного історико-архітектурного заповідника «Кам'янець», що відноситься до «Семи чудес України».</a:t>
            </a:r>
          </a:p>
        </p:txBody>
      </p:sp>
      <p:pic>
        <p:nvPicPr>
          <p:cNvPr id="4" name="Picture 3" descr="G:\Новая папка\камянець\камен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6924" y="2095356"/>
            <a:ext cx="7039492" cy="4711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6" name="Picture 2" descr="C:\Documents and Settings\Admin\Рабочий стол\154017300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72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НО\камянець\Kamianets-Podilskyi-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90825"/>
            <a:ext cx="6096000" cy="4067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H:\НО\камянець\kamenets-panoram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380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:\НО\камянець\Каменець Подільськ 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2646379" cy="352839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НО\камянець\Каменець Подільськ 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5934" y="0"/>
            <a:ext cx="3923928" cy="294303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Admin\Рабочий стол\154017300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72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НО\камянець\День_города._Каменец-Подольский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5852060" cy="439248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dmin\Рабочий стол\kamianets-fortets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171825"/>
            <a:ext cx="6191250" cy="3686175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Admin\Рабочий стол\337px-Lanckorońska_Tower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97"/>
          <a:stretch/>
        </p:blipFill>
        <p:spPr bwMode="auto">
          <a:xfrm>
            <a:off x="5597826" y="-171400"/>
            <a:ext cx="2788900" cy="38933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НО\камянець\DSC071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002069"/>
            <a:ext cx="3869461" cy="290209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Admin\Рабочий стол\154017300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72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577899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0982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H:\НО\камянець\$--002-KamPod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2686" y="3140968"/>
            <a:ext cx="4920767" cy="369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H:\НО\камянець\DSC07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8938" y="3481292"/>
            <a:ext cx="4504180" cy="337813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НО\камянець\DSC071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05"/>
          <a:stretch/>
        </p:blipFill>
        <p:spPr bwMode="auto">
          <a:xfrm>
            <a:off x="5436097" y="-99393"/>
            <a:ext cx="3168348" cy="350608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Admin\Рабочий стол\154017300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72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9581" y="33099"/>
            <a:ext cx="8891730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uk-UA" sz="4800" b="1" cap="all" dirty="0" smtClean="0">
                <a:ln w="9000" cmpd="sng">
                  <a:noFill/>
                  <a:prstDash val="solid"/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Дністровський  каньйон</a:t>
            </a:r>
            <a:endParaRPr lang="ru-RU" sz="4800" b="1" cap="all" dirty="0">
              <a:ln w="9000" cmpd="sng">
                <a:noFill/>
                <a:prstDash val="solid"/>
              </a:ln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123" name="Picture 3" descr="H:\НО\каньйон\800px-Dnister_canyon_Tern-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918" y="2780928"/>
            <a:ext cx="8365031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3368" y="89370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Дністровський каньйон — це каньйон, утворений річкою Дністер і розташований на межі 4 областей: Івано-Франківської, Тернопільської, Чернівецької та Хмельницької. Загальна довжина його становить близько 250 км, що забезпечує Дністровському каньйону місце серед найбільших каньйонів не лише України, а й Європи.</a:t>
            </a:r>
          </a:p>
        </p:txBody>
      </p:sp>
    </p:spTree>
    <p:extLst>
      <p:ext uri="{BB962C8B-B14F-4D97-AF65-F5344CB8AC3E}">
        <p14:creationId xmlns:p14="http://schemas.microsoft.com/office/powerpoint/2010/main" xmlns="" val="17972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154017300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793" b="93394" l="4787" r="958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042" y="0"/>
            <a:ext cx="86521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Admin\Рабочий стол\425141_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4" y="0"/>
            <a:ext cx="4419919" cy="331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8" name="Picture 4" descr="C:\Documents and Settings\Admin\Рабочий стол\00240rek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2440" y="3573016"/>
            <a:ext cx="4367817" cy="3278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9" name="Picture 5" descr="C:\Documents and Settings\Admin\Рабочий стол\2ac0f-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25179" y="3802144"/>
            <a:ext cx="5686404" cy="282045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Documents and Settings\Admin\Рабочий стол\IMG_7746cop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7837" y="231906"/>
            <a:ext cx="4656163" cy="3098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7972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_RU_blue_Universal">
  <a:themeElements>
    <a:clrScheme name="Korea03">
      <a:dk1>
        <a:srgbClr val="000000"/>
      </a:dk1>
      <a:lt1>
        <a:srgbClr val="FFFFFF"/>
      </a:lt1>
      <a:dk2>
        <a:srgbClr val="0362B9"/>
      </a:dk2>
      <a:lt2>
        <a:srgbClr val="BCE7FA"/>
      </a:lt2>
      <a:accent1>
        <a:srgbClr val="3DB5DB"/>
      </a:accent1>
      <a:accent2>
        <a:srgbClr val="DF9B29"/>
      </a:accent2>
      <a:accent3>
        <a:srgbClr val="6699FF"/>
      </a:accent3>
      <a:accent4>
        <a:srgbClr val="D361AA"/>
      </a:accent4>
      <a:accent5>
        <a:srgbClr val="A3D75D"/>
      </a:accent5>
      <a:accent6>
        <a:srgbClr val="D36161"/>
      </a:accent6>
      <a:hlink>
        <a:srgbClr val="FF9933"/>
      </a:hlink>
      <a:folHlink>
        <a:srgbClr val="FF3399"/>
      </a:folHlink>
    </a:clrScheme>
    <a:fontScheme name="Korea03">
      <a:majorFont>
        <a:latin typeface="Corbel"/>
        <a:ea typeface=""/>
        <a:cs typeface=""/>
        <a:font script="Jpan" typeface="HG創英角ｺﾞｼｯｸUB"/>
        <a:font script="Hang" typeface="맑은 고딕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w Cen MT"/>
        <a:ea typeface=""/>
        <a:cs typeface=""/>
        <a:font script="Jpan" typeface="HGｺﾞｼｯｸE"/>
        <a:font script="Hang" typeface="휴먼모음T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Korea03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hade val="100000"/>
                <a:satMod val="115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</a:effectStyle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</a:effectStyle>
        <a:effectStyle>
          <a:effectLst>
            <a:outerShdw blurRad="57150" dist="3810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TS010271171</Template>
  <TotalTime>306</TotalTime>
  <Words>253</Words>
  <Application>Microsoft Office PowerPoint</Application>
  <PresentationFormat>Экран (4:3)</PresentationFormat>
  <Paragraphs>35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MS_RU_blue_Universal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</cp:revision>
  <dcterms:created xsi:type="dcterms:W3CDTF">2011-01-28T15:55:55Z</dcterms:created>
  <dcterms:modified xsi:type="dcterms:W3CDTF">2013-12-02T12:50:19Z</dcterms:modified>
</cp:coreProperties>
</file>