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301" r:id="rId12"/>
    <p:sldId id="267" r:id="rId13"/>
    <p:sldId id="268" r:id="rId14"/>
    <p:sldId id="269" r:id="rId15"/>
    <p:sldId id="275" r:id="rId16"/>
    <p:sldId id="270" r:id="rId17"/>
    <p:sldId id="271" r:id="rId18"/>
    <p:sldId id="296" r:id="rId19"/>
    <p:sldId id="299" r:id="rId20"/>
    <p:sldId id="272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302" r:id="rId30"/>
    <p:sldId id="286" r:id="rId31"/>
    <p:sldId id="282" r:id="rId32"/>
    <p:sldId id="283" r:id="rId33"/>
    <p:sldId id="284" r:id="rId34"/>
    <p:sldId id="285" r:id="rId35"/>
    <p:sldId id="304" r:id="rId36"/>
    <p:sldId id="287" r:id="rId37"/>
    <p:sldId id="288" r:id="rId38"/>
    <p:sldId id="303" r:id="rId39"/>
    <p:sldId id="289" r:id="rId40"/>
    <p:sldId id="290" r:id="rId41"/>
    <p:sldId id="291" r:id="rId42"/>
    <p:sldId id="292" r:id="rId43"/>
    <p:sldId id="293" r:id="rId44"/>
    <p:sldId id="294" r:id="rId45"/>
    <p:sldId id="297" r:id="rId46"/>
    <p:sldId id="298" r:id="rId47"/>
    <p:sldId id="300" r:id="rId48"/>
    <p:sldId id="317" r:id="rId49"/>
    <p:sldId id="318" r:id="rId50"/>
    <p:sldId id="305" r:id="rId51"/>
    <p:sldId id="315" r:id="rId52"/>
    <p:sldId id="313" r:id="rId53"/>
    <p:sldId id="314" r:id="rId54"/>
    <p:sldId id="316" r:id="rId55"/>
    <p:sldId id="306" r:id="rId56"/>
    <p:sldId id="307" r:id="rId57"/>
    <p:sldId id="309" r:id="rId58"/>
    <p:sldId id="310" r:id="rId59"/>
    <p:sldId id="311" r:id="rId60"/>
    <p:sldId id="312" r:id="rId61"/>
    <p:sldId id="319" r:id="rId62"/>
    <p:sldId id="320" r:id="rId63"/>
  </p:sldIdLst>
  <p:sldSz cx="9144000" cy="6858000" type="screen4x3"/>
  <p:notesSz cx="9144000" cy="6858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948" y="-90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67419-1C96-4A33-941E-6D720F0C3DF2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09B1B-8162-4917-A94A-155E0F591818}" type="slidenum">
              <a:rPr lang="uk-UA" smtClean="0"/>
              <a:t>‹#›</a:t>
            </a:fld>
            <a:endParaRPr lang="uk-U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17859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571480"/>
            <a:ext cx="177800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571480"/>
            <a:ext cx="200026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500438"/>
            <a:ext cx="1785950" cy="226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3500438"/>
            <a:ext cx="177165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0" y="3571876"/>
            <a:ext cx="1571636" cy="2224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3571876"/>
            <a:ext cx="192882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4C949-A350-47CD-9EC7-1CFEF063B9E4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29E3E-8CEE-4888-B2D5-7FCBFF78555E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29E3E-8CEE-4888-B2D5-7FCBFF78555E}" type="slidenum">
              <a:rPr lang="uk-UA" smtClean="0"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29E3E-8CEE-4888-B2D5-7FCBFF78555E}" type="slidenum">
              <a:rPr lang="uk-UA" smtClean="0"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29E3E-8CEE-4888-B2D5-7FCBFF78555E}" type="slidenum">
              <a:rPr lang="uk-UA" smtClean="0"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29E3E-8CEE-4888-B2D5-7FCBFF78555E}" type="slidenum">
              <a:rPr lang="uk-UA" smtClean="0"/>
              <a:t>22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E00C4-97A5-4DF0-A465-DACC8B806800}" type="datetimeFigureOut">
              <a:rPr lang="uk-UA" smtClean="0"/>
              <a:t>17.04.2011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30010-4EBF-4225-A465-D329328B3926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655765"/>
          </a:xfrm>
        </p:spPr>
        <p:txBody>
          <a:bodyPr>
            <a:normAutofit fontScale="90000"/>
          </a:bodyPr>
          <a:lstStyle/>
          <a:p>
            <a:r>
              <a:rPr lang="uk-UA" dirty="0"/>
              <a:t> </a:t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1539" y="-857280"/>
            <a:ext cx="7110413" cy="6858000"/>
            <a:chOff x="1186" y="3888"/>
            <a:chExt cx="10461" cy="768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6" y="5294"/>
              <a:ext cx="10461" cy="6279"/>
            </a:xfrm>
            <a:prstGeom prst="rect">
              <a:avLst/>
            </a:prstGeom>
            <a:noFill/>
          </p:spPr>
        </p:pic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1248" y="3888"/>
              <a:ext cx="10378" cy="136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3" name="Picture 3" descr="D:\Natalia\Чорнобиль\1 і 2 енергоблоки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Natalia\Чорнобиль\чорнобиль\d187d0bed180d0bdd0bed0b1d0b8d0bbd18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66468"/>
            <a:ext cx="6357982" cy="6305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Natalia\Чорнобиль\rblok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7"/>
            <a:ext cx="7429552" cy="6176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Natalia\Чорнобиль\rblok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5" y="735788"/>
            <a:ext cx="7360576" cy="5336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Natalia\Чорнобиль\lpa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2865" y="451520"/>
            <a:ext cx="6942473" cy="5763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Natalia\Чорнобиль\чорнобиль\Чорнобиль\13908631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98860"/>
            <a:ext cx="7072363" cy="5887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Natalia\Чорнобиль\lpa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220" y="571480"/>
            <a:ext cx="8175869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Natalia\Чорнобиль\чорнобиль\Чорнобиль\tschernobyl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267869"/>
            <a:ext cx="8024869" cy="6018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Natalia\Чорнобиль\lpa_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928670"/>
            <a:ext cx="4929222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Natalia\Чорнобиль\lpa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62" y="330934"/>
            <a:ext cx="8578056" cy="6098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655765"/>
          </a:xfrm>
        </p:spPr>
        <p:txBody>
          <a:bodyPr>
            <a:normAutofit fontScale="90000"/>
          </a:bodyPr>
          <a:lstStyle/>
          <a:p>
            <a:r>
              <a:rPr lang="uk-UA" dirty="0"/>
              <a:t> </a:t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D:\Natalia\Чорнобиль\Памятник рятувальникам. Возведений і утримується на власні кошти рятувальників, держава жодної копійки не дала (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14291"/>
            <a:ext cx="1943420" cy="257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85728"/>
            <a:ext cx="1833567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4000505"/>
            <a:ext cx="1785951" cy="235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7" y="4000504"/>
            <a:ext cx="185738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297" y="4071943"/>
            <a:ext cx="164307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9" y="4071942"/>
            <a:ext cx="1714512" cy="226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23" y="285728"/>
            <a:ext cx="185738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1"/>
            <a:ext cx="17811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7" y="0"/>
            <a:ext cx="17907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9" y="0"/>
            <a:ext cx="17907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1" y="3143249"/>
            <a:ext cx="17907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5" y="3214686"/>
            <a:ext cx="18002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4" y="3143248"/>
            <a:ext cx="18002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Natalia\Чорнобиль\чорнобиль\Чорнобиль\tschernobyl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267869"/>
            <a:ext cx="8429684" cy="6322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Natalia\Чорнобиль\чорнобиль\000r8kf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357166"/>
            <a:ext cx="8636000" cy="5948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Natalia\Чорнобиль\чорнобиль\98-a12121408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663278"/>
            <a:ext cx="8424333" cy="5623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Natalia\Чорнобиль\чорнобиль\20091017151809_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Natalia\Чорнобиль\чорнобиль\12706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14290"/>
            <a:ext cx="871543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Natalia\Чорнобиль\чорнобиль\1760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79" y="357167"/>
            <a:ext cx="8568175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Natalia\Чорнобиль\чорнобиль\2030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214290"/>
            <a:ext cx="8786875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Natalia\Чорнобиль\чорнобиль\IMG_18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919" y="285728"/>
            <a:ext cx="8369361" cy="6357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655765"/>
          </a:xfrm>
        </p:spPr>
        <p:txBody>
          <a:bodyPr>
            <a:normAutofit fontScale="90000"/>
          </a:bodyPr>
          <a:lstStyle/>
          <a:p>
            <a:r>
              <a:rPr lang="uk-UA" dirty="0"/>
              <a:t> </a:t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 descr="D:\Natalia\Чорнобиль\чорнобиль\1239520885_163-a12004801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43000" y="-309563"/>
            <a:ext cx="11430000" cy="7477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Natalia\Чорнобиль\derevni10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072495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Natalia\Чорнобиль\чорнобиль\2032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9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Natalia\Чорнобиль\чорнобиль\2033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214291"/>
            <a:ext cx="8572560" cy="6215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Natalia\Чорнобиль\чорнобиль\cnv000002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728" y="285729"/>
            <a:ext cx="8729651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Natalia\Чорнобиль\чорнобиль\cnv000027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1"/>
            <a:ext cx="8501123" cy="6429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Natalia\Чорнобиль\чорнобиль\Prypiat-Ukraine_City-ruins_51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22" y="482181"/>
            <a:ext cx="7834368" cy="5875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Natalia\Чорнобиль\i-403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814" y="500043"/>
            <a:ext cx="8300591" cy="5929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Natalia\Чорнобиль\lik_povsednevni_trud-dp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229806"/>
            <a:ext cx="8643999" cy="6271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Natalia\Чорнобиль\чорнобиль\image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32676"/>
            <a:ext cx="7286676" cy="5792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Natalia\Чорнобиль\lpa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428605"/>
            <a:ext cx="8191307" cy="589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D:\Natalia\Чорнобиль\чорнобиль\1239521035_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80330"/>
            <a:ext cx="8763327" cy="6563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Natalia\Чорнобиль\lpa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42853"/>
            <a:ext cx="4572032" cy="6286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Natalia\Чорнобиль\lpa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286808" cy="6083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Natalia\Чорнобиль\lpa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238739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Natalia\Чорнобиль\lpa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92698"/>
            <a:ext cx="5072099" cy="635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Natalia\Чорнобиль\lpa_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036" y="507968"/>
            <a:ext cx="8620683" cy="577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Natalia\Чорнобиль\lpa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428604"/>
            <a:ext cx="492922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Natalia\Чорнобиль\kladbishe_teh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81063"/>
            <a:ext cx="7620000" cy="5095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Natalia\Чорнобиль\чорнобиль\Чорнобиль\1232714016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91" y="357166"/>
            <a:ext cx="8487727" cy="6000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Natalia\Чорнобиль\43byryakivka2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206" y="357166"/>
            <a:ext cx="8782585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Natalia\Чорнобиль\barji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431" y="285728"/>
            <a:ext cx="8546849" cy="6394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D:\Natalia\Чорнобиль\чорнобиль\1239520904_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42852"/>
            <a:ext cx="8715436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Natalia\Чорнобиль\чорнобиль\cnv00005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Natalia\Чорнобиль\чорнобиль\Чорнобиль\d8ac579f5b_222415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66" y="428604"/>
            <a:ext cx="8458994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Natalia\Чорнобиль\чорнобиль\1b30bee273_2223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428604"/>
            <a:ext cx="8665328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Natalia\Чорнобиль\чорнобиль\cnv000017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Natalia\Чорнобиль\чорнобиль\cnv000007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14290"/>
            <a:ext cx="8780115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Natalia\Чорнобиль\чорнобиль\cnv000040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395" y="285728"/>
            <a:ext cx="8686323" cy="6298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Natalia\Чорнобиль\чорнобиль\cnv000062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65" cy="6192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Natalia\Чорнобиль\чорнобиль\cnv000072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650" y="500042"/>
            <a:ext cx="822655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859" y="428604"/>
            <a:ext cx="8476983" cy="60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D:\Natalia\Чорнобиль\чорнобиль\1239520963_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227" y="214290"/>
            <a:ext cx="8706237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Natalia\Чорнобиль\чорнобиль\cnv000032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358246" cy="6328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Natalia\Чорнобиль\чорнобиль\cnv000047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214290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Natalia\Чорнобиль\чорнобиль\cnv000030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0"/>
            <a:ext cx="6550406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D:\Natalia\Чорнобиль\чорнобиль\1239521919_1049-pa1238698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214291"/>
            <a:ext cx="8779617" cy="6485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D:\Natalia\Чорнобиль\чорнобиль\1239522641_1864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41" y="214290"/>
            <a:ext cx="8715987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D:\Natalia\Чорнобиль\чорнобиль\Чорнобиль\ukraine_museum_tschernobyl_kiew_april_2008_-_urezza_e_jon_andri_327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</Words>
  <Application>Microsoft Office PowerPoint</Application>
  <PresentationFormat>Экран (4:3)</PresentationFormat>
  <Paragraphs>7</Paragraphs>
  <Slides>62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   </vt:lpstr>
      <vt:lpstr>   </vt:lpstr>
      <vt:lpstr> 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 </dc:title>
  <dc:creator>Admin</dc:creator>
  <cp:lastModifiedBy>Admin</cp:lastModifiedBy>
  <cp:revision>11</cp:revision>
  <dcterms:created xsi:type="dcterms:W3CDTF">2011-04-17T15:35:13Z</dcterms:created>
  <dcterms:modified xsi:type="dcterms:W3CDTF">2011-04-17T17:23:16Z</dcterms:modified>
</cp:coreProperties>
</file>