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3" r:id="rId2"/>
    <p:sldId id="284" r:id="rId3"/>
    <p:sldId id="256" r:id="rId4"/>
    <p:sldId id="257" r:id="rId5"/>
    <p:sldId id="266" r:id="rId6"/>
    <p:sldId id="258" r:id="rId7"/>
    <p:sldId id="306" r:id="rId8"/>
    <p:sldId id="307" r:id="rId9"/>
    <p:sldId id="259" r:id="rId10"/>
    <p:sldId id="269" r:id="rId11"/>
    <p:sldId id="270" r:id="rId12"/>
    <p:sldId id="271" r:id="rId13"/>
    <p:sldId id="289" r:id="rId14"/>
    <p:sldId id="290" r:id="rId15"/>
    <p:sldId id="291" r:id="rId16"/>
    <p:sldId id="272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1" r:id="rId26"/>
    <p:sldId id="300" r:id="rId27"/>
    <p:sldId id="275" r:id="rId28"/>
    <p:sldId id="273" r:id="rId29"/>
    <p:sldId id="302" r:id="rId30"/>
    <p:sldId id="274" r:id="rId31"/>
    <p:sldId id="303" r:id="rId32"/>
    <p:sldId id="304" r:id="rId33"/>
    <p:sldId id="305" r:id="rId34"/>
    <p:sldId id="260" r:id="rId35"/>
    <p:sldId id="261" r:id="rId36"/>
    <p:sldId id="278" r:id="rId37"/>
    <p:sldId id="276" r:id="rId38"/>
    <p:sldId id="277" r:id="rId39"/>
    <p:sldId id="280" r:id="rId40"/>
    <p:sldId id="282" r:id="rId41"/>
    <p:sldId id="279" r:id="rId42"/>
    <p:sldId id="283" r:id="rId43"/>
    <p:sldId id="281" r:id="rId44"/>
    <p:sldId id="264" r:id="rId45"/>
    <p:sldId id="267" r:id="rId46"/>
    <p:sldId id="285" r:id="rId47"/>
    <p:sldId id="286" r:id="rId48"/>
    <p:sldId id="287" r:id="rId49"/>
    <p:sldId id="268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7741-E15F-4E13-93AF-6B9768DEACA6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97DA8-6852-4151-8CAA-8DD9CF27F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5126C-FC09-4383-8F1D-5F7DAAAF0CC2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5550B-414A-429C-B50C-2269DA1C7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Detskie_pesni-V_kazhdom_malenkom_rebenke_minus.mp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hyperlink" Target="M2U01007.M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&#1087;&#1086;&#1089;&#1074;&#1103;&#1090;&#1072;.mp4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gif"/><Relationship Id="rId4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hyperlink" Target="&#1059;&#1082;&#1088;&#1072;&#1111;&#1085;&#1072;%20-%20&#1094;&#1077;%20&#1103;.mp4" TargetMode="External"/><Relationship Id="rId5" Type="http://schemas.openxmlformats.org/officeDocument/2006/relationships/image" Target="../media/image13.gif"/><Relationship Id="rId10" Type="http://schemas.openxmlformats.org/officeDocument/2006/relationships/image" Target="../media/image9.png"/><Relationship Id="rId4" Type="http://schemas.openxmlformats.org/officeDocument/2006/relationships/image" Target="../media/image12.jpeg"/><Relationship Id="rId9" Type="http://schemas.openxmlformats.org/officeDocument/2006/relationships/hyperlink" Target="&#1055;&#1088;&#1077;&#1079;&#1080;&#1076;&#1077;&#1085;&#1090;.mp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gif"/><Relationship Id="rId4" Type="http://schemas.openxmlformats.org/officeDocument/2006/relationships/image" Target="../media/image1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gif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2;&#1072;&#1084;&#1091;&#1089;&#1103;\&#1052;&#1110;&#1081;%205-&#1041;\&#1055;&#1088;&#1077;&#1079;&#1077;&#1085;&#1090;&#1072;&#1094;&#1110;&#1103;%20&#1082;&#1083;&#1072;&#1089;&#1091;\Detskie_pesni-V_kazhdom_malenkom_rebenke_minus.mp3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ентація класу\до през\Новая папка з картинками\1272946474_polevie_sveti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 rot="569053">
            <a:off x="954534" y="1565568"/>
            <a:ext cx="278195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МИ  КЛАС!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 rot="644229">
            <a:off x="4776521" y="2006925"/>
            <a:ext cx="26718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7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5 - Б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D:\Мамуся\Мій 5-Б\Презентація класу\до през\Новая папка з картинками\Новая папка (2)\717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48938">
            <a:off x="1467581" y="2080488"/>
            <a:ext cx="3810000" cy="12096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5639335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День Захисника Вітчизни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D:\Презентація класу\до през\Новая папка з картинками\Звіт про виховну роботу 11-А класу\23lut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60648"/>
            <a:ext cx="2016224" cy="2262291"/>
          </a:xfrm>
          <a:prstGeom prst="rect">
            <a:avLst/>
          </a:prstGeom>
          <a:noFill/>
        </p:spPr>
      </p:pic>
      <p:pic>
        <p:nvPicPr>
          <p:cNvPr id="1026" name="Picture 2" descr="D:\Мамуся\Мій 5-Б\12.10.15 день захисника вітчизни\DSCN5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4032448" cy="2448272"/>
          </a:xfrm>
          <a:prstGeom prst="rect">
            <a:avLst/>
          </a:prstGeom>
          <a:noFill/>
        </p:spPr>
      </p:pic>
      <p:pic>
        <p:nvPicPr>
          <p:cNvPr id="1027" name="Picture 3" descr="D:\Мамуся\Мій 5-Б\12.10.15 день захисника вітчизни\DSCN5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4097140" cy="3073202"/>
          </a:xfrm>
          <a:prstGeom prst="rect">
            <a:avLst/>
          </a:prstGeom>
          <a:noFill/>
        </p:spPr>
      </p:pic>
      <p:pic>
        <p:nvPicPr>
          <p:cNvPr id="1028" name="Picture 4" descr="D:\Мамуся\Мій 5-Б\12.10.15 день захисника вітчизни\DSCN5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068960"/>
            <a:ext cx="4085282" cy="3456383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Мамуся\Мій 5-Б\12.10.15 день захисника вітчизни\DSCN5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528392" cy="3096344"/>
          </a:xfrm>
          <a:prstGeom prst="rect">
            <a:avLst/>
          </a:prstGeom>
          <a:noFill/>
        </p:spPr>
      </p:pic>
      <p:pic>
        <p:nvPicPr>
          <p:cNvPr id="26627" name="Picture 3" descr="D:\Мамуся\Мій 5-Б\12.10.15 день захисника вітчизни\DSCN5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3528392" cy="3096344"/>
          </a:xfrm>
          <a:prstGeom prst="rect">
            <a:avLst/>
          </a:prstGeom>
          <a:noFill/>
        </p:spPr>
      </p:pic>
      <p:pic>
        <p:nvPicPr>
          <p:cNvPr id="26628" name="Picture 4" descr="D:\Мамуся\Мій 5-Б\12.10.15 день захисника вітчизни\DSCN56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3657093" cy="6195741"/>
          </a:xfrm>
          <a:prstGeom prst="rect">
            <a:avLst/>
          </a:prstGeom>
          <a:noFill/>
        </p:spPr>
      </p:pic>
      <p:pic>
        <p:nvPicPr>
          <p:cNvPr id="26629" name="Picture 5" descr="D:\Презентація класу\до през\Новая папка з картинками\images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88640"/>
            <a:ext cx="1512167" cy="629483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Мамуся\Мій 5-Б\12.10.15 день захисника вітчизни\DSCN5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511991" cy="3384376"/>
          </a:xfrm>
          <a:prstGeom prst="rect">
            <a:avLst/>
          </a:prstGeom>
          <a:noFill/>
        </p:spPr>
      </p:pic>
      <p:pic>
        <p:nvPicPr>
          <p:cNvPr id="27651" name="Picture 3" descr="D:\Мамуся\Мій 5-Б\12.10.15 день захисника вітчизни\DSCN5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564904"/>
            <a:ext cx="5399954" cy="4050423"/>
          </a:xfrm>
          <a:prstGeom prst="rect">
            <a:avLst/>
          </a:prstGeom>
          <a:noFill/>
        </p:spPr>
      </p:pic>
      <p:pic>
        <p:nvPicPr>
          <p:cNvPr id="27654" name="Picture 6" descr="D:\Презентація класу\до през\Новая папка з картинками\Звіт про виховну роботу 11-А класу\футбол\animierte-fussball-bilder-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2592288" cy="2592288"/>
          </a:xfrm>
          <a:prstGeom prst="rect">
            <a:avLst/>
          </a:prstGeom>
          <a:noFill/>
        </p:spPr>
      </p:pic>
      <p:pic>
        <p:nvPicPr>
          <p:cNvPr id="27656" name="Picture 8" descr="D:\Презентація класу\до през\Новая папка з картинками\Новая папка (2)\k45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56488">
            <a:off x="7786309" y="336206"/>
            <a:ext cx="1152128" cy="2644342"/>
          </a:xfrm>
          <a:prstGeom prst="rect">
            <a:avLst/>
          </a:prstGeom>
          <a:noFill/>
        </p:spPr>
      </p:pic>
      <p:pic>
        <p:nvPicPr>
          <p:cNvPr id="27657" name="Picture 9" descr="D:\Презентація класу\до през\Новая папка з картинками\Новая папка (2)\k45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85906">
            <a:off x="4615883" y="128205"/>
            <a:ext cx="1283559" cy="2953733"/>
          </a:xfrm>
          <a:prstGeom prst="rect">
            <a:avLst/>
          </a:prstGeom>
          <a:noFill/>
        </p:spPr>
      </p:pic>
      <p:pic>
        <p:nvPicPr>
          <p:cNvPr id="27658" name="Picture 10" descr="D:\Презентація класу\до през\Новая папка з картинками\Новая папка (2)\k450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620688"/>
            <a:ext cx="1224136" cy="2783452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муся\Мій 5-Б\12.10.15 день захисника вітчизни\DSCN5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амуся\Мій 5-Б\12.10.15 день захисника вітчизни\DSCN5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188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D:\Мамуся\Мій 5-Б\12.10.15 день захисника вітчизни\DSCN5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4214" y="0"/>
            <a:ext cx="428978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амуся\Мій 5-Б\12.10.15 день захисника вітчизни\DSCN5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12968" cy="635818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уся\Мій 5-Б\18.10.15 Кришталева-Хотин-Камянець\DSCN5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600400" cy="2700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D:\Мамуся\Мій 5-Б\18.10.15 Кришталева-Хотин-Камянець\DSCN5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46449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 descr="D:\Мамуся\Мій 5-Б\18.10.15 Кришталева-Хотин-Камянець\DSCN5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50204"/>
            <a:ext cx="4896544" cy="32394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D:\Презентація класу\до през\Новая папка з картинками\paravoz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3486150" cy="3212579"/>
          </a:xfrm>
          <a:prstGeom prst="rect">
            <a:avLst/>
          </a:prstGeom>
          <a:noFill/>
        </p:spPr>
      </p:pic>
      <p:pic>
        <p:nvPicPr>
          <p:cNvPr id="2056" name="Picture 8" descr="D:\Презентація класу\до през\Новая папка з картинками\Новая папка (2)\1022757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0"/>
            <a:ext cx="2276475" cy="3409950"/>
          </a:xfrm>
          <a:prstGeom prst="rect">
            <a:avLst/>
          </a:prstGeom>
          <a:noFill/>
        </p:spPr>
      </p:pic>
      <p:pic>
        <p:nvPicPr>
          <p:cNvPr id="2058" name="Picture 10" descr="D:\Презентація класу\до през\Новая папка з картинками\43659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6165304"/>
            <a:ext cx="1981200" cy="977900"/>
          </a:xfrm>
          <a:prstGeom prst="rect">
            <a:avLst/>
          </a:prstGeom>
          <a:noFill/>
        </p:spPr>
      </p:pic>
      <p:pic>
        <p:nvPicPr>
          <p:cNvPr id="2059" name="Picture 11" descr="D:\Презентація класу\до през\Новая папка з картинками\43659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6165304"/>
            <a:ext cx="1981200" cy="977900"/>
          </a:xfrm>
          <a:prstGeom prst="rect">
            <a:avLst/>
          </a:prstGeom>
          <a:noFill/>
        </p:spPr>
      </p:pic>
      <p:pic>
        <p:nvPicPr>
          <p:cNvPr id="2060" name="Picture 12" descr="D:\Презентація класу\до през\Новая папка з картинками\43659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6165304"/>
            <a:ext cx="1981200" cy="977900"/>
          </a:xfrm>
          <a:prstGeom prst="rect">
            <a:avLst/>
          </a:prstGeom>
          <a:noFill/>
        </p:spPr>
      </p:pic>
      <p:pic>
        <p:nvPicPr>
          <p:cNvPr id="2061" name="Picture 13" descr="D:\Презентація класу\до през\Новая папка з картинками\43659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6165304"/>
            <a:ext cx="1981200" cy="977900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муся\Мій 5-Б\18.10.15 Кришталева-Хотин-Камянець\DSCN5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17754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D:\Мамуся\Мій 5-Б\18.10.15 Кришталева-Хотин-Камянець\DSCN5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92488" cy="2955716"/>
          </a:xfrm>
          <a:prstGeom prst="rect">
            <a:avLst/>
          </a:prstGeom>
          <a:noFill/>
        </p:spPr>
      </p:pic>
      <p:pic>
        <p:nvPicPr>
          <p:cNvPr id="7172" name="Picture 4" descr="D:\Мамуся\Мій 5-Б\18.10.15 Кришталева-Хотин-Камянець\DSCN5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7" y="3573016"/>
            <a:ext cx="4356993" cy="295232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амуся\Мій 5-Б\18.10.15 Кришталева-Хотин-Камянець\DSCN5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16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амуся\Мій 5-Б\18.10.15 Кришталева-Хотин-Камянець\DSCN5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3930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0" name="Picture 4" descr="D:\Мамуся\Мій 5-Б\18.10.15 Кришталева-Хотин-Камянець\DSCN5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68960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амуся\Мій 5-Б\12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D:\Мамуся\Мій 5-Б\Презентація класу\до през\Новая папка з картинками\zvezdia-1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2475" y="0"/>
            <a:ext cx="771525" cy="733425"/>
          </a:xfrm>
          <a:prstGeom prst="rect">
            <a:avLst/>
          </a:prstGeom>
          <a:noFill/>
        </p:spPr>
      </p:pic>
      <p:pic>
        <p:nvPicPr>
          <p:cNvPr id="1029" name="Picture 5" descr="D:\Мамуся\Мій 5-Б\Презентація класу\до през\Новая папка з картинками\zvezdia-1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0"/>
            <a:ext cx="771525" cy="733425"/>
          </a:xfrm>
          <a:prstGeom prst="rect">
            <a:avLst/>
          </a:prstGeom>
          <a:noFill/>
        </p:spPr>
      </p:pic>
      <p:pic>
        <p:nvPicPr>
          <p:cNvPr id="1030" name="Picture 6" descr="D:\Мамуся\Мій 5-Б\Презентація класу\до през\Новая папка з картинками\zvezdia-1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0"/>
            <a:ext cx="771525" cy="733425"/>
          </a:xfrm>
          <a:prstGeom prst="rect">
            <a:avLst/>
          </a:prstGeom>
          <a:noFill/>
        </p:spPr>
      </p:pic>
      <p:pic>
        <p:nvPicPr>
          <p:cNvPr id="1031" name="Picture 7" descr="D:\Мамуся\Мій 5-Б\Презентація класу\до през\Новая папка з картинками\zvezdia-1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0"/>
            <a:ext cx="771525" cy="733425"/>
          </a:xfrm>
          <a:prstGeom prst="rect">
            <a:avLst/>
          </a:prstGeom>
          <a:noFill/>
        </p:spPr>
      </p:pic>
      <p:pic>
        <p:nvPicPr>
          <p:cNvPr id="1032" name="Picture 8" descr="D:\Мамуся\Мій 5-Б\Презентація класу\до през\Новая папка з картинками\zvezdia-1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771525" cy="733425"/>
          </a:xfrm>
          <a:prstGeom prst="rect">
            <a:avLst/>
          </a:prstGeom>
          <a:noFill/>
        </p:spPr>
      </p:pic>
      <p:pic>
        <p:nvPicPr>
          <p:cNvPr id="1033" name="Picture 9" descr="D:\Мамуся\Мій 5-Б\Презентація класу\до през\Новая папка з картинками\zvezdia-1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71525" cy="733425"/>
          </a:xfrm>
          <a:prstGeom prst="rect">
            <a:avLst/>
          </a:prstGeom>
          <a:noFill/>
        </p:spPr>
      </p:pic>
      <p:pic>
        <p:nvPicPr>
          <p:cNvPr id="1034" name="Picture 10" descr="D:\Мамуся\Мій 5-Б\Презентація класу\до през\Новая папка з картинками\zvezdia-13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771525" cy="733425"/>
          </a:xfrm>
          <a:prstGeom prst="rect">
            <a:avLst/>
          </a:prstGeom>
          <a:noFill/>
        </p:spPr>
      </p:pic>
      <p:pic>
        <p:nvPicPr>
          <p:cNvPr id="1035" name="Picture 11" descr="D:\Мамуся\Мій 5-Б\Презентація класу\до през\Новая папка з картинками\32a16420b18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35586">
            <a:off x="6525674" y="2214871"/>
            <a:ext cx="3429000" cy="79057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амуся\Мій 5-Б\18.10.15 Кришталева-Хотин-Камянець\DSCN5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амуся\Мій 5-Б\18.10.15 Кришталева-Хотин-Камянець\DSCN5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амуся\Мій 5-Б\18.10.15 Кришталева-Хотин-Камянець\DSCN5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амуся\Мій 5-Б\18.10.15 Кришталева-Хотин-Камянець\DSCN5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амуся\Мій 5-Б\18.10.15 Кришталева-Хотин-Камянець\DSCN5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403244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39" name="Picture 3" descr="D:\Мамуся\Мій 5-Б\18.10.15 Кришталева-Хотин-Камянець\DSCN5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320480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амуся\Мій 5-Б\18.10.15 Кришталева-Хотин-Камянець\DSCN5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161222" cy="6336704"/>
          </a:xfrm>
          <a:prstGeom prst="rect">
            <a:avLst/>
          </a:prstGeom>
          <a:noFill/>
        </p:spPr>
      </p:pic>
      <p:pic>
        <p:nvPicPr>
          <p:cNvPr id="16387" name="Picture 3" descr="D:\Мамуся\Мій 5-Б\18.10.15 Кришталева-Хотин-Камянець\DSCN5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392488" cy="3294738"/>
          </a:xfrm>
          <a:prstGeom prst="rect">
            <a:avLst/>
          </a:prstGeom>
          <a:noFill/>
        </p:spPr>
      </p:pic>
      <p:pic>
        <p:nvPicPr>
          <p:cNvPr id="16388" name="Picture 4" descr="D:\Мамуся\Мій 5-Б\18.10.15 Кришталева-Хотин-Камянець\DSCN5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4320480" cy="28482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амуся\Мій 5-Б\18.10.15 Кришталева-Хотин-Камянець\DSCN5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Презентація класу\до през\Новая папка з картинками\7b730a942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D:\Мамуся\Мій 5-Б\Вих. год. Доброта 19.10.15\DSCN5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08720"/>
            <a:ext cx="424847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D:\Мамуся\Мій 5-Б\Вих. год. Доброта 19.10.15\DSCN5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2952328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муся\Мій 5-Б\Ярмарок 22.10.15\DSCN5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32657"/>
            <a:ext cx="2664295" cy="3551992"/>
          </a:xfrm>
          <a:prstGeom prst="rect">
            <a:avLst/>
          </a:prstGeom>
          <a:noFill/>
        </p:spPr>
      </p:pic>
      <p:pic>
        <p:nvPicPr>
          <p:cNvPr id="3075" name="Picture 3" descr="D:\Мамуся\Мій 5-Б\Ярмарок 22.10.15\DSCN5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80"/>
            <a:ext cx="2664296" cy="2520280"/>
          </a:xfrm>
          <a:prstGeom prst="rect">
            <a:avLst/>
          </a:prstGeom>
          <a:noFill/>
        </p:spPr>
      </p:pic>
      <p:pic>
        <p:nvPicPr>
          <p:cNvPr id="3076" name="Picture 4" descr="D:\Мамуся\Мій 5-Б\Ярмарок 22.10.15\DSCN5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908720"/>
            <a:ext cx="4187082" cy="5688632"/>
          </a:xfrm>
          <a:prstGeom prst="rect">
            <a:avLst/>
          </a:prstGeom>
          <a:noFill/>
        </p:spPr>
      </p:pic>
      <p:pic>
        <p:nvPicPr>
          <p:cNvPr id="3077" name="Picture 5" descr="D:\Мамуся\Мій 5-Б\Ярмарок 22.10.15\DSCN5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908720"/>
            <a:ext cx="1440160" cy="1707286"/>
          </a:xfrm>
          <a:prstGeom prst="rect">
            <a:avLst/>
          </a:prstGeom>
          <a:noFill/>
        </p:spPr>
      </p:pic>
      <p:pic>
        <p:nvPicPr>
          <p:cNvPr id="3078" name="Picture 6" descr="D:\Мамуся\Мій 5-Б\Ярмарок 22.10.15\DSCN58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2852936"/>
            <a:ext cx="1584176" cy="1836411"/>
          </a:xfrm>
          <a:prstGeom prst="rect">
            <a:avLst/>
          </a:prstGeom>
          <a:noFill/>
        </p:spPr>
      </p:pic>
      <p:pic>
        <p:nvPicPr>
          <p:cNvPr id="3079" name="Picture 7" descr="D:\Мамуся\Мій 5-Б\Ярмарок 22.10.15\DSCN58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7364" y="4941168"/>
            <a:ext cx="1577124" cy="15841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амуся\Мій 5-Б\Ярмарок 22.10.15\DSCN5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320480" cy="2808312"/>
          </a:xfrm>
          <a:prstGeom prst="rect">
            <a:avLst/>
          </a:prstGeom>
          <a:noFill/>
        </p:spPr>
      </p:pic>
      <p:pic>
        <p:nvPicPr>
          <p:cNvPr id="17411" name="Picture 3" descr="D:\Мамуся\Мій 5-Б\Ярмарок 22.10.15\DSCN5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4464495" cy="3573016"/>
          </a:xfrm>
          <a:prstGeom prst="rect">
            <a:avLst/>
          </a:prstGeom>
          <a:noFill/>
        </p:spPr>
      </p:pic>
      <p:pic>
        <p:nvPicPr>
          <p:cNvPr id="17412" name="Picture 4" descr="D:\Мамуся\Мій 5-Б\Ярмарок 22.10.15\DSCN5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88640"/>
            <a:ext cx="3698405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D:\Мамуся\Мій 5-Б\Посвята в 5 класники\DSCN550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D:\Презентація класу\до през\Новая папка з картинками\Новая папка (2)\Картинки\Alumno-Sentado-En-Libros-De-Texto-6076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0"/>
            <a:ext cx="1907704" cy="1556792"/>
          </a:xfrm>
          <a:prstGeom prst="rect">
            <a:avLst/>
          </a:prstGeom>
          <a:noFill/>
        </p:spPr>
      </p:pic>
      <p:pic>
        <p:nvPicPr>
          <p:cNvPr id="18435" name="Picture 3" descr="D:\Презентація класу\до през\Новая папка з картинками\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941168"/>
            <a:ext cx="1763688" cy="1916832"/>
          </a:xfrm>
          <a:prstGeom prst="rect">
            <a:avLst/>
          </a:prstGeom>
          <a:noFill/>
        </p:spPr>
      </p:pic>
      <p:pic>
        <p:nvPicPr>
          <p:cNvPr id="1026" name="Picture 2" descr="D:\Мамуся\Сценарїї\Новая папка з картинками\Новая папка (2)\Картинки\hareketli-duvar-kagitlari-android-ikon_300x300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40660"/>
            <a:ext cx="1417340" cy="14173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муся\Мій 5-Б\Хелу\DSCN5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324626" cy="5494090"/>
          </a:xfrm>
          <a:prstGeom prst="rect">
            <a:avLst/>
          </a:prstGeom>
          <a:noFill/>
        </p:spPr>
      </p:pic>
      <p:pic>
        <p:nvPicPr>
          <p:cNvPr id="4099" name="Picture 3" descr="D:\Мамуся\Мій 5-Б\Хелу\DSCN5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304256" cy="2160240"/>
          </a:xfrm>
          <a:prstGeom prst="rect">
            <a:avLst/>
          </a:prstGeom>
          <a:noFill/>
        </p:spPr>
      </p:pic>
      <p:pic>
        <p:nvPicPr>
          <p:cNvPr id="4100" name="Picture 4" descr="D:\Мамуся\Мій 5-Б\Хелу\DSCN58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88640"/>
            <a:ext cx="2081046" cy="1560961"/>
          </a:xfrm>
          <a:prstGeom prst="rect">
            <a:avLst/>
          </a:prstGeom>
          <a:noFill/>
        </p:spPr>
      </p:pic>
      <p:pic>
        <p:nvPicPr>
          <p:cNvPr id="4101" name="Picture 5" descr="D:\Мамуся\Мій 5-Б\Хелу\DSCN58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653136"/>
            <a:ext cx="2520280" cy="1890424"/>
          </a:xfrm>
          <a:prstGeom prst="rect">
            <a:avLst/>
          </a:prstGeom>
          <a:noFill/>
        </p:spPr>
      </p:pic>
      <p:pic>
        <p:nvPicPr>
          <p:cNvPr id="4102" name="Picture 6" descr="D:\Мамуся\Мій 5-Б\Хелу\DSCN58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941168"/>
            <a:ext cx="1265281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амуся\Мій 5-Б\Хелу\DSCN5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амуся\Мій 5-Б\Хелу\DSCN5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59" name="Picture 3" descr="D:\Мамуся\Мій 5-Б\Хелу\DSCN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4089189" cy="6192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Мамуся\Мій 5-Б\Хелу\DSCN5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152" y="1132717"/>
            <a:ext cx="7632848" cy="5725283"/>
          </a:xfrm>
          <a:prstGeom prst="rect">
            <a:avLst/>
          </a:prstGeom>
          <a:noFill/>
        </p:spPr>
      </p:pic>
      <p:pic>
        <p:nvPicPr>
          <p:cNvPr id="20483" name="Picture 3" descr="D:\Мамуся\Мій 5-Б\Хелу\DSCN5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59065" cy="461156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муся\Мій 5-Б\Конкурс малюнка  вересень 2015\DSCN5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592288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 descr="D:\Мамуся\Мій 5-Б\Конкурс малюнка  вересень 2015\DSCN5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0648"/>
            <a:ext cx="2304256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8" name="Picture 4" descr="D:\Мамуся\Мій 5-Б\Конкурс малюнка  вересень 2015\DSCN5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60648"/>
            <a:ext cx="2880320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 descr="D:\Мамуся\Мій 5-Б\Новая папка\DSCN5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140968"/>
            <a:ext cx="2520280" cy="34563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0" name="Picture 6" descr="D:\Мамуся\Мій 5-Б\Посвята в 5 класники\DSCN54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140968"/>
            <a:ext cx="2448272" cy="34868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1" name="Picture 7" descr="D:\Мамуся\Мій 5-Б\Посвята в 5 класники\DSCN54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212976"/>
            <a:ext cx="2518028" cy="33569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Прямоугольник 7"/>
          <p:cNvSpPr/>
          <p:nvPr/>
        </p:nvSpPr>
        <p:spPr>
          <a:xfrm rot="16200000">
            <a:off x="1465240" y="4812603"/>
            <a:ext cx="3007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Дем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янчик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Назар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 rot="16200000">
            <a:off x="4175956" y="4705109"/>
            <a:ext cx="3240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Паращук Діана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 rot="16200000">
            <a:off x="7108217" y="4633101"/>
            <a:ext cx="33843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Семко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Віка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Мамуся\Мій 5-Б\Конкурс малюнка  вересень 2015\DSCN5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3" cy="3145210"/>
          </a:xfrm>
          <a:prstGeom prst="rect">
            <a:avLst/>
          </a:prstGeom>
          <a:noFill/>
        </p:spPr>
      </p:pic>
      <p:pic>
        <p:nvPicPr>
          <p:cNvPr id="3074" name="Picture 2" descr="D:\Мамуся\Мій 5-Б\Конкурс малюнка  вересень 2015\DSCN5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8640"/>
            <a:ext cx="2736304" cy="3168352"/>
          </a:xfrm>
          <a:prstGeom prst="rect">
            <a:avLst/>
          </a:prstGeom>
          <a:noFill/>
        </p:spPr>
      </p:pic>
      <p:pic>
        <p:nvPicPr>
          <p:cNvPr id="3075" name="Picture 3" descr="D:\Мамуся\Мій 5-Б\Конкурс малюнка  вересень 2015\DSCN5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71697"/>
            <a:ext cx="2520280" cy="3113287"/>
          </a:xfrm>
          <a:prstGeom prst="rect">
            <a:avLst/>
          </a:prstGeom>
          <a:noFill/>
        </p:spPr>
      </p:pic>
      <p:pic>
        <p:nvPicPr>
          <p:cNvPr id="3076" name="Picture 4" descr="D:\Мамуся\Мій 5-Б\Посвята в 5 класники\DSCN5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1"/>
            <a:ext cx="2448272" cy="3263994"/>
          </a:xfrm>
          <a:prstGeom prst="rect">
            <a:avLst/>
          </a:prstGeom>
          <a:noFill/>
        </p:spPr>
      </p:pic>
      <p:pic>
        <p:nvPicPr>
          <p:cNvPr id="3078" name="Picture 6" descr="D:\Мамуся\Мій 5-Б\Посвята в 5 класники\DSCN54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429001"/>
            <a:ext cx="2376264" cy="3168351"/>
          </a:xfrm>
          <a:prstGeom prst="rect">
            <a:avLst/>
          </a:prstGeom>
          <a:noFill/>
        </p:spPr>
      </p:pic>
      <p:pic>
        <p:nvPicPr>
          <p:cNvPr id="3079" name="Picture 7" descr="D:\Мамуся\Мій 5-Б\Посвята в 5 класники\DSCN54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429000"/>
            <a:ext cx="2376264" cy="3226173"/>
          </a:xfrm>
          <a:prstGeom prst="rect">
            <a:avLst/>
          </a:prstGeom>
          <a:noFill/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 rot="16200000">
            <a:off x="703893" y="3388350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Лебідь Марічка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 rot="16200000">
            <a:off x="1115456" y="4632723"/>
            <a:ext cx="37039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Лебідь Марічка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 rot="16200000">
            <a:off x="4265722" y="4994838"/>
            <a:ext cx="3356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Боднарук Віка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 rot="16200000">
            <a:off x="7256216" y="4828510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Кравчук Настя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Мамуся\Мій 5-Б\Презентація класу\до през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092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муся\Мій 5-Б\Презентація класу\до през\загруже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6857999"/>
          </a:xfrm>
          <a:prstGeom prst="rect">
            <a:avLst/>
          </a:prstGeom>
          <a:noFill/>
        </p:spPr>
      </p:pic>
      <p:pic>
        <p:nvPicPr>
          <p:cNvPr id="3075" name="Picture 3" descr="D:\Мамуся\Мій 5-Б\1 вересня\DSCN5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0"/>
            <a:ext cx="464400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муся\Мій 5-Б\Презентація класу\до през\owQkWM3ARR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275856" cy="3861047"/>
          </a:xfrm>
          <a:prstGeom prst="rect">
            <a:avLst/>
          </a:prstGeom>
          <a:noFill/>
        </p:spPr>
      </p:pic>
      <p:pic>
        <p:nvPicPr>
          <p:cNvPr id="3" name="Picture 2" descr="D:\Мамуся\Мій 5-Б\1 вересня\DSCN5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8640"/>
            <a:ext cx="2520280" cy="23579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 descr="D:\Мамуся\Мій 5-Б\1 вересня\DSCN5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88640"/>
            <a:ext cx="1944216" cy="324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D:\Мамуся\Мій 5-Б\Посвята в 5 класники\DSCN5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636912"/>
            <a:ext cx="173877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Мамуся\Мій 5-Б\30.09.15 філармонія\DSCN55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501008"/>
            <a:ext cx="2051720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D:\Мамуся\Мій 5-Б\Посвята в 5 класники\DSCN54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005064"/>
            <a:ext cx="187220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D:\Мамуся\Мій 5-Б\Посвята в 5 класники\DSCN54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005064"/>
            <a:ext cx="2160240" cy="2399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амуся\Мій 5-Б\Презентація класу\до през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76464" cy="6408712"/>
          </a:xfrm>
          <a:prstGeom prst="rect">
            <a:avLst/>
          </a:prstGeom>
          <a:noFill/>
        </p:spPr>
      </p:pic>
      <p:pic>
        <p:nvPicPr>
          <p:cNvPr id="5124" name="Picture 4" descr="D:\Мамуся\Мій 5-Б\Посвята в 5 класники\DSCN5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0648"/>
            <a:ext cx="3567040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3" descr="D:\Мамуся\Мій 5-Б\Ярмарок 22.10.15\DSCN5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12776"/>
            <a:ext cx="3635896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26" name="Picture 6" descr="D:\Мамуся\Мій 5-Б\Презентація класу\до през\Новая папка з картинками\916865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445224"/>
            <a:ext cx="285750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D:\Мамуся\Мій 5-Б\1 вересня\DSCN5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600399" cy="4269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0" name="Picture 2" descr="D:\Мамуся\Мій 5-Б\1 вересня\DSCN5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10445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171" name="Picture 3" descr="D:\Мамуся\Мій 5-Б\1 вересня\DSCN5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996952"/>
            <a:ext cx="4032448" cy="32947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D:\Презентація класу\до през\Новая папка з картинками\Новая папка (2)\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0"/>
            <a:ext cx="2533650" cy="2609850"/>
          </a:xfrm>
          <a:prstGeom prst="rect">
            <a:avLst/>
          </a:prstGeom>
          <a:noFill/>
        </p:spPr>
      </p:pic>
      <p:pic>
        <p:nvPicPr>
          <p:cNvPr id="7174" name="Picture 6" descr="D:\Презентація класу\до през\Новая папка з картинками\Новая папка (2)\Картинки\1344851777_7y835_4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8007">
            <a:off x="7018170" y="4639485"/>
            <a:ext cx="1044108" cy="1541302"/>
          </a:xfrm>
          <a:prstGeom prst="rect">
            <a:avLst/>
          </a:prstGeom>
          <a:noFill/>
        </p:spPr>
      </p:pic>
      <p:pic>
        <p:nvPicPr>
          <p:cNvPr id="6145" name="Picture 1" descr="D:\Презентація класу\до през\Новая папка з картинками\Новая папка (2)\64345074_841a5119362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4676775" cy="1093093"/>
          </a:xfrm>
          <a:prstGeom prst="rect">
            <a:avLst/>
          </a:prstGeom>
          <a:noFill/>
        </p:spPr>
      </p:pic>
      <p:pic>
        <p:nvPicPr>
          <p:cNvPr id="6146" name="Picture 2" descr="D:\Презентація класу\до през\Новая папка з картинками\Новая папка (2)\64345074_841a5119362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7225" y="6021288"/>
            <a:ext cx="4676775" cy="1165101"/>
          </a:xfrm>
          <a:prstGeom prst="rect">
            <a:avLst/>
          </a:prstGeom>
          <a:noFill/>
        </p:spPr>
      </p:pic>
      <p:pic>
        <p:nvPicPr>
          <p:cNvPr id="1026" name="Picture 2" descr="D:\Мамуся\Мій 5-Б\1 вересня\DSCN53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33656" y="8613576"/>
            <a:ext cx="2808312" cy="2106472"/>
          </a:xfrm>
          <a:prstGeom prst="rect">
            <a:avLst/>
          </a:prstGeom>
          <a:noFill/>
        </p:spPr>
      </p:pic>
      <p:pic>
        <p:nvPicPr>
          <p:cNvPr id="2050" name="Picture 2" descr="D:\Мамуся\Сценарїї\Новая папка з картинками\Новая папка (2)\Картинки\hareketli-duvar-kagitlari-android-ikon_300x300.png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229200"/>
            <a:ext cx="1628800" cy="1628800"/>
          </a:xfrm>
          <a:prstGeom prst="rect">
            <a:avLst/>
          </a:prstGeom>
          <a:noFill/>
        </p:spPr>
      </p:pic>
      <p:pic>
        <p:nvPicPr>
          <p:cNvPr id="2051" name="Picture 3" descr="D:\Мамуся\Сценарїї\Новая папка з картинками\Новая папка (2)\Картинки\hareketli-duvar-kagitlari-android-ikon_300x300.png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54652" y="5368652"/>
            <a:ext cx="1489348" cy="148934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амуся\Мій 5-Б\Презентація класу\до през\u2gal39dwb1eilogt82xilu7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784600" cy="6336704"/>
          </a:xfrm>
          <a:prstGeom prst="rect">
            <a:avLst/>
          </a:prstGeom>
          <a:noFill/>
        </p:spPr>
      </p:pic>
      <p:pic>
        <p:nvPicPr>
          <p:cNvPr id="8195" name="Picture 3" descr="D:\Мамуся\Мій 5-Б\24.09.15 веселі старти\DSCN5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53198" cy="6192688"/>
          </a:xfrm>
          <a:prstGeom prst="rect">
            <a:avLst/>
          </a:prstGeom>
          <a:noFill/>
        </p:spPr>
      </p:pic>
      <p:pic>
        <p:nvPicPr>
          <p:cNvPr id="8196" name="Picture 4" descr="D:\Мамуся\Мій 5-Б\Презентація класу\до през\Новая папка з картинками\2 (2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6939" y="86401"/>
            <a:ext cx="2284642" cy="6523484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амуся\Мій 5-Б\Презентація класу\до през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3350"/>
            <a:ext cx="4680520" cy="6591300"/>
          </a:xfrm>
          <a:prstGeom prst="rect">
            <a:avLst/>
          </a:prstGeom>
          <a:noFill/>
        </p:spPr>
      </p:pic>
      <p:pic>
        <p:nvPicPr>
          <p:cNvPr id="3" name="Picture 3" descr="D:\Мамуся\Мій 5-Б\Новая папка\DSCN5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2664295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D:\Мамуся\Мій 5-Б\Новая папка\DSCN5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068960"/>
            <a:ext cx="2451375" cy="3603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6" descr="D:\скачанные файл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404664"/>
            <a:ext cx="1296144" cy="122413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амуся\Мій 5-Б\Презентація класу\до през\50a3920fe2b19357480c45c022db562f_1446096359_403_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8640"/>
            <a:ext cx="3838575" cy="6264696"/>
          </a:xfrm>
          <a:prstGeom prst="rect">
            <a:avLst/>
          </a:prstGeom>
          <a:noFill/>
        </p:spPr>
      </p:pic>
      <p:pic>
        <p:nvPicPr>
          <p:cNvPr id="9219" name="Picture 3" descr="D:\Мамуся\Мій 5-Б\Вих. год. Доброта 19.10.15\DSCN5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297199" cy="3024336"/>
          </a:xfrm>
          <a:prstGeom prst="rect">
            <a:avLst/>
          </a:prstGeom>
          <a:noFill/>
        </p:spPr>
      </p:pic>
      <p:pic>
        <p:nvPicPr>
          <p:cNvPr id="9220" name="Picture 4" descr="D:\Мамуся\Мій 5-Б\Хелу\DSCN58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908720"/>
            <a:ext cx="3351041" cy="4467549"/>
          </a:xfrm>
          <a:prstGeom prst="rect">
            <a:avLst/>
          </a:prstGeom>
          <a:noFill/>
        </p:spPr>
      </p:pic>
      <p:pic>
        <p:nvPicPr>
          <p:cNvPr id="9221" name="Picture 5" descr="D:\Мамуся\Мій 5-Б\Посвята в 5 класники\DSCN54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2057612" cy="274317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муся\Мій 5-Б\Презентація класу\до през\DSC08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88640"/>
            <a:ext cx="4680520" cy="4958662"/>
          </a:xfrm>
          <a:prstGeom prst="rect">
            <a:avLst/>
          </a:prstGeom>
          <a:noFill/>
        </p:spPr>
      </p:pic>
      <p:pic>
        <p:nvPicPr>
          <p:cNvPr id="7172" name="Picture 4" descr="D:\Мамуся\Мій 5-Б\Презентація класу\до през\Новая папка з картинками\linejka-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229200"/>
            <a:ext cx="4694312" cy="1409700"/>
          </a:xfrm>
          <a:prstGeom prst="rect">
            <a:avLst/>
          </a:prstGeom>
          <a:noFill/>
        </p:spPr>
      </p:pic>
      <p:pic>
        <p:nvPicPr>
          <p:cNvPr id="7173" name="Picture 5" descr="D:\Мамуся\Мій 5-Б\12.10.15 день захисника вітчизни\DSCN5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188640"/>
            <a:ext cx="2736304" cy="3647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4" name="Picture 6" descr="D:\Мамуся\Мій 5-Б\Посвята в 5 класники\DSCN54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05482">
            <a:off x="2647952" y="3312795"/>
            <a:ext cx="2592288" cy="3264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5" name="Picture 7" descr="D:\Мамуся\Мій 5-Б\Посвята в 5 класники\DSCN5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44455">
            <a:off x="395536" y="3356992"/>
            <a:ext cx="2518028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амуся\Мій 5-Б\Посвята в 5 класники\DSCN5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764704"/>
            <a:ext cx="3600400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506" name="Picture 2" descr="D:\Презентація класу\до през\Новая папка з картинками\Новая папка (2)\Мультики-для-детей-6-лет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149080"/>
            <a:ext cx="2664296" cy="1926183"/>
          </a:xfrm>
          <a:prstGeom prst="rect">
            <a:avLst/>
          </a:prstGeom>
          <a:noFill/>
        </p:spPr>
      </p:pic>
      <p:pic>
        <p:nvPicPr>
          <p:cNvPr id="10243" name="Picture 3" descr="D:\Мамуся\Мій 5-Б\Презентація класу\до през\Новая папка з картинками\trav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5524500"/>
            <a:ext cx="6348413" cy="2667000"/>
          </a:xfrm>
          <a:prstGeom prst="rect">
            <a:avLst/>
          </a:prstGeom>
          <a:noFill/>
        </p:spPr>
      </p:pic>
      <p:pic>
        <p:nvPicPr>
          <p:cNvPr id="1026" name="Picture 2" descr="D:\Мамуся\Мій 5-Б\Посвята в 5 класники\DSCN5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60649"/>
            <a:ext cx="3168352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Мамуся\Мій 5-Б\Посвята в 5 класники\DSCN5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2376264" cy="3167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2" name="Picture 6" descr="D:\Презентація класу\до през\Новая папка з картинками\Новая папка (2)\скачанные файлы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2664296" cy="1916832"/>
          </a:xfrm>
          <a:prstGeom prst="rect">
            <a:avLst/>
          </a:prstGeom>
          <a:noFill/>
        </p:spPr>
      </p:pic>
      <p:pic>
        <p:nvPicPr>
          <p:cNvPr id="24583" name="Picture 7" descr="D:\Презентація класу\до през\Новая папка з картинками\49631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365104"/>
            <a:ext cx="2200275" cy="2047875"/>
          </a:xfrm>
          <a:prstGeom prst="rect">
            <a:avLst/>
          </a:prstGeom>
          <a:noFill/>
        </p:spPr>
      </p:pic>
      <p:pic>
        <p:nvPicPr>
          <p:cNvPr id="2050" name="Picture 2" descr="D:\Мамуся\Мій 5-Б\Посвята в 5 класники\DSCN5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60648"/>
            <a:ext cx="2808312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Мамуся\Мій 5-Б\Посвята в 5 класники\DSCN54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60648"/>
            <a:ext cx="2412776" cy="314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Мамуся\Мій 5-Б\Посвята в 5 класники\DSCN54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501008"/>
            <a:ext cx="2525358" cy="317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Соціометричні зірки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амуся\Мій 5-Б\Хелу\DSCN5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2736304" cy="4680520"/>
          </a:xfrm>
          <a:prstGeom prst="rect">
            <a:avLst/>
          </a:prstGeom>
          <a:noFill/>
        </p:spPr>
      </p:pic>
      <p:pic>
        <p:nvPicPr>
          <p:cNvPr id="3075" name="Picture 3" descr="D:\Мамуся\Мій 5-Б\Ярмарок 22.10.15\DSCN5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00808"/>
            <a:ext cx="2972956" cy="4680520"/>
          </a:xfrm>
          <a:prstGeom prst="rect">
            <a:avLst/>
          </a:prstGeom>
          <a:noFill/>
        </p:spPr>
      </p:pic>
      <p:pic>
        <p:nvPicPr>
          <p:cNvPr id="3076" name="Picture 4" descr="D:\Мамуся\Мій 5-Б\Посвята в 5 класники\DSCN54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700808"/>
            <a:ext cx="2592289" cy="4608512"/>
          </a:xfrm>
          <a:prstGeom prst="rect">
            <a:avLst/>
          </a:prstGeom>
          <a:noFill/>
        </p:spPr>
      </p:pic>
      <p:pic>
        <p:nvPicPr>
          <p:cNvPr id="3077" name="Picture 5" descr="D:\Мамуся\Мій 5-Б\Презентація класу\до през\Новая папка з картинками\0_a7c72_eabe0382_XL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0" y="-819472"/>
            <a:ext cx="4331754" cy="7677472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Найбільш бажані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амуся\Мій 5-Б\Вих. год. Доброта 19.10.15\DSCN5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2448272" cy="48965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 descr="D:\Мамуся\Мій 5-Б\Вих. год. Доброта 19.10.15\DSCN5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628800"/>
            <a:ext cx="2518028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D:\Мамуся\Мій 5-Б\1 вересня\DSCN5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484784"/>
            <a:ext cx="223224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 descr="D:\Мамуся\Мій 5-Б\Вих. год. Доброта 19.10.15\DSCN5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645024"/>
            <a:ext cx="216048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2" name="Picture 6" descr="D:\Мамуся\Мій 5-Б\Презентація класу\до през\Новая папка з картинками\Новая папка (2)\77f9b55e9def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67450"/>
            <a:ext cx="3933825" cy="590550"/>
          </a:xfrm>
          <a:prstGeom prst="rect">
            <a:avLst/>
          </a:prstGeom>
          <a:noFill/>
        </p:spPr>
      </p:pic>
      <p:pic>
        <p:nvPicPr>
          <p:cNvPr id="4103" name="Picture 7" descr="D:\Мамуся\Мій 5-Б\Презентація класу\до през\Новая папка з картинками\Новая папка (2)\77f9b55e9def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0175" y="6267450"/>
            <a:ext cx="3933825" cy="59055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7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Мамуся\Мій 5-Б\30.09.15 філармонія\DSCN5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3" name="Picture 3" descr="D:\Презентація класу\до през\Новая папка з картинками\Новая папка (2)\1363630141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9160"/>
            <a:ext cx="5076056" cy="1988840"/>
          </a:xfrm>
          <a:prstGeom prst="rect">
            <a:avLst/>
          </a:prstGeom>
          <a:noFill/>
        </p:spPr>
      </p:pic>
      <p:pic>
        <p:nvPicPr>
          <p:cNvPr id="25604" name="Picture 4" descr="D:\Презентація класу\до през\Новая папка з картинками\Новая папка (2)\1363630141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97152"/>
            <a:ext cx="4355976" cy="2060848"/>
          </a:xfrm>
          <a:prstGeom prst="rect">
            <a:avLst/>
          </a:prstGeom>
          <a:noFill/>
        </p:spPr>
      </p:pic>
      <p:pic>
        <p:nvPicPr>
          <p:cNvPr id="25605" name="Picture 5" descr="D:\Презентація класу\до през\Новая папка з картинками\Новая папка (2)\1022757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-603448"/>
            <a:ext cx="2276475" cy="29523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Мамуся\Мій 5-Б\Посвята в 5 класники\DSCN5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052736"/>
            <a:ext cx="2376264" cy="4107509"/>
          </a:xfrm>
          <a:prstGeom prst="rect">
            <a:avLst/>
          </a:prstGeom>
          <a:noFill/>
        </p:spPr>
      </p:pic>
      <p:pic>
        <p:nvPicPr>
          <p:cNvPr id="6" name="Picture 3" descr="D:\Мамуся\Мій 5-Б\Посвята в 5 класники\DSCN5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2918944" cy="4248472"/>
          </a:xfrm>
          <a:prstGeom prst="rect">
            <a:avLst/>
          </a:prstGeom>
          <a:noFill/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9512" y="102886"/>
            <a:ext cx="5472608" cy="76944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 КЛАСУ</a:t>
            </a:r>
            <a:endParaRPr kumimoji="0" lang="uk-UA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51520" y="5552346"/>
            <a:ext cx="2952328" cy="120032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Староста класу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–Лебідь</a:t>
            </a:r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Марічка                                                                  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5229200"/>
            <a:ext cx="2664295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Зам. старости класу –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Гощинський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Сашко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084168" y="4149080"/>
            <a:ext cx="2808312" cy="9541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Член ради школи - Боднарук Віка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60" name="Picture 8" descr="D:\Презентація класу\до през\Новая папка з картинками\zvezdochki_w200_h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5229200"/>
            <a:ext cx="2448272" cy="1368152"/>
          </a:xfrm>
          <a:prstGeom prst="rect">
            <a:avLst/>
          </a:prstGeom>
          <a:noFill/>
        </p:spPr>
      </p:pic>
      <p:pic>
        <p:nvPicPr>
          <p:cNvPr id="5122" name="Picture 2" descr="D:\Мамуся\Мій 5-Б\Вих. год. Доброта 19.10.15\DSCN58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88641"/>
            <a:ext cx="2592288" cy="3888432"/>
          </a:xfrm>
          <a:prstGeom prst="rect">
            <a:avLst/>
          </a:prstGeom>
          <a:noFill/>
        </p:spPr>
      </p:pic>
      <p:pic>
        <p:nvPicPr>
          <p:cNvPr id="11" name="Detskie_pesni-V_kazhdom_malenkom_rebenke_min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27984" y="6093296"/>
            <a:ext cx="1080120" cy="764704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D:\Мамуся\Мій 5-Б\Посвята в 5 класники\DSCN5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3600400" cy="2700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6" name="Picture 2" descr="D:\Мамуся\Мій 5-Б\Посвята в 5 класники\DSCN5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0648"/>
            <a:ext cx="3096344" cy="2700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7" name="Picture 3" descr="D:\Мамуся\Мій 5-Б\Посвята в 5 класники\DSCN5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2664296" cy="35519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D:\Мамуся\Мій 5-Б\Посвята в 5 класники\DSCN5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140968"/>
            <a:ext cx="252028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D:\Мамуся\Мій 5-Б\Посвята в 5 класники\DSCN54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110531"/>
            <a:ext cx="2810919" cy="3486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151" name="Picture 7" descr="D:\Презентація класу\до през\Новая папка з картинками\72752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60648"/>
            <a:ext cx="2123728" cy="223308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Мамуся\Мій 5-Б\Посвята в 5 класники\DSCN5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9"/>
            <a:ext cx="2808312" cy="3024335"/>
          </a:xfrm>
          <a:prstGeom prst="rect">
            <a:avLst/>
          </a:prstGeom>
          <a:noFill/>
        </p:spPr>
      </p:pic>
      <p:pic>
        <p:nvPicPr>
          <p:cNvPr id="21507" name="Picture 3" descr="D:\Мамуся\Мій 5-Б\Посвята в 5 класники\DSCN5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60648"/>
            <a:ext cx="2592288" cy="3096344"/>
          </a:xfrm>
          <a:prstGeom prst="rect">
            <a:avLst/>
          </a:prstGeom>
          <a:noFill/>
        </p:spPr>
      </p:pic>
      <p:pic>
        <p:nvPicPr>
          <p:cNvPr id="21508" name="Picture 4" descr="D:\Мамуся\Мій 5-Б\Посвята в 5 класники\DSCN54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0649"/>
            <a:ext cx="2738936" cy="3096343"/>
          </a:xfrm>
          <a:prstGeom prst="rect">
            <a:avLst/>
          </a:prstGeom>
          <a:noFill/>
        </p:spPr>
      </p:pic>
      <p:pic>
        <p:nvPicPr>
          <p:cNvPr id="21509" name="Picture 5" descr="D:\Мамуся\Мій 5-Б\Посвята в 5 класники\DSCN54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2808312" cy="3215847"/>
          </a:xfrm>
          <a:prstGeom prst="rect">
            <a:avLst/>
          </a:prstGeom>
          <a:noFill/>
        </p:spPr>
      </p:pic>
      <p:pic>
        <p:nvPicPr>
          <p:cNvPr id="21510" name="Picture 6" descr="D:\Мамуся\Мій 5-Б\Посвята в 5 класники\DSCN5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594136"/>
            <a:ext cx="2592288" cy="3075224"/>
          </a:xfrm>
          <a:prstGeom prst="rect">
            <a:avLst/>
          </a:prstGeom>
          <a:noFill/>
        </p:spPr>
      </p:pic>
      <p:pic>
        <p:nvPicPr>
          <p:cNvPr id="21511" name="Picture 7" descr="D:\Мамуся\Мій 5-Б\Посвята в 5 класники\DSCN54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498006"/>
            <a:ext cx="2520280" cy="317135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Мамуся\Мій 5-Б\Посвята в 5 класники\DSCN5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024336" cy="4223992"/>
          </a:xfrm>
          <a:prstGeom prst="rect">
            <a:avLst/>
          </a:prstGeom>
          <a:noFill/>
        </p:spPr>
      </p:pic>
      <p:pic>
        <p:nvPicPr>
          <p:cNvPr id="22531" name="Picture 3" descr="D:\Мамуся\Мій 5-Б\Посвята в 5 класники\DSCN5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540810" cy="3315421"/>
          </a:xfrm>
          <a:prstGeom prst="rect">
            <a:avLst/>
          </a:prstGeom>
          <a:noFill/>
        </p:spPr>
      </p:pic>
      <p:pic>
        <p:nvPicPr>
          <p:cNvPr id="22532" name="Picture 4" descr="D:\Мамуся\Мій 5-Б\Посвята в 5 класники\DSCN5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4797" y="2420888"/>
            <a:ext cx="2854896" cy="4179517"/>
          </a:xfrm>
          <a:prstGeom prst="rect">
            <a:avLst/>
          </a:prstGeom>
          <a:noFill/>
        </p:spPr>
      </p:pic>
      <p:pic>
        <p:nvPicPr>
          <p:cNvPr id="22533" name="Picture 5" descr="D:\Мамуся\Сценарїї\Новая папка з картинками\Новая папка (2)\Картинки\images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869160"/>
            <a:ext cx="5112568" cy="17240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D:\Мамуся\Мій 5-Б\24.09.15 веселі старти\DSCN5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456384" cy="5544615"/>
          </a:xfrm>
          <a:prstGeom prst="rect">
            <a:avLst/>
          </a:prstGeom>
          <a:noFill/>
        </p:spPr>
      </p:pic>
      <p:pic>
        <p:nvPicPr>
          <p:cNvPr id="5122" name="Picture 2" descr="D:\Мамуся\Мій 5-Б\24.09.15 веселі старти\DSCN5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3317569" cy="3816424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364088" y="4722920"/>
            <a:ext cx="36004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Кіяшко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Саша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Кричевський Саша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Щербанюк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Володя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2936143" y="1064640"/>
            <a:ext cx="2808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ВЕСЕЛІ СТАРТИ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Презентація класу\до през\Новая папка з картинками\0_195c0_b85ebf3e_X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509120"/>
            <a:ext cx="1512168" cy="1800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60</Words>
  <Application>Microsoft Office PowerPoint</Application>
  <PresentationFormat>Экран (4:3)</PresentationFormat>
  <Paragraphs>20</Paragraphs>
  <Slides>49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Соціометричні зірки</vt:lpstr>
      <vt:lpstr>Найбільш бажані</vt:lpstr>
      <vt:lpstr>Слайд 48</vt:lpstr>
      <vt:lpstr>Слайд 49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Вита</cp:lastModifiedBy>
  <cp:revision>117</cp:revision>
  <dcterms:created xsi:type="dcterms:W3CDTF">2015-10-14T06:09:24Z</dcterms:created>
  <dcterms:modified xsi:type="dcterms:W3CDTF">2015-11-30T18:39:31Z</dcterms:modified>
</cp:coreProperties>
</file>