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6573-262A-490C-83B7-9E464399AE12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3DBC-FE87-44E2-82BA-7A27BF7C2E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Інтелектуальна розминка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ome\Desktop\img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Назвіть та покажіть на карті </a:t>
            </a:r>
            <a:r>
              <a:rPr lang="uk-UA" dirty="0" err="1" smtClean="0">
                <a:solidFill>
                  <a:srgbClr val="FF0000"/>
                </a:solidFill>
              </a:rPr>
              <a:t>кам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uk-UA" dirty="0" err="1" smtClean="0">
                <a:solidFill>
                  <a:srgbClr val="FF0000"/>
                </a:solidFill>
              </a:rPr>
              <a:t>яновугільні</a:t>
            </a:r>
            <a:r>
              <a:rPr lang="uk-UA" dirty="0" smtClean="0">
                <a:solidFill>
                  <a:srgbClr val="FF0000"/>
                </a:solidFill>
              </a:rPr>
              <a:t> басейни</a:t>
            </a:r>
            <a:r>
              <a:rPr lang="uk-UA" dirty="0" smtClean="0">
                <a:solidFill>
                  <a:srgbClr val="FFFF00"/>
                </a:solidFill>
              </a:rPr>
              <a:t>.</a:t>
            </a:r>
            <a:endParaRPr lang="ru-RU" dirty="0"/>
          </a:p>
        </p:txBody>
      </p:sp>
      <p:pic>
        <p:nvPicPr>
          <p:cNvPr id="4" name="Picture 6" descr="C:\Users\Home\Desktop\imagesс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ГАРНОГО НАСТРОЮ!!!</a:t>
            </a:r>
            <a:r>
              <a:rPr lang="uk-UA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8" descr="C:\Users\Home\Desktop\imagesо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FF0000"/>
                </a:solidFill>
              </a:rPr>
              <a:t>Що таке корисні копалини?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Picture 5" descr="C:\Users\Home\Desktop\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 поділяються корисні копалини за ознакою використання?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Home\Desktop\img27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3999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 поділяють гірські породи за походженням?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C:\Users\Home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Назвіть і покажіть основні тектонічні структури до яких приурочені паливні корисні копалини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C:\Users\Home\Desktop\оор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Гірські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породи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паливні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копалини</a:t>
            </a:r>
            <a:r>
              <a:rPr lang="ru-RU" sz="3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Гірські породи якого походження використовують як паливні 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корисні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8" descr="C:\Users\Home\Desktop\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закономірність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родовищ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паливних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копалин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C:\Users\Home\Desktop\slancevii ga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Які корисні копалини відносимо до паливних?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7" descr="C:\Users\Home\Desktop\о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4222"/>
            <a:ext cx="9144000" cy="579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Назвіть та покажіть на карті нафтогазоносні регіони України.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7" descr="C:\Users\Home\Desktop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3116"/>
            <a:ext cx="9144000" cy="529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Інтелектуальна розминка</vt:lpstr>
      <vt:lpstr>Що таке корисні копалини?</vt:lpstr>
      <vt:lpstr>Як поділяються корисні копалини за ознакою використання?</vt:lpstr>
      <vt:lpstr>Як поділяють гірські породи за походженням?</vt:lpstr>
      <vt:lpstr>Назвіть і покажіть основні тектонічні структури до яких приурочені паливні корисні копалини</vt:lpstr>
      <vt:lpstr> Гірські породи якого походження використовуються як паливні корисні копалини </vt:lpstr>
      <vt:lpstr>Яка загальна закономірність розташування родовищ паливних корисних копалин?</vt:lpstr>
      <vt:lpstr>Які корисні копалини відносимо до паливних? </vt:lpstr>
      <vt:lpstr> Назвіть та покажіть на карті нафтогазоносні регіони України. </vt:lpstr>
      <vt:lpstr>Назвіть та покажіть на карті кам’яновугільні басейни.</vt:lpstr>
      <vt:lpstr>ГАРНОГО НАСТРОЮ!!!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Інтелектуальна розминка</dc:title>
  <dc:creator>Home</dc:creator>
  <cp:lastModifiedBy>Home</cp:lastModifiedBy>
  <cp:revision>5</cp:revision>
  <dcterms:created xsi:type="dcterms:W3CDTF">2013-12-21T12:51:00Z</dcterms:created>
  <dcterms:modified xsi:type="dcterms:W3CDTF">2013-12-21T13:34:44Z</dcterms:modified>
</cp:coreProperties>
</file>