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66573-262A-490C-83B7-9E464399AE12}" type="datetimeFigureOut">
              <a:rPr lang="ru-RU" smtClean="0"/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63DBC-FE87-44E2-82BA-7A27BF7C2E9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196751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Інтелектуальна розминка</a:t>
            </a:r>
            <a:endParaRPr lang="ru-RU" sz="6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Home\Desktop\img2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</a:rPr>
              <a:t>Назвіть та покажіть на карті </a:t>
            </a:r>
            <a:r>
              <a:rPr lang="uk-UA" dirty="0" err="1" smtClean="0">
                <a:solidFill>
                  <a:srgbClr val="FF0000"/>
                </a:solidFill>
              </a:rPr>
              <a:t>кам</a:t>
            </a:r>
            <a:r>
              <a:rPr lang="en-US" dirty="0" smtClean="0">
                <a:solidFill>
                  <a:srgbClr val="FF0000"/>
                </a:solidFill>
              </a:rPr>
              <a:t>’</a:t>
            </a:r>
            <a:r>
              <a:rPr lang="uk-UA" dirty="0" err="1" smtClean="0">
                <a:solidFill>
                  <a:srgbClr val="FF0000"/>
                </a:solidFill>
              </a:rPr>
              <a:t>яновугільні</a:t>
            </a:r>
            <a:r>
              <a:rPr lang="uk-UA" dirty="0" smtClean="0">
                <a:solidFill>
                  <a:srgbClr val="FF0000"/>
                </a:solidFill>
              </a:rPr>
              <a:t> басейни</a:t>
            </a:r>
            <a:r>
              <a:rPr lang="uk-UA" dirty="0" smtClean="0">
                <a:solidFill>
                  <a:srgbClr val="FFFF00"/>
                </a:solidFill>
              </a:rPr>
              <a:t>.</a:t>
            </a:r>
            <a:endParaRPr lang="ru-RU" dirty="0"/>
          </a:p>
        </p:txBody>
      </p:sp>
      <p:pic>
        <p:nvPicPr>
          <p:cNvPr id="4" name="Picture 6" descr="C:\Users\Home\Desktop\imagesсс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8478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6000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ГАРНОГО НАСТРОЮ!!!</a:t>
            </a:r>
            <a:r>
              <a:rPr lang="uk-UA" dirty="0" smtClean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  <a:t/>
            </a:r>
            <a:br>
              <a:rPr lang="uk-UA" dirty="0" smtClean="0">
                <a:solidFill>
                  <a:srgbClr val="FFFF00"/>
                </a:solidFill>
                <a:ea typeface="Calibri" pitchFamily="34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Picture 8" descr="C:\Users\Home\Desktop\imagesо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84784"/>
            <a:ext cx="9144000" cy="5373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62880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5400" dirty="0" smtClean="0">
                <a:solidFill>
                  <a:srgbClr val="FF0000"/>
                </a:solidFill>
              </a:rPr>
              <a:t>Що таке корисні копалини?</a:t>
            </a:r>
            <a:endParaRPr lang="ru-RU" sz="5400" dirty="0">
              <a:solidFill>
                <a:srgbClr val="FF0000"/>
              </a:solidFill>
            </a:endParaRPr>
          </a:p>
        </p:txBody>
      </p:sp>
      <p:pic>
        <p:nvPicPr>
          <p:cNvPr id="4" name="Picture 5" descr="C:\Users\Home\Desktop\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 поділяються корисні копалини за ознакою використання?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2" descr="C:\Users\Home\Desktop\img275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3999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r>
              <a:rPr lang="uk-UA" sz="4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 поділяють гірські породи за походженням?</a:t>
            </a:r>
            <a:endParaRPr lang="ru-RU" sz="4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6" descr="C:\Users\Home\Desktop\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24744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Назвіть і покажіть основні тектонічні структури до яких приурочені паливні корисні копалини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C:\Users\Home\Desktop\оор.gi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24744"/>
            <a:ext cx="9144000" cy="5733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268760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Гірські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породи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якого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походження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використовуються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як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паливні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корисні</a:t>
            </a:r>
            <a:r>
              <a:rPr lang="ru-RU" sz="31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копалини</a:t>
            </a:r>
            <a:r>
              <a:rPr lang="ru-RU" sz="3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  <a:defRPr/>
            </a:pPr>
            <a:r>
              <a:rPr lang="uk-UA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Гірські породи якого походження використовують як паливні </a:t>
            </a:r>
            <a:r>
              <a:rPr lang="uk-UA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корисні</a:t>
            </a:r>
            <a:endParaRPr lang="ru-RU" dirty="0">
              <a:solidFill>
                <a:srgbClr val="FFFF00"/>
              </a:solidFill>
            </a:endParaRPr>
          </a:p>
        </p:txBody>
      </p:sp>
      <p:pic>
        <p:nvPicPr>
          <p:cNvPr id="4" name="Picture 8" descr="C:\Users\Home\Desktop\9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9144000" cy="558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277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Яка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загальна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закономірність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розташування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родовищ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паливних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копалин</a:t>
            </a:r>
            <a:r>
              <a:rPr lang="ru-RU" sz="32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8" descr="C:\Users\Home\Desktop\slancevii ga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776"/>
            <a:ext cx="9144000" cy="5445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52736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sz="36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Які корисні копалини відносимо до паливних?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" name="Picture 7" descr="C:\Users\Home\Desktop\оо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4222"/>
            <a:ext cx="9144000" cy="5793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556792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uk-UA" i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uk-UA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Назвіть та покажіть на карті нафтогазоносні регіони України.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Picture 7" descr="C:\Users\Home\Desktop\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63116"/>
            <a:ext cx="9144000" cy="5294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71</Words>
  <Application>Microsoft Office PowerPoint</Application>
  <PresentationFormat>Экран (4:3)</PresentationFormat>
  <Paragraphs>12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Інтелектуальна розминка</vt:lpstr>
      <vt:lpstr>Що таке корисні копалини?</vt:lpstr>
      <vt:lpstr>Як поділяються корисні копалини за ознакою використання?</vt:lpstr>
      <vt:lpstr>Як поділяють гірські породи за походженням?</vt:lpstr>
      <vt:lpstr>Назвіть і покажіть основні тектонічні структури до яких приурочені паливні корисні копалини</vt:lpstr>
      <vt:lpstr> Гірські породи якого походження використовуються як паливні корисні копалини </vt:lpstr>
      <vt:lpstr>Яка загальна закономірність розташування родовищ паливних корисних копалин?</vt:lpstr>
      <vt:lpstr>Які корисні копалини відносимо до паливних? </vt:lpstr>
      <vt:lpstr> Назвіть та покажіть на карті нафтогазоносні регіони України. </vt:lpstr>
      <vt:lpstr>Назвіть та покажіть на карті кам’яновугільні басейни.</vt:lpstr>
      <vt:lpstr>ГАРНОГО НАСТРОЮ!!! 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Інтелектуальна розминка</dc:title>
  <dc:creator>Home</dc:creator>
  <cp:lastModifiedBy>Home</cp:lastModifiedBy>
  <cp:revision>5</cp:revision>
  <dcterms:created xsi:type="dcterms:W3CDTF">2013-12-21T12:51:00Z</dcterms:created>
  <dcterms:modified xsi:type="dcterms:W3CDTF">2013-12-21T13:34:44Z</dcterms:modified>
</cp:coreProperties>
</file>