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CFAD3-EB45-4FF7-8BF6-4F1E3B999A80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25B82-136C-4ECB-95F0-F69C6382378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Segoe Script" pitchFamily="34" charset="0"/>
              </a:rPr>
              <a:t>Інтелектуальна розминка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1026" name="Picture 2" descr="C:\Users\Home\Desktop\Леся\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78810"/>
            <a:ext cx="8280920" cy="511854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080120"/>
          </a:xfrm>
        </p:spPr>
        <p:txBody>
          <a:bodyPr/>
          <a:lstStyle/>
          <a:p>
            <a:r>
              <a:rPr lang="uk-UA" dirty="0" smtClean="0">
                <a:latin typeface="Segoe Script" pitchFamily="34" charset="0"/>
              </a:rPr>
              <a:t>Що таке клімат?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2050" name="Picture 2" descr="C:\Users\Home\Desktop\Леся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31666"/>
            <a:ext cx="7848871" cy="5319863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Segoe Script" pitchFamily="34" charset="0"/>
              </a:rPr>
              <a:t>Назвіть </a:t>
            </a:r>
            <a:r>
              <a:rPr lang="uk-UA" dirty="0" err="1" smtClean="0">
                <a:latin typeface="Segoe Script" pitchFamily="34" charset="0"/>
              </a:rPr>
              <a:t>кліматотвірні</a:t>
            </a:r>
            <a:r>
              <a:rPr lang="uk-UA" dirty="0" smtClean="0">
                <a:latin typeface="Segoe Script" pitchFamily="34" charset="0"/>
              </a:rPr>
              <a:t> чинники.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3074" name="Picture 2" descr="C:\Users\Home\Desktop\Леся\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00200"/>
            <a:ext cx="8280920" cy="4925144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Segoe Script" pitchFamily="34" charset="0"/>
              </a:rPr>
              <a:t>Що таке географічний пояс?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4098" name="Picture 2" descr="C:\Users\Home\Desktop\Леся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00200"/>
            <a:ext cx="8064895" cy="4925144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Segoe Script" pitchFamily="34" charset="0"/>
              </a:rPr>
              <a:t>Що таке природна зона?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5122" name="Picture 2" descr="C:\Users\Home\Desktop\Леся\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8064896" cy="511256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Segoe Script" pitchFamily="34" charset="0"/>
              </a:rPr>
              <a:t>Висотна поясність, що це?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6146" name="Picture 2" descr="C:\Users\Home\Desktop\Леся\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8280920" cy="525658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Segoe Script" pitchFamily="34" charset="0"/>
              </a:rPr>
              <a:t>Що таке географічна зональність?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7170" name="Picture 2" descr="C:\Users\Home\Desktop\Леся\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280920" cy="504056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Segoe Script" pitchFamily="34" charset="0"/>
              </a:rPr>
              <a:t>ГАРНОГО НАСТРОЮ!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8194" name="Picture 2" descr="C:\Users\Home\Desktop\Леся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81220"/>
            <a:ext cx="8496944" cy="531613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34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Інтелектуальна розминка</vt:lpstr>
      <vt:lpstr>Що таке клімат?</vt:lpstr>
      <vt:lpstr>Назвіть кліматотвірні чинники.</vt:lpstr>
      <vt:lpstr>Що таке географічний пояс?</vt:lpstr>
      <vt:lpstr>Що таке природна зона?</vt:lpstr>
      <vt:lpstr>Висотна поясність, що це?</vt:lpstr>
      <vt:lpstr>Що таке географічна зональність?</vt:lpstr>
      <vt:lpstr>ГАРНОГО НАСТРОЮ!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4</cp:revision>
  <dcterms:created xsi:type="dcterms:W3CDTF">2014-01-21T15:16:08Z</dcterms:created>
  <dcterms:modified xsi:type="dcterms:W3CDTF">2014-01-21T15:56:00Z</dcterms:modified>
</cp:coreProperties>
</file>