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EC82-4F2C-43B2-BE94-82E9B17133B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B70CB-3EED-4886-BFA0-E11C2BA89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Segoe Scrip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70CB-3EED-4886-BFA0-E11C2BA896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88AB-DB77-4110-B17C-11B80623F43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F221-FE86-4015-B784-7F8F4C03E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08012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sz="4400" dirty="0" smtClean="0">
                <a:latin typeface="Segoe Print" pitchFamily="2" charset="0"/>
              </a:rPr>
              <a:t>Інтелектуальна  розминка</a:t>
            </a:r>
            <a:endParaRPr lang="ru-RU" sz="4400" dirty="0">
              <a:latin typeface="Segoe Print" pitchFamily="2" charset="0"/>
            </a:endParaRPr>
          </a:p>
        </p:txBody>
      </p:sp>
      <p:pic>
        <p:nvPicPr>
          <p:cNvPr id="1026" name="Picture 2" descr="C:\Users\Home\Desktop\картинки до екон. рн\133404647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712968" cy="50405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Users\Home\Desktop\картинки до екон. рн\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1317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uk-UA" dirty="0" smtClean="0">
                <a:latin typeface="Segoe Script" pitchFamily="34" charset="0"/>
              </a:rPr>
              <a:t>Що таке світове господарство?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2052" name="Picture 4" descr="C:\Users\Home\Desktop\картинки до екон. рн\320px-Uiouioohhhhhhhhhhhh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6944" cy="4968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Segoe Script" pitchFamily="34" charset="0"/>
              </a:rPr>
              <a:t>Що таке міжнародний поділ праці?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3074" name="Picture 2" descr="C:\Users\Home\Desktop\картинки до екон. рн\12741141991Ip2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73200"/>
            <a:ext cx="8496944" cy="50521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Segoe Script" pitchFamily="34" charset="0"/>
              </a:rPr>
              <a:t>Назвіть чинники формування господарства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098" name="Picture 2" descr="C:\Users\Home\Desktop\картинки до екон. рн\nelzya-povyshat-arendnuyu-platu-za-zem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9" y="1772816"/>
            <a:ext cx="8396133" cy="482453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Segoe Script" pitchFamily="34" charset="0"/>
              </a:rPr>
              <a:t>Поясніть поняття : галузева і територіальна структура господарства України</a:t>
            </a:r>
            <a:r>
              <a:rPr lang="uk-UA" dirty="0" smtClean="0">
                <a:latin typeface="Segoe Script" pitchFamily="34" charset="0"/>
              </a:rPr>
              <a:t>.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1026" name="Picture 2" descr="C:\Users\Home\Desktop\картинки до екон. рн\800px-Ukraine_ec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50764"/>
            <a:ext cx="8568952" cy="4702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F0"/>
                </a:solidFill>
                <a:latin typeface="Segoe Script" pitchFamily="34" charset="0"/>
              </a:rPr>
              <a:t>Гарного настрою!</a:t>
            </a:r>
            <a:endParaRPr lang="ru-RU" sz="6000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6146" name="Picture 2" descr="C:\Users\Home\Desktop\картинки до екон. рн\0cb2c0928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964488" cy="4381643"/>
          </a:xfrm>
          <a:prstGeom prst="rect">
            <a:avLst/>
          </a:prstGeom>
          <a:noFill/>
        </p:spPr>
      </p:pic>
      <p:pic>
        <p:nvPicPr>
          <p:cNvPr id="4" name="Picture 2" descr="C:\Users\Home\Desktop\картинки до екон. рн\0cb2c0928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2357264"/>
            <a:ext cx="8964488" cy="43816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31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Інтелектуальна  розминка</vt:lpstr>
      <vt:lpstr>Що таке світове господарство?</vt:lpstr>
      <vt:lpstr>Що таке міжнародний поділ праці?</vt:lpstr>
      <vt:lpstr>Назвіть чинники формування господарства</vt:lpstr>
      <vt:lpstr>Поясніть поняття : галузева і територіальна структура господарства України.</vt:lpstr>
      <vt:lpstr>Гарного настрою!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 розминка</dc:title>
  <dc:creator>Home</dc:creator>
  <cp:lastModifiedBy>Home</cp:lastModifiedBy>
  <cp:revision>11</cp:revision>
  <dcterms:created xsi:type="dcterms:W3CDTF">2014-03-25T15:11:58Z</dcterms:created>
  <dcterms:modified xsi:type="dcterms:W3CDTF">2014-04-02T14:05:50Z</dcterms:modified>
</cp:coreProperties>
</file>