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57" r:id="rId3"/>
    <p:sldId id="286" r:id="rId4"/>
    <p:sldId id="258" r:id="rId5"/>
    <p:sldId id="292" r:id="rId6"/>
    <p:sldId id="262" r:id="rId7"/>
    <p:sldId id="272" r:id="rId8"/>
    <p:sldId id="278" r:id="rId9"/>
    <p:sldId id="283" r:id="rId10"/>
    <p:sldId id="291" r:id="rId11"/>
    <p:sldId id="288" r:id="rId12"/>
    <p:sldId id="264" r:id="rId13"/>
    <p:sldId id="295" r:id="rId14"/>
    <p:sldId id="294" r:id="rId15"/>
    <p:sldId id="273" r:id="rId16"/>
    <p:sldId id="279" r:id="rId17"/>
    <p:sldId id="265" r:id="rId18"/>
    <p:sldId id="271" r:id="rId19"/>
    <p:sldId id="281" r:id="rId20"/>
    <p:sldId id="263" r:id="rId21"/>
    <p:sldId id="274" r:id="rId22"/>
    <p:sldId id="293" r:id="rId23"/>
    <p:sldId id="267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1818EB-A073-4B2C-9A4E-30DA0EE02D32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2833B5-9F3B-4B24-9491-855F58066D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&#1053;&#1077;&#1073;&#1077;&#1089;&#1085;&#1072;%20&#1089;&#1086;&#1090;&#1085;&#1103;%20(1).av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52;&#1086;&#1081;%20&#1092;&#1080;&#1083;&#1100;&#1084;%201%20(1).avi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&#1040;&#1092;&#1088;&#1080;&#1082;&#1072;%20(1).avi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72;&#1084;&#1091;&#1089;&#1103;\&#1059;&#1088;&#1086;&#1082;&#1080;\&#1042;&#1110;&#1076;&#1082;&#1088;&#1080;&#1090;&#1080;&#1081;%20&#1091;&#1088;&#1086;&#1082;%20%20&#1043;&#1083;&#1086;&#1073;&#1072;&#1083;&#1100;&#1085;&#1110;%20&#1087;&#1088;&#1086;&#1073;&#1083;&#1077;&#1084;&#1080;%2010%20&#1082;&#1083;&#1072;&#1089;\&#1074;&#1080;&#1093;&#1086;&#1074;&#1085;&#1072;\3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75;&#1083;&#1086;&#1073;&#1072;&#1083;&#1100;&#1085;&#1110;%20&#1087;&#1088;&#1086;&#1073;&#1083;&#1077;&#1084;&#1080;%20%201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72;&#1084;&#1091;&#1089;&#1103;\&#1059;&#1088;&#1086;&#1082;&#1080;\&#1042;&#1110;&#1076;&#1082;&#1088;&#1080;&#1090;&#1080;&#1081;%20&#1091;&#1088;&#1086;&#1082;%20%20&#1043;&#1083;&#1086;&#1073;&#1072;&#1083;&#1100;&#1085;&#1110;%20&#1087;&#1088;&#1086;&#1073;&#1083;&#1077;&#1084;&#1080;%2010%20&#1082;&#1083;&#1072;&#1089;\&#1074;&#1080;&#1093;&#1086;&#1074;&#1085;&#1072;\&#1053;&#1072;%20&#1047;&#1077;&#1084;&#1083;&#1110;%20&#1085;&#1072;&#1088;&#1086;&#1076;&#1080;&#1083;&#1072;&#1089;&#1103;%207-&#1084;&#1110;&#1083;&#1100;&#1103;&#1088;&#1076;&#1085;&#1072;%20&#1083;&#1102;&#1076;&#1080;&#1085;&#1072;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72;&#1084;&#1091;&#1089;&#1103;\&#1059;&#1088;&#1086;&#1082;&#1080;\&#1042;&#1110;&#1076;&#1082;&#1088;&#1080;&#1090;&#1080;&#1081;%20&#1091;&#1088;&#1086;&#1082;%20%20&#1043;&#1083;&#1086;&#1073;&#1072;&#1083;&#1100;&#1085;&#1110;%20&#1087;&#1088;&#1086;&#1073;&#1083;&#1077;&#1084;&#1080;%2010%20&#1082;&#1083;&#1072;&#1089;\&#1074;&#1080;&#1093;&#1086;&#1074;&#1085;&#1072;\&#1075;&#1083;&#1086;&#1073;&#1072;&#1083;&#1100;&#1085;&#1110;%20&#1087;&#1088;&#1086;&#1073;&#1083;&#1077;&#1084;&#1080;%20%201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муся\Уроки\Відкритий урок  Глобальні проблеми 10 клас\картинки до презентацыъ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693" b="19693"/>
          <a:stretch>
            <a:fillRect/>
          </a:stretch>
        </p:blipFill>
        <p:spPr bwMode="auto">
          <a:xfrm>
            <a:off x="228600" y="189968"/>
            <a:ext cx="8686800" cy="5255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95536" y="5589240"/>
            <a:ext cx="8424936" cy="93610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ГЛОБАЛЬНІ ПРОБЛЕМИ ЛЮДСТВА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амуся\Уроки\Відкритий урок  Глобальні проблеми 10 клас\картинки до презентацыъ\1.jpg"/>
          <p:cNvPicPr>
            <a:picLocks noChangeAspect="1" noChangeArrowheads="1"/>
          </p:cNvPicPr>
          <p:nvPr/>
        </p:nvPicPr>
        <p:blipFill>
          <a:blip r:embed="rId2" cstate="print"/>
          <a:srcRect t="19693" b="19693"/>
          <a:stretch>
            <a:fillRect/>
          </a:stretch>
        </p:blipFill>
        <p:spPr bwMode="auto">
          <a:xfrm>
            <a:off x="251520" y="188640"/>
            <a:ext cx="8686800" cy="5255256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1560" y="4078762"/>
            <a:ext cx="7920880" cy="107721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років Землі, а вона і досі золота.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 Костенко.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ита\Desktop\KKKK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а\Desktop\0_c6014_4fb73167_X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552728" cy="868958"/>
          </a:xfrm>
        </p:spPr>
        <p:txBody>
          <a:bodyPr>
            <a:noAutofit/>
          </a:bodyPr>
          <a:lstStyle/>
          <a:p>
            <a:pPr lvl="0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Проблема збереження миру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Причини виникнення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Можливі шляхи подолання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онка озброєнь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егіональні військово-політичні конфлікти на національній або релігійній основі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Широкомасштабне розгортання антивоєнного руху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Скорочення та ліквідація найбільш небезпечної зброї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Миротворчі місії ООН, НАТО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Створення складних технічних систем для виявлення зброї, вибухівки, для попередження терористичних актів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амуся\Мої презентації\до атестації\для презентацій\ееекуу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88640"/>
            <a:ext cx="1872208" cy="1354514"/>
          </a:xfrm>
          <a:prstGeom prst="rect">
            <a:avLst/>
          </a:prstGeom>
          <a:noFill/>
        </p:spPr>
      </p:pic>
      <p:pic>
        <p:nvPicPr>
          <p:cNvPr id="8195" name="Picture 3" descr="D:\Мамуся\Уроки\Відкритий урок  Глобальні проблеми 10 клас\картинки до презентацыъ\imagesо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01009"/>
            <a:ext cx="1656184" cy="166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Чорнобыль\chornobyl_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1733550"/>
          </a:xfrm>
          <a:prstGeom prst="rect">
            <a:avLst/>
          </a:prstGeom>
          <a:noFill/>
        </p:spPr>
      </p:pic>
      <p:pic>
        <p:nvPicPr>
          <p:cNvPr id="1027" name="Picture 3" descr="C:\Users\Home\Desktop\Чорнобыль\chernobylskaya-katastrofa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744416" cy="4536504"/>
          </a:xfrm>
          <a:prstGeom prst="rect">
            <a:avLst/>
          </a:prstGeom>
          <a:noFill/>
        </p:spPr>
      </p:pic>
      <p:pic>
        <p:nvPicPr>
          <p:cNvPr id="1028" name="Picture 4" descr="C:\Users\Home\Desktop\Чорнобыль\5605ecdd46_124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488784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152926"/>
            <a:ext cx="8352928" cy="8360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Чорнобильська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катастрофа: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уроки.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1329489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836712"/>
          <a:ext cx="8520608" cy="5135838"/>
        </p:xfrm>
        <a:graphic>
          <a:graphicData uri="http://schemas.openxmlformats.org/drawingml/2006/table">
            <a:tbl>
              <a:tblPr/>
              <a:tblGrid>
                <a:gridCol w="4296308"/>
                <a:gridCol w="4224300"/>
              </a:tblGrid>
              <a:tr h="18426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Нині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проживає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понад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 2,5 млн.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чол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., 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які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постраждали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внаслідок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Чорнобильської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катастрофи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них 105 тис.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осіб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    стали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інвалідами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Внаслідок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аварії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ЧАЕС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постраждало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млн. людей,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забруднено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радіоактивними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нуклідами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близько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тис.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населених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пунктів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Білорусі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Росії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   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них в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- 2218 селищ та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міст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із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населенням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понад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2,4 млн.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чол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Чорнобильський вибух дорівнює 500 атомним бомбам, скинутим на Хіросіму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Сумарні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економічні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збитки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для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 2015 року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становитимуть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179 млрд. дол. США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 тис. чол. ліквідовували наслідки Чорнобильської катастрофи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млрд. дол. США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було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витрачено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будівництво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першого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саркофагу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330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 млн. кюрі - сумарний випад радіоактивних речовин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тис. тонн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захисних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матеріалів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було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скинуто в реактор за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перші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14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днів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після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аварії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9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Радіоактивними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речовинами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Україні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забруднено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понад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млн. га земель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Реалізація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проекту «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Укриття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потребує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понад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1,4 млрд. дол. США</a:t>
                      </a:r>
                    </a:p>
                  </a:txBody>
                  <a:tcPr marL="8835" marR="8835" marT="8835" marB="883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Мамуся\Уроки\Відкритий урок  Глобальні проблеми 10 клас\картинки до презентацыъ\imagesв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419218"/>
            <a:ext cx="8884943" cy="51781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Лякати світ потрібно не ядерною зброєю, лякати потрібно економічним зростанням.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Арсеній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Яценюк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ита\Desktop\1111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Економічні проблеми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4101852" cy="576063"/>
          </a:xfrm>
        </p:spPr>
        <p:txBody>
          <a:bodyPr/>
          <a:lstStyle/>
          <a:p>
            <a:r>
              <a:rPr lang="uk-UA" dirty="0" smtClean="0"/>
              <a:t>Причини виникнення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56792"/>
            <a:ext cx="4041775" cy="576064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Можливі шляхи подолання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544" y="2174875"/>
            <a:ext cx="4029844" cy="395128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Через експлуатацію родовищ з більш складними умовами видобутку дорожчають сировина та енергія, як наслідок, уся продукція господарства;</a:t>
            </a:r>
          </a:p>
          <a:p>
            <a:pPr>
              <a:buFontTx/>
              <a:buChar char="-"/>
            </a:pPr>
            <a:endParaRPr lang="uk-UA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20888"/>
            <a:ext cx="4041775" cy="410445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Використання альтернативних джерел енергії;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Перехід до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матеріало-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і енергозберігаючих технологій;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Створення маловідходного і безвідходного виробництва;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Контроль за темпами приросту населення;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Освоєння біологічних ресурсів Світового океану;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Впровадження економічних реформ у країнах, що розвиваються.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Мамуся\Мої презентації\до атестації\для презентацій\ьььти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981576"/>
            <a:ext cx="2160240" cy="1662372"/>
          </a:xfrm>
          <a:prstGeom prst="rect">
            <a:avLst/>
          </a:prstGeom>
          <a:noFill/>
        </p:spPr>
      </p:pic>
      <p:pic>
        <p:nvPicPr>
          <p:cNvPr id="9220" name="Picture 4" descr="D:\Мамуся\Уроки\Відкритий урок  Глобальні проблеми 10 клас\картинки до презентацыъ\mir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3656" y="188640"/>
            <a:ext cx="819734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Мамуся\Уроки\Відкритий урок  Глобальні проблеми 10 клас\картинки до презентацыъ\priroda_ukrtvir.info_-580x435ььь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568952" cy="5184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Природа – в</a:t>
            </a:r>
            <a:r>
              <a:rPr lang="uk-UA" sz="2400" dirty="0" err="1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ічний</a:t>
            </a:r>
            <a:r>
              <a:rPr lang="uk-UA" sz="2400" dirty="0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зразок мистецтва, а найвизначніший та найблагородніший предмет у природі – ЛЮДИНА.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4646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В.Бєлінський.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Вита\Desktop\3598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4" descr="D:\hareketli-duvar-kagitlari-android-ikon_300x300.png">
            <a:hlinkClick r:id="rId3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717055">
            <a:off x="6876256" y="4725144"/>
            <a:ext cx="1849388" cy="18493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9363" y="274638"/>
            <a:ext cx="6624637" cy="114300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Екологічні проблеми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Причини виникнення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040188" cy="3951288"/>
          </a:xfrm>
        </p:spPr>
        <p:txBody>
          <a:bodyPr>
            <a:normAutofit fontScale="70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біднення природних ресурсів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нищення багатьох видів тварин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міна природної рослинності на культурну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агострення проблеми мінеральних, енергетичних, земельних ресурсів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абруднення усіх оболонок Землі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иникнення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“парникового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ефекту”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“кислотних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дощів”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агроза глобальної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екологіної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катастрофи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Можливі шляхи подолання 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102225" y="2348879"/>
            <a:ext cx="3790255" cy="3777283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ерехід до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матеріало-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 енергозберігаючих технологій, замкнених циклів використання ресурсів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озробка раціональних схем раціонального природокористування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Розширення природно-заповідних територій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кологічна освіта і виховання населення</a:t>
            </a:r>
          </a:p>
          <a:p>
            <a:endParaRPr lang="ru-RU" dirty="0"/>
          </a:p>
        </p:txBody>
      </p:sp>
      <p:pic>
        <p:nvPicPr>
          <p:cNvPr id="10244" name="Picture 4" descr="D:\Мамуся\Мої презентації\до атестації\кеп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373216"/>
            <a:ext cx="971550" cy="971550"/>
          </a:xfrm>
          <a:prstGeom prst="rect">
            <a:avLst/>
          </a:prstGeom>
          <a:noFill/>
        </p:spPr>
      </p:pic>
      <p:pic>
        <p:nvPicPr>
          <p:cNvPr id="10245" name="Picture 5" descr="D:\Мамуся\Мої презентації\до атестації\8шг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936104" cy="11689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Демографічна проблема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Мамуся\Уроки\Відкритий урок  Глобальні проблеми 10 клас\картинки до презентацыъ\image010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00808"/>
            <a:ext cx="8394387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 Землі народилася 7-мільярдна люди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9"/>
            <a:ext cx="8568952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Демографічна проблема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Причини виникнення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Можливі шляхи подолання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2025 р. населення країн, що розвиваються зросте на 3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осіб, що становитиме 95% приросту населення. Збільшення кількості безробітних, неписьменних.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Кількість населення економічно розвинених регіонів світу знизилася з 33,1% у середині ХХ ст. до 24,1% наприкінці; за прогнозами ООН цей спад триватиме й далі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Встановлення допустимої межі кількості населення Землі.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Застосування заходів, спрямованих на зменшення показників народжуваності, підвищення якості життя населення (освіта, здоров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Державна демографічна політика, спрямована на стимулювання народжуваності.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D:\Мамуся\Мої презентації\до атестації\для презентацій\211ё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88640"/>
            <a:ext cx="1295970" cy="9883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67744" y="290823"/>
            <a:ext cx="6480720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Глобальні проблеми людства - комплекс проблем і ситуацій, що зачіпають життєві інтереси всіх народів світу і вимагають для свого розв’язання колективних зусиль світової громадськості. Глобальні проблеми — це нехаотичні явища і процеси: вони тісно взаємопов’язані. Для їх вирішення потрібні нові підходи і практичні заходи, які б виходили із цілісності світу, необхідності співробітництва в планетарному масштабі.</a:t>
            </a:r>
            <a:b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співтовариства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призводять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регіональних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міжрегіональних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конфліктів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застосуванням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зброї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 ХХІ ст.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ставлять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людством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доленосне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подолати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воєнно-політичні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конфлікти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заради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успішного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проблем. Треба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будь-що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зберегти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мир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планеті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народи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засвоїти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Розмірковуючи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над перспективами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підкреслити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зусиль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подолати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проблем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сучасності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незалежно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гостроти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вимагають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рішень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передбачають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широку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координацію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зусиль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сферах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економіки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науки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 таких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умовах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стверджувати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ООН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виступає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містком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державами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об’єднання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мети.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мислення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усвідомлення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негайного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проблем,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включаючи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розробку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ефективних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процедур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механізмів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здатних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людської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цивілізації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    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неможливо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вирішити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швидко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рівні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країн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Потрібен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єдиний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міжнародний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механізм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D:\Мамуся\Уроки\Відкритий урок  Глобальні проблеми 10 клас\картинки до презентацыъ\Menuгг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2016224" cy="61926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амуся\Уроки\Відкритий урок  Глобальні проблеми 10 клас\картинки до презентацыъ\img11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339752" y="332656"/>
            <a:ext cx="6347048" cy="5793507"/>
          </a:xfrm>
        </p:spPr>
        <p:txBody>
          <a:bodyPr>
            <a:normAutofit fontScale="77500" lnSpcReduction="20000"/>
          </a:bodyPr>
          <a:lstStyle/>
          <a:p>
            <a:r>
              <a:rPr lang="uk-UA" b="1" i="1" dirty="0"/>
              <a:t>Розрізняють понад</a:t>
            </a:r>
            <a:endParaRPr lang="ru-RU" dirty="0"/>
          </a:p>
          <a:p>
            <a:r>
              <a:rPr lang="uk-UA" b="1" i="1" dirty="0"/>
              <a:t>20 глобальних проблем,</a:t>
            </a:r>
            <a:endParaRPr lang="ru-RU" dirty="0"/>
          </a:p>
          <a:p>
            <a:r>
              <a:rPr lang="uk-UA" b="1" i="1" dirty="0"/>
              <a:t>які об'єд­нуються в три групи:</a:t>
            </a:r>
            <a:endParaRPr lang="ru-RU" dirty="0"/>
          </a:p>
          <a:p>
            <a:r>
              <a:rPr lang="uk-UA" b="1" dirty="0"/>
              <a:t> </a:t>
            </a:r>
            <a:endParaRPr lang="ru-RU" dirty="0"/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Перша група: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глобальні проблеми, пов'язані з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відносинами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всередині людського суспільства (відвернення світової війни, подолання відсталості країн, що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ліквідація небезпечних хвороб, проблема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глобальної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злочинності, наркоманії, тероризму).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Друга група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глобальні проблеми, пов'язані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кризою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відносин між суспільством і природою (екологіч­на, ресурсна, космосу і т. д.).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Третя група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проблеми, пов'язані з протиріччям відносин людини і суспільства (злочинності, наркоманії, тероризму, торгівлі людьми і проституції тощо).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D:\Мамуся\Уроки\Відкритий урок  Глобальні проблеми 10 клас\картинки до презентацыъ\images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210502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глобальні проблеми  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8640960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уся\Уроки\Відкритий урок  Глобальні проблеми 10 клас\картинки до презентацыъ\imagesш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1683053" cy="2088232"/>
          </a:xfrm>
          <a:prstGeom prst="rect">
            <a:avLst/>
          </a:prstGeom>
          <a:noFill/>
        </p:spPr>
      </p:pic>
      <p:pic>
        <p:nvPicPr>
          <p:cNvPr id="7171" name="Picture 3" descr="D:\Мамуся\Уроки\Відкритий урок  Глобальні проблеми 10 клас\картинки до презентацыъ\завантаження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1556792"/>
            <a:ext cx="8568951" cy="504055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Розширене засідання ООН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амуся\Уроки\Відкритий урок  Глобальні проблеми 10 клас\картинки до презентацыъ\images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088232" cy="12109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Мамуся\Уроки\Відкритий урок  Глобальні проблеми 10 клас\картинки до презентацыъ\imagesоо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6792"/>
            <a:ext cx="8568951" cy="51125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Над світом мир, як арка золота…</a:t>
            </a:r>
            <a:br>
              <a:rPr lang="uk-UA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                            М. Рильський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уся\Уроки\Відкритий урок  Глобальні проблеми 10 клас\картинки до презентацыъ\лдшщ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36304" cy="2226454"/>
          </a:xfrm>
          <a:prstGeom prst="rect">
            <a:avLst/>
          </a:prstGeom>
          <a:noFill/>
        </p:spPr>
      </p:pic>
      <p:pic>
        <p:nvPicPr>
          <p:cNvPr id="1027" name="Picture 3" descr="D:\Мамуся\Уроки\Відкритий урок  Глобальні проблеми 10 клас\картинки до презентацыъ\P8FG1q3wu3Aорн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00808"/>
            <a:ext cx="7075760" cy="50022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55776" y="260648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Злочини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людяності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уся\Уроки\Відкритий урок  Глобальні проблеми 10 клас\картинки до презентацыъ\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822326" cy="2724973"/>
          </a:xfrm>
          <a:prstGeom prst="rect">
            <a:avLst/>
          </a:prstGeom>
          <a:noFill/>
        </p:spPr>
      </p:pic>
      <p:pic>
        <p:nvPicPr>
          <p:cNvPr id="2051" name="Picture 3" descr="D:\Мамуся\Уроки\Відкритий урок  Глобальні проблеми 10 клас\картинки до презентацыъ\Мітингуючий-на-майдані.-20-лютого--700x3487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4884638" cy="30986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606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І. </a:t>
            </a:r>
            <a:r>
              <a:rPr lang="ru-RU" b="1" dirty="0" err="1" smtClean="0"/>
              <a:t>Залякування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побиття</a:t>
            </a:r>
            <a:r>
              <a:rPr lang="ru-RU" b="1" dirty="0" smtClean="0"/>
              <a:t> мирного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кримінальними</a:t>
            </a:r>
            <a:r>
              <a:rPr lang="ru-RU" b="1" dirty="0" smtClean="0"/>
              <a:t> </a:t>
            </a:r>
            <a:r>
              <a:rPr lang="ru-RU" b="1" dirty="0" err="1" smtClean="0"/>
              <a:t>елементами</a:t>
            </a:r>
            <a:r>
              <a:rPr lang="ru-RU" b="1" dirty="0" smtClean="0"/>
              <a:t> </a:t>
            </a:r>
            <a:r>
              <a:rPr lang="ru-RU" b="1" dirty="0" err="1" smtClean="0"/>
              <a:t>спільно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міліцією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5" y="1268760"/>
            <a:ext cx="315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ІІ. </a:t>
            </a:r>
            <a:r>
              <a:rPr lang="ru-RU" b="1" dirty="0" err="1" smtClean="0"/>
              <a:t>Катування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70080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ІІІ. </a:t>
            </a:r>
            <a:r>
              <a:rPr lang="ru-RU" b="1" dirty="0" err="1" smtClean="0"/>
              <a:t>Викрадення</a:t>
            </a:r>
            <a:r>
              <a:rPr lang="ru-RU" b="1" dirty="0" smtClean="0"/>
              <a:t> та </a:t>
            </a:r>
            <a:r>
              <a:rPr lang="ru-RU" b="1" dirty="0" err="1" smtClean="0"/>
              <a:t>зникнення</a:t>
            </a:r>
            <a:r>
              <a:rPr lang="ru-RU" b="1" dirty="0" smtClean="0"/>
              <a:t> </a:t>
            </a:r>
            <a:r>
              <a:rPr lang="ru-RU" b="1" dirty="0" err="1" smtClean="0"/>
              <a:t>активістів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20889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IV. </a:t>
            </a:r>
            <a:r>
              <a:rPr lang="ru-RU" b="1" dirty="0" err="1" smtClean="0"/>
              <a:t>Порушення</a:t>
            </a:r>
            <a:r>
              <a:rPr lang="ru-RU" b="1" dirty="0" smtClean="0"/>
              <a:t> прав "</a:t>
            </a:r>
            <a:r>
              <a:rPr lang="ru-RU" b="1" dirty="0" err="1" smtClean="0"/>
              <a:t>третьої</a:t>
            </a:r>
            <a:r>
              <a:rPr lang="ru-RU" b="1" dirty="0" smtClean="0"/>
              <a:t> </a:t>
            </a:r>
            <a:r>
              <a:rPr lang="ru-RU" b="1" dirty="0" err="1" smtClean="0"/>
              <a:t>сторони</a:t>
            </a:r>
            <a:r>
              <a:rPr lang="ru-RU" b="1" dirty="0" smtClean="0"/>
              <a:t>" в </a:t>
            </a:r>
            <a:r>
              <a:rPr lang="ru-RU" b="1" dirty="0" err="1" smtClean="0"/>
              <a:t>ході</a:t>
            </a:r>
            <a:r>
              <a:rPr lang="ru-RU" b="1" dirty="0" smtClean="0"/>
              <a:t> </a:t>
            </a:r>
            <a:r>
              <a:rPr lang="ru-RU" b="1" dirty="0" err="1" smtClean="0"/>
              <a:t>бойових</a:t>
            </a:r>
            <a:r>
              <a:rPr lang="ru-RU" b="1" dirty="0" smtClean="0"/>
              <a:t> </a:t>
            </a:r>
            <a:r>
              <a:rPr lang="ru-RU" b="1" dirty="0" err="1" smtClean="0"/>
              <a:t>дій</a:t>
            </a:r>
            <a:r>
              <a:rPr lang="ru-RU" b="1" dirty="0" smtClean="0"/>
              <a:t> (</a:t>
            </a:r>
            <a:r>
              <a:rPr lang="ru-RU" b="1" dirty="0" err="1" smtClean="0"/>
              <a:t>журналістів</a:t>
            </a:r>
            <a:r>
              <a:rPr lang="ru-RU" b="1" dirty="0" smtClean="0"/>
              <a:t> та </a:t>
            </a:r>
            <a:r>
              <a:rPr lang="ru-RU" b="1" dirty="0" err="1" smtClean="0"/>
              <a:t>медиків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2052" name="Picture 4" descr="D:\Мамуся\Уроки\Відкритий урок  Глобальні проблеми 10 клас\картинки до презентацыъ\images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356992"/>
            <a:ext cx="3528392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1036</TotalTime>
  <Words>595</Words>
  <Application>Microsoft Office PowerPoint</Application>
  <PresentationFormat>Экран (4:3)</PresentationFormat>
  <Paragraphs>81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ГЛОБАЛЬНІ ПРОБЛЕМИ ЛЮДСТВА</vt:lpstr>
      <vt:lpstr>Слайд 2</vt:lpstr>
      <vt:lpstr>Слайд 3</vt:lpstr>
      <vt:lpstr>Слайд 4</vt:lpstr>
      <vt:lpstr>Слайд 5</vt:lpstr>
      <vt:lpstr> Розширене засідання ООН</vt:lpstr>
      <vt:lpstr>Над світом мир, як арка золота…                              М. Рильський</vt:lpstr>
      <vt:lpstr>Слайд 8</vt:lpstr>
      <vt:lpstr>Слайд 9</vt:lpstr>
      <vt:lpstr>Слайд 10</vt:lpstr>
      <vt:lpstr>Слайд 11</vt:lpstr>
      <vt:lpstr>Проблема збереження миру. </vt:lpstr>
      <vt:lpstr>Слайд 13</vt:lpstr>
      <vt:lpstr>Слайд 14</vt:lpstr>
      <vt:lpstr>Лякати світ потрібно не ядерною зброєю, лякати потрібно економічним зростанням.                                                                           Арсеній Яценюк</vt:lpstr>
      <vt:lpstr>Слайд 16</vt:lpstr>
      <vt:lpstr>Економічні проблеми</vt:lpstr>
      <vt:lpstr>Слайд 18</vt:lpstr>
      <vt:lpstr>Слайд 19</vt:lpstr>
      <vt:lpstr>Екологічні проблеми</vt:lpstr>
      <vt:lpstr>Демографічна проблема</vt:lpstr>
      <vt:lpstr>Слайд 22</vt:lpstr>
      <vt:lpstr>Демографічна проблема</vt:lpstr>
      <vt:lpstr>Слайд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Вита</cp:lastModifiedBy>
  <cp:revision>102</cp:revision>
  <dcterms:created xsi:type="dcterms:W3CDTF">2013-10-21T16:31:43Z</dcterms:created>
  <dcterms:modified xsi:type="dcterms:W3CDTF">2016-01-19T15:54:26Z</dcterms:modified>
</cp:coreProperties>
</file>