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&#1055;&#1086;&#1089;&#1074;&#1103;&#1090;&#1072;%20&#1074;%205%20-%20&#1082;&#1083;&#1072;&#1089;&#1085;&#1080;&#1082;&#1080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2U01007.M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7;&#1085;&#1072;&#1081;&#1086;&#1084;&#1089;&#1090;&#1074;&#1086;%2022.05.15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7;&#1085;&#1072;&#1081;&#1086;&#1084;&#1089;&#1090;&#1074;&#1086;%2022.05.15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23528" y="725450"/>
            <a:ext cx="936104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ЩОДЕННИК КЛАСНОГО КЕРІВНИКА.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КУЗЬ В.М.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467544" y="4538267"/>
            <a:ext cx="52565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над якою працює вчитель: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класного колективу шляхом розвитку ціннісного ставлення до свого соціального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0834" name="Picture 2" descr="E:\АТЕСТАЦІЯ\до атестації\ап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3142853" cy="29435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323528" y="998730"/>
            <a:ext cx="86409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Я,…,вступаючи в ряди п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ятикласників ТСШ №7, урочисто присягаюся: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старанно вчитися;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терпляче осягати основи наукових знань;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дотримуватись правил поведінки школярів;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загартовувати свою волю та характер;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поважати старших і допомагати молодшим;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бути для свої однокласників вірним другом;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берегти та примножувати традиції свого класу та школи;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бути веселим, сміливим, спритним;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гідно нести звання учня 5-А класу.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КЛЯНУСЯ! КЛЯНУСЯ! КЛЯНУСЯ.</a:t>
            </a:r>
            <a:endParaRPr kumimoji="0" lang="uk-UA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8306" name="Picture 2" descr="E:\АТЕСТАЦІЯ\до атестації\ри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93096"/>
            <a:ext cx="2238375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Посвята в пятикласники\DSC01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8100392" cy="5112568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E:\АТЕСТАЦІЯ\до атестації\ава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99295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D:\Мамуся\Сценарїї\Новая папка з картинками\Новая папка (2)\Картинки\hareketli-duvar-kagitlari-android-ikon_300x300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7168" y="4941168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Посвята в пятикласники\DSC01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0040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" descr="E:\АТЕСТАЦІЯ\до атестації\в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0074">
            <a:off x="7411636" y="265667"/>
            <a:ext cx="1562253" cy="1171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" descr="D:\Мамуся\Мій 5-Б\Посвята в 5 класники\DSCN5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600400" cy="2700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Мамуся\Мій 5-Б\Посвята в 5 класники\DSCN5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0648"/>
            <a:ext cx="3096344" cy="2700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D:\Мамуся\Мій 5-Б\Посвята в 5 класники\DSCN54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140968"/>
            <a:ext cx="2664296" cy="3551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D:\Мамуся\Мій 5-Б\Посвята в 5 класники\DSCN54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140968"/>
            <a:ext cx="252028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Мамуся\Мій 5-Б\Посвята в 5 класники\DSCN550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Презентація класу\до през\Новая папка з картинками\Новая папка (2)\Картинки\Alumno-Sentado-En-Libros-De-Texto-607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1907704" cy="1556792"/>
          </a:xfrm>
          <a:prstGeom prst="rect">
            <a:avLst/>
          </a:prstGeom>
          <a:noFill/>
        </p:spPr>
      </p:pic>
      <p:pic>
        <p:nvPicPr>
          <p:cNvPr id="4" name="Picture 3" descr="D:\Презентація класу\до през\Новая папка з картинками\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941168"/>
            <a:ext cx="1763688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0" y="14814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Вперше я побачила свій майбутній клас на відкритому уроці з математики в 4 класі. Це були веселі, кмітливі,безпосередні діти. Їхня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гіперактивність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вже тоді вражала.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9809" name="Picture 1" descr="E:\АТЕСТАЦІЯ\до атестації\яч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360306"/>
          </a:xfrm>
          <a:prstGeom prst="rect">
            <a:avLst/>
          </a:prstGeom>
          <a:noFill/>
        </p:spPr>
      </p:pic>
      <p:pic>
        <p:nvPicPr>
          <p:cNvPr id="4" name="Picture 1" descr="E:\АТЕСТАЦІЯ\до атестації\яч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1421160"/>
            <a:ext cx="8496944" cy="53603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4211960" y="3952506"/>
            <a:ext cx="4932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Далі моїм здивуванням не було меж. На повільний танець мене запрошує – Залізняк Валентин і  починає бесіду: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 Миколаївна, хоч  я і боюсь високих та чорнявих вчителів та  думаю, що ми спрацюємось.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88432" cy="6264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39952" y="116632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Вдруге ми зустрілись  на випускному святковому заході, куди мене запросили для представлення як майбутнього класного керівника. Сказати, що я переживала, це мало сказати. І тут я отримала величезну підтримку своїх майбутніх вихованців.</a:t>
            </a: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44824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ea typeface="Calibri" pitchFamily="34" charset="0"/>
                <a:cs typeface="Times New Roman" pitchFamily="18" charset="0"/>
              </a:rPr>
              <a:t>	…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Відкриваю двері, а  на стіні плакат: 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Вітаємо Вас, Віто Миколаївно!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Все зразу стало на свої місця 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будемо однією родиною. Дякую Сидорчук Наталі Ярославівні за щоденну, клопітку працю у вихованні наших з нею учнів.</a:t>
            </a:r>
            <a:endParaRPr lang="uk-UA" sz="2400" dirty="0" smtClean="0">
              <a:latin typeface="Arial" pitchFamily="34" charset="0"/>
            </a:endParaRPr>
          </a:p>
        </p:txBody>
      </p:sp>
      <p:pic>
        <p:nvPicPr>
          <p:cNvPr id="6" name="Picture 2" descr="D:\Мамуся\Сценарїї\Новая папка з картинками\Новая папка (2)\Картинки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24" y="5445224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23528" y="725450"/>
            <a:ext cx="936104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ЩОДЕННИК КЛАСНОГО КЕРІВНИКА.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КУЗЬ В.М.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467544" y="4538267"/>
            <a:ext cx="52565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над якою працює вчитель: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класного колективу шляхом розвитку ціннісного ставлення до свого соціального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0834" name="Picture 2" descr="E:\АТЕСТАЦІЯ\до атестації\ап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3142853" cy="29435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0" y="14814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Вперше я побачила свій майбутній клас на відкритому уроці з математики в 4 класі. Це були веселі, кмітливі,безпосередні діти. Їхня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гіперактивність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вже тоді вражала.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9809" name="Picture 1" descr="E:\АТЕСТАЦІЯ\до атестації\яч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360306"/>
          </a:xfrm>
          <a:prstGeom prst="rect">
            <a:avLst/>
          </a:prstGeom>
          <a:noFill/>
        </p:spPr>
      </p:pic>
      <p:pic>
        <p:nvPicPr>
          <p:cNvPr id="4" name="Picture 1" descr="E:\АТЕСТАЦІЯ\до атестації\яч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1421160"/>
            <a:ext cx="8496944" cy="53603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4211960" y="3952506"/>
            <a:ext cx="4932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Далі моїм здивуванням не було меж. На повільний танець мене запрошує – Залізняк Валентин і  починає бесіду: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 Миколаївна, хоч  я і боюсь високих та чорнявих вчителів та  думаю, що ми спрацюємось.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88432" cy="6264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39952" y="116632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Вдруге ми зустрілись  на випускному святковому заході, куди мене запросили для представлення як майбутнього класного керівника. Сказати, що я переживала, це мало сказати. І тут я отримала величезну підтримку своїх майбутніх вихованців.</a:t>
            </a: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44824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ea typeface="Calibri" pitchFamily="34" charset="0"/>
                <a:cs typeface="Times New Roman" pitchFamily="18" charset="0"/>
              </a:rPr>
              <a:t>	…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Відкриваю двері, а  на стіні плакат: 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Вітаємо Вас, Віто Миколаївно!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Все зразу стало на свої місця </a:t>
            </a:r>
            <a:r>
              <a:rPr lang="uk-UA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будемо однією родиною. Дякую Сидорчук Наталі Ярославівні за щоденну, клопітку працю у вихованні наших з нею учнів.</a:t>
            </a:r>
            <a:endParaRPr lang="uk-UA" sz="2400" dirty="0" smtClean="0">
              <a:latin typeface="Arial" pitchFamily="34" charset="0"/>
            </a:endParaRPr>
          </a:p>
        </p:txBody>
      </p:sp>
      <p:pic>
        <p:nvPicPr>
          <p:cNvPr id="6" name="Picture 2" descr="D:\Мамуся\Сценарїї\Новая папка з картинками\Новая папка (2)\Картинки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24" y="5445224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07504" y="223337"/>
            <a:ext cx="9036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роботі класного керівника важко триматися за плани ( хоч як би від нас цього не вимагали). Так вимагає життя класного колективу. Потрібно діяти гнучко, рішуче. Цілеспрямовано до досконалості. Класний керівник – це вождь племені.</a:t>
            </a:r>
            <a:endParaRPr kumimoji="0" lang="uk-UA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8569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8569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323528" y="620688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Наведу приклад такого розвитку подій.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Перший наш офіційний класний захід був – посвята в п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ятикласники. Крім гарного вечора відпочинку з конкурсами, завданнями, хороводами та танцями була і основна частина свята. І я, як класний керівник, і кожен учень давали клятву на вірність своєму класу.</a:t>
            </a:r>
            <a:endParaRPr kumimoji="0" lang="uk-UA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49" name="Picture 1" descr="E:\АТЕСТАЦІЯ\до атестації\мп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371725" cy="1924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323528" y="476672"/>
            <a:ext cx="806489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Кузь Віта Миколаївна, вступаючи на посаду класного керівника 5-А класу урочисто присягаюся: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старанно відноситись до своїх </a:t>
            </a:r>
            <a:r>
              <a:rPr kumimoji="0" lang="uk-UA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язків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поважати думку сво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учнів;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допомагати їм у вирішенні шкільний справ;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бути вірним їм другом та вчителем;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терпляче чекати, поки вони подорослішають;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 почуття гумору;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регулярно проводити виховні години, поїздки, вечори відпочинку… та батьківські збори;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берегти наші секрети;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гідно нести звання класного керівника 5-А класу.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КЛЯНУСЯ! КЛЯНУСЯ! КЛЯНУСЯ!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0353" name="Picture 1" descr="E:\АТЕСТАЦІЯ\до атестації\мммммммммммммммсс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252028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</Words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2015-12-04T07:00:06Z</dcterms:created>
  <dcterms:modified xsi:type="dcterms:W3CDTF">2015-12-04T09:03:34Z</dcterms:modified>
</cp:coreProperties>
</file>