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2;&#1088;&#1072;&#1111;&#1085;&#1072;%20-%20&#1094;&#1077;%20&#1103;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5;&#1110;&#1076;&#1090;&#1088;&#1080;&#1084;&#1082;&#1072;%20&#1076;&#1110;&#1074;&#1095;&#1072;&#1090;.avi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71;&#1082;&#1097;&#1086;%20&#1073;%20&#1103;%20&#1073;&#1091;&#1074;%20&#1087;&#1088;&#1077;&#1079;&#1080;&#1076;&#1077;&#1085;&#1090;&#1086;&#1084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49358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23950" algn="l"/>
              </a:tabLst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ЦІННІСНЕ СТАВЛЕННЯ ОСОБИСТОСТІ ДО СУСПІЛЬСТВА І ДЕРЖАВИ.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Надзвичайно вдалими вважаю проведені нами виховні години та інші заходи в цьому напрямку.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«Державний прапор України – святиня українського народу»;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«Служіння українській нації – історичне покликання кожного українця»;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«Славетні імена нашого краю. Соломія Крушельницька. Шляхи тріумфів»;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«Україна -  наш спільний дім»;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присвячений пам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яті Кардинала Йосипа Сліпого;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«Дитинство Тараса Шевченка»;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«22 січня – День соборності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країни»;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«Визволення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ернополя від фашистської навали»;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«Біль Чорнобиля»;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«1 жовтня – день людей похилого віку. Участь у акції «З рук в руки»;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«4 – грудня  свято Введення у храм Пресвятої Богородиці»;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«6 – грудня – День Української армії»;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Козацькі забави;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Традиційне щорічне родинне свято;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2395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Твір «Коли президентом був би я …»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01" name="Picture 1" descr="E:\АТЕСТАЦІЯ\до атестації\imagesс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4031896"/>
            <a:ext cx="3240360" cy="28261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s\З ФОТIКА\Фантани\DSC0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521066" cy="6120680"/>
          </a:xfrm>
          <a:prstGeom prst="rect">
            <a:avLst/>
          </a:prstGeom>
          <a:noFill/>
        </p:spPr>
      </p:pic>
      <p:pic>
        <p:nvPicPr>
          <p:cNvPr id="3075" name="Picture 3" descr="D:\Pictures\З ФОТIКА\Фантани\DSC0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867746" cy="5112568"/>
          </a:xfrm>
          <a:prstGeom prst="rect">
            <a:avLst/>
          </a:prstGeom>
          <a:noFill/>
        </p:spPr>
      </p:pic>
      <p:pic>
        <p:nvPicPr>
          <p:cNvPr id="2050" name="Picture 2" descr="E:\АТЕСТАЦІЯ\до атестації\images3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1828800" cy="25050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Pictures\З ФОТIКА\6-А\DSC05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824536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E:\АТЕСТАЦІЯ\до атестації\шнеш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596882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Мій 5-Б\1 вересня\DSCN5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84776" cy="6858000"/>
          </a:xfrm>
          <a:prstGeom prst="rect">
            <a:avLst/>
          </a:prstGeom>
          <a:noFill/>
        </p:spPr>
      </p:pic>
      <p:pic>
        <p:nvPicPr>
          <p:cNvPr id="3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4237">
            <a:off x="7613695" y="5135349"/>
            <a:ext cx="1489269" cy="14892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95736" y="155630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 ВИШИВАНКИ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D:\Pictures\З ФОТIКА\Фотки 5а\DSC03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55920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 МІСТА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Pictures\З ФОТIКА\День міста\DSC01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856983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55776" y="0"/>
            <a:ext cx="3607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КОЗАЦЬКІ  ЗАБАВИ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Pictures\Козацькі забави\100_2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92899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4237">
            <a:off x="7421348" y="5135349"/>
            <a:ext cx="1489269" cy="14892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476672"/>
            <a:ext cx="37314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ПРАВОВЕ  ВИХОВАННЯ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D:\Pictures\З ФОТIКА\7 A\P2090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770413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Pictures\З ФОТIКА\7 A\P209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34309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АТЕСТАЦІЯ\до атестації\ми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136254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Pictures\З ФОТIКА\7 A\P2090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536504" cy="316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Pictures\З ФОТIКА\7 A\P2090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453650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АТЕСТАЦІЯ\до атестації\тол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466975" cy="1857375"/>
          </a:xfrm>
          <a:prstGeom prst="rect">
            <a:avLst/>
          </a:prstGeom>
          <a:noFill/>
        </p:spPr>
      </p:pic>
      <p:pic>
        <p:nvPicPr>
          <p:cNvPr id="1027" name="Picture 3" descr="E:\АТЕСТАЦІЯ\до атестації\чі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050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Мамине\3\DSC08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536504" cy="3381470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D:\Pictures\З ФОТIКА\артек і ше шось\DSC08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648072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1377" name="Picture 1" descr="E:\АТЕСТАЦІЯ\до атестації\ук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31608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артек і ше шось\DSC080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600399" cy="28083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D:\Pictures\З ФОТIКА\артек і ше шось\DSC08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888432" cy="280831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Pictures\З ФОТIКА\артек і ше шось\DSC080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4626397" cy="309262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329" name="Picture 1" descr="E:\АТЕСТАЦІЯ\до атестації\45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6672"/>
            <a:ext cx="2448272" cy="24482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74517"/>
            <a:ext cx="89644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Уривки з дитячих творів: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хочу, щоб наша Україна була найкраща ( Діана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Паскевич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-Щоб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старші люди могли прожити на с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пенсію (Іван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Нагайло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-Щоб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всі діти мали батьків, а дитячих будинків взагалі не було (Оксана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Гевко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-Побудувати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сміттєпереробний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завод і відремонтувати дороги (Вітя Дерев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-Щоб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усі люди були щасливі, а батьки не їхали на роботу закордон (Ілона Ярош);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Треба закупити більше інсуліну для хворих (Юра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Заверуха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Зменшити податки (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Сапожнік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Закрив би всі казино і відновив би аеропорт ( Ілля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исько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-Зняти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депутатську недоторканність (Андрій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Саляк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б хотіла, щоб світ був дружнішим, добрішим, щоб люди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допомогали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одному (Ліля Бор)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6257" name="Picture 1" descr="E:\АТЕСТАЦІЯ\до атестації\тр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97152"/>
            <a:ext cx="3744416" cy="1886832"/>
          </a:xfrm>
          <a:prstGeom prst="rect">
            <a:avLst/>
          </a:prstGeom>
          <a:noFill/>
        </p:spPr>
      </p:pic>
      <p:pic>
        <p:nvPicPr>
          <p:cNvPr id="4" name="Picture 2" descr="D:\Мамуся\Сценарїї\Новая папка з картинками\Новая папка (2)\Картинки\hareketli-duvar-kagitlari-android-ikon_300x300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З ФОТIКА\Фантан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82002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Pictures\З ФОТIКА\Фантани\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50" y="980728"/>
            <a:ext cx="3590313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2144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ЗУСТРІЧАЄМО ОБРАЗ МАТЕРІ БОЖОЇ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З ФОТIКА\Фантани\46147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20680" cy="68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ictures\З ФОТIКА\Фантани\IMG_5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Pictures\З ФОТIКА\Фантани\IMG_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67240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Pictures\З ФОТIКА\Фантани\IMG_5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753644" cy="288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E:\АТЕСТАЦІЯ\до атестації\P1297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87972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4450" name="Picture 2" descr="E:\АТЕСТАЦІЯ\до атестації\P1297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645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51" name="Picture 3" descr="E:\АТЕСТАЦІЯ\до атестації\imagesтр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413" y="2312988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З ФОТIКА\Фантани\DSC0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680519" cy="636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Pictures\З ФОТIКА\Фантани\DSC0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796680" cy="315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АТЕСТАЦІЯ\до атестації\ьььь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744416" cy="2684676"/>
          </a:xfrm>
          <a:prstGeom prst="rect">
            <a:avLst/>
          </a:prstGeom>
          <a:ln w="1270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D:\Pictures\З ФОТIКА\Фантани\DSC0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680519" cy="636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Щоденник класного керівника</Template>
  <TotalTime>0</TotalTime>
  <Words>82</Words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2015-12-04T06:27:32Z</dcterms:created>
  <dcterms:modified xsi:type="dcterms:W3CDTF">2015-12-04T06:29:56Z</dcterms:modified>
</cp:coreProperties>
</file>