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&#1053;&#1086;&#1074;&#1086;&#1088;&#1110;&#1095;&#1085;&#1072;%20&#1082;&#1072;&#1079;&#1082;&#1072;.M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7;&#1072;&#1089;&#1090;&#1091;&#1096;&#1082;&#1080;.avi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&#1071;&#1088;&#1084;&#1072;&#1088;&#1086;&#1082;.avi" TargetMode="Externa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01517"/>
            <a:ext cx="878497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ЦІННІСНЕ СТАВЛЕННЯ ДО МИСТЕЦТВА. ХУДОЖНЬО –ЕСТЕТИЧНА ДІЯЛЬНІСТЬ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9633" name="Picture 1" descr="E:\АТЕСТАЦІЯ\до атестації\P1247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104456" cy="4680520"/>
          </a:xfrm>
          <a:prstGeom prst="rect">
            <a:avLst/>
          </a:prstGeom>
          <a:noFill/>
        </p:spPr>
      </p:pic>
      <p:pic>
        <p:nvPicPr>
          <p:cNvPr id="69634" name="Picture 2" descr="E:\АТЕСТАЦІЯ\до атестації\P1247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644008" cy="5400600"/>
          </a:xfrm>
          <a:prstGeom prst="rect">
            <a:avLst/>
          </a:prstGeom>
          <a:noFill/>
        </p:spPr>
      </p:pic>
      <p:pic>
        <p:nvPicPr>
          <p:cNvPr id="69635" name="Picture 3" descr="E:\АТЕСТАЦІЯ\до атестації\ть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1224136" cy="16405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До фільму 8-А\Театралізована вих. год. Український ярмарок\P301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128459" cy="5112568"/>
          </a:xfrm>
          <a:prstGeom prst="rect">
            <a:avLst/>
          </a:prstGeom>
          <a:noFill/>
        </p:spPr>
      </p:pic>
      <p:pic>
        <p:nvPicPr>
          <p:cNvPr id="3075" name="Picture 3" descr="E:\До фільму 8-А\Театралізована вих. год. Український ярмарок\DSC00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320480" cy="5184576"/>
          </a:xfrm>
          <a:prstGeom prst="rect">
            <a:avLst/>
          </a:prstGeom>
          <a:noFill/>
        </p:spPr>
      </p:pic>
      <p:pic>
        <p:nvPicPr>
          <p:cNvPr id="3076" name="Picture 4" descr="E:\АТЕСТАЦІЯ\для презентацій\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437112"/>
            <a:ext cx="1877417" cy="2233104"/>
          </a:xfrm>
          <a:prstGeom prst="rect">
            <a:avLst/>
          </a:prstGeom>
          <a:noFill/>
        </p:spPr>
      </p:pic>
      <p:pic>
        <p:nvPicPr>
          <p:cNvPr id="5" name="Picture 2" descr="D:\Мамуся\Сценарїї\Новая папка з картинками\Новая папка (2)\Картинки\hareketli-duvar-kagitlari-android-ikon_300x300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4237">
            <a:off x="7613694" y="4598487"/>
            <a:ext cx="1489269" cy="14892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762301" cy="309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Pictures\З ФОТIКА\7 A\P1130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69840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09" name="Picture 1" descr="E:\АТЕСТАЦІЯ\до атестації\блш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09634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067944" y="999279"/>
            <a:ext cx="5076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НОВОРІЧНА КАЗКА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трьох діях)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АТЕСТАЦІЯ\до атестації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0"/>
            <a:ext cx="1371600" cy="1371600"/>
          </a:xfrm>
          <a:prstGeom prst="rect">
            <a:avLst/>
          </a:prstGeom>
          <a:noFill/>
        </p:spPr>
      </p:pic>
      <p:pic>
        <p:nvPicPr>
          <p:cNvPr id="4099" name="Picture 3" descr="E:\АТЕСТАЦІЯ\до атестації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371600" cy="1371600"/>
          </a:xfrm>
          <a:prstGeom prst="rect">
            <a:avLst/>
          </a:prstGeom>
          <a:noFill/>
        </p:spPr>
      </p:pic>
      <p:pic>
        <p:nvPicPr>
          <p:cNvPr id="4100" name="Picture 4" descr="E:\АТЕСТАЦІЯ\до атестації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72816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2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17646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:\Pictures\З ФОТIКА\7 A\P11302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46449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E:\АТЕСТАЦІЯ\до атестації\ббббббббб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072341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960440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D:\Pictures\З ФОТIКА\7 A\P1130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086225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0657" name="Picture 1" descr="E:\АТЕСТАЦІЯ\до атестації\пп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8424936" cy="26834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3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554389" cy="518457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D:\Pictures\З ФОТIКА\7 A\P1130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410373" cy="38884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3" name="Picture 5" descr="E:\АТЕСТАЦІЯ\до атестації\єєєє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857375" cy="2466975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4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61662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:\Pictures\З ФОТIКА\7 A\P1130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5652120" cy="301918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E:\АТЕСТАЦІЯ\до атестації\тт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2392685" cy="2503591"/>
          </a:xfrm>
          <a:prstGeom prst="roundRect">
            <a:avLst>
              <a:gd name="adj" fmla="val 16667"/>
            </a:avLst>
          </a:prstGeom>
          <a:ln w="57150">
            <a:solidFill>
              <a:srgbClr val="0070C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8609" name="Picture 1" descr="E:\АТЕСТАЦІЯ\до атестації\па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8680"/>
            <a:ext cx="2705100" cy="266429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6" name="Picture 2" descr="D:\Мамуся\Сценарїї\Новая папка з картинками\Новая папка (2)\Картинки\hareketli-duvar-kagitlari-android-ikon_300x300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94237">
            <a:off x="7236296" y="5013176"/>
            <a:ext cx="1628800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Pictures\З ФОТIКА\7 A\P1130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9029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:\Pictures\З ФОТIКА\7 A\P1130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410373" cy="4027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E:\АТЕСТАЦІЯ\до атестації\сс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94421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835696" y="64413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ТЕАТРАЛІЗОВАНА ВИХОВНА ГОДИНА: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УКРАЇНСЬКИЙ ЯРМАРОК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E:\До фільму 8-А\Театралізована вих. год. Український ярмарок\P301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4176464" cy="2880320"/>
          </a:xfrm>
          <a:prstGeom prst="rect">
            <a:avLst/>
          </a:prstGeom>
          <a:noFill/>
        </p:spPr>
      </p:pic>
      <p:pic>
        <p:nvPicPr>
          <p:cNvPr id="4099" name="Picture 3" descr="E:\До фільму 8-А\Театралізована вих. год. Український ярмарок\DSC00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176464" cy="5832648"/>
          </a:xfrm>
          <a:prstGeom prst="rect">
            <a:avLst/>
          </a:prstGeom>
          <a:noFill/>
        </p:spPr>
      </p:pic>
      <p:pic>
        <p:nvPicPr>
          <p:cNvPr id="4100" name="Picture 4" descr="E:\До фільму 8-А\Театралізована вих. год. Український ярмарок\DSC00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176464" cy="2861976"/>
          </a:xfrm>
          <a:prstGeom prst="rect">
            <a:avLst/>
          </a:prstGeom>
          <a:noFill/>
        </p:spPr>
      </p:pic>
      <p:pic>
        <p:nvPicPr>
          <p:cNvPr id="6" name="Picture 2" descr="D:\Мамуся\Сценарїї\Новая папка з картинками\Новая папка (2)\Картинки\hareketli-duvar-kagitlari-android-ikon_300x300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4237">
            <a:off x="7597890" y="5357813"/>
            <a:ext cx="1489269" cy="14892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До фільму 8-А\Театралізована вих. год. Український ярмарок\DSC00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9"/>
            <a:ext cx="3744416" cy="4993200"/>
          </a:xfrm>
          <a:prstGeom prst="rect">
            <a:avLst/>
          </a:prstGeom>
          <a:noFill/>
        </p:spPr>
      </p:pic>
      <p:pic>
        <p:nvPicPr>
          <p:cNvPr id="2050" name="Picture 2" descr="E:\До фільму 8-А\Театралізована вих. год. Український ярмарок\DSC0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104456" cy="5040560"/>
          </a:xfrm>
          <a:prstGeom prst="rect">
            <a:avLst/>
          </a:prstGeom>
          <a:noFill/>
        </p:spPr>
      </p:pic>
      <p:pic>
        <p:nvPicPr>
          <p:cNvPr id="2051" name="Picture 3" descr="E:\АТЕСТАЦІЯ\для презентацій\і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373216"/>
            <a:ext cx="2763391" cy="1484784"/>
          </a:xfrm>
          <a:prstGeom prst="rect">
            <a:avLst/>
          </a:prstGeom>
          <a:noFill/>
        </p:spPr>
      </p:pic>
      <p:pic>
        <p:nvPicPr>
          <p:cNvPr id="2052" name="Picture 4" descr="E:\АТЕСТАЦІЯ\для презентацій\і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373216"/>
            <a:ext cx="2736304" cy="1484784"/>
          </a:xfrm>
          <a:prstGeom prst="rect">
            <a:avLst/>
          </a:prstGeom>
          <a:noFill/>
        </p:spPr>
      </p:pic>
      <p:pic>
        <p:nvPicPr>
          <p:cNvPr id="2053" name="Picture 5" descr="E:\АТЕСТАЦІЯ\для презентацій\ів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2547367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Щоденник класного керівника</Template>
  <TotalTime>0</TotalTime>
  <Words>27</Words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2015-12-04T06:31:03Z</dcterms:created>
  <dcterms:modified xsi:type="dcterms:W3CDTF">2015-12-04T06:32:09Z</dcterms:modified>
</cp:coreProperties>
</file>