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0;-&#1082;&#1083;&#1072;&#1089;!.M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ЦІННІСНЕ  СТАВЛЕННЯ  ДО СЕБЕ.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 -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 ТРЕНІНГ.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Pictures\З ФОТIКА\7 A\P2100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1902"/>
            <a:ext cx="8640960" cy="546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4237">
            <a:off x="7613695" y="5135349"/>
            <a:ext cx="1489269" cy="14892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6-А\Изображение 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80520" cy="3600400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D:\Pictures\З ФОТIКА\6-А\Изображение 0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75252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66" name="Picture 2" descr="E:\АТЕСТАЦІЯ\до атестації\чччччччч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2219325" cy="2057400"/>
          </a:xfrm>
          <a:prstGeom prst="rect">
            <a:avLst/>
          </a:prstGeom>
          <a:noFill/>
        </p:spPr>
      </p:pic>
      <p:pic>
        <p:nvPicPr>
          <p:cNvPr id="4098" name="Picture 2" descr="E:\АТЕСТАЦІЯ\до атестації\тим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6632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D:\Pictures\З ФОТIКА\+Умань\Умань\DSC0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42357"/>
            <a:ext cx="8208912" cy="5661317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7" name="Picture 1" descr="E:\АТЕСТАЦІЯ\до атестації\imagesке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4819650"/>
            <a:ext cx="2238375" cy="203835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-85700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ТУРИЗМ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D:\Pictures\З ФОТIКА\+Умань\Умань\DSC0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4680520" cy="3384376"/>
          </a:xfrm>
          <a:prstGeom prst="rect">
            <a:avLst/>
          </a:prstGeom>
          <a:noFill/>
        </p:spPr>
      </p:pic>
      <p:pic>
        <p:nvPicPr>
          <p:cNvPr id="72706" name="Picture 2" descr="D:\Pictures\З ФОТIКА\+Умань\Умань\DSC0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50271" cy="3412263"/>
          </a:xfrm>
          <a:prstGeom prst="rect">
            <a:avLst/>
          </a:prstGeom>
          <a:noFill/>
        </p:spPr>
      </p:pic>
      <p:pic>
        <p:nvPicPr>
          <p:cNvPr id="34819" name="Picture 3" descr="E:\АТЕСТАЦІЯ\до атестації\д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2088232" cy="1450161"/>
          </a:xfrm>
          <a:prstGeom prst="rect">
            <a:avLst/>
          </a:prstGeom>
          <a:noFill/>
        </p:spPr>
      </p:pic>
      <p:pic>
        <p:nvPicPr>
          <p:cNvPr id="34820" name="Picture 4" descr="E:\АТЕСТАЦІЯ\до атестації\а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365104"/>
            <a:ext cx="1920213" cy="1440160"/>
          </a:xfrm>
          <a:prstGeom prst="rect">
            <a:avLst/>
          </a:prstGeom>
          <a:noFill/>
        </p:spPr>
      </p:pic>
      <p:pic>
        <p:nvPicPr>
          <p:cNvPr id="34821" name="Picture 5" descr="E:\АТЕСТАЦІЯ\до атестації\ммс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1"/>
            <a:ext cx="2482973" cy="151216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210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320480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D:\Pictures\З ФОТIКА\7 A\P2100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978325" cy="373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4033" name="Picture 1" descr="E:\АТЕСТАЦІЯ\до атестації\ь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0858">
            <a:off x="6806553" y="638392"/>
            <a:ext cx="1704975" cy="1524000"/>
          </a:xfrm>
          <a:prstGeom prst="rect">
            <a:avLst/>
          </a:prstGeom>
          <a:noFill/>
        </p:spPr>
      </p:pic>
      <p:pic>
        <p:nvPicPr>
          <p:cNvPr id="44034" name="Picture 2" descr="E:\АТЕСТАЦІЯ\до атестації\7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68982">
            <a:off x="1610750" y="4101541"/>
            <a:ext cx="1168378" cy="1086863"/>
          </a:xfrm>
          <a:prstGeom prst="rect">
            <a:avLst/>
          </a:prstGeom>
          <a:noFill/>
        </p:spPr>
      </p:pic>
      <p:pic>
        <p:nvPicPr>
          <p:cNvPr id="2050" name="Picture 2" descr="E:\АТЕСТАЦІЯ\до атестації\ооооо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1867">
            <a:off x="256929" y="5104857"/>
            <a:ext cx="847725" cy="742950"/>
          </a:xfrm>
          <a:prstGeom prst="rect">
            <a:avLst/>
          </a:prstGeom>
          <a:noFill/>
        </p:spPr>
      </p:pic>
      <p:pic>
        <p:nvPicPr>
          <p:cNvPr id="2051" name="Picture 3" descr="E:\АТЕСТАЦІЯ\до атестації\ооооо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1906">
            <a:off x="1233406" y="5446274"/>
            <a:ext cx="847725" cy="742950"/>
          </a:xfrm>
          <a:prstGeom prst="rect">
            <a:avLst/>
          </a:prstGeom>
          <a:noFill/>
        </p:spPr>
      </p:pic>
      <p:pic>
        <p:nvPicPr>
          <p:cNvPr id="2052" name="Picture 4" descr="E:\АТЕСТАЦІЯ\до атестації\ооооо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5053">
            <a:off x="8246463" y="1974879"/>
            <a:ext cx="847725" cy="742950"/>
          </a:xfrm>
          <a:prstGeom prst="rect">
            <a:avLst/>
          </a:prstGeom>
          <a:noFill/>
        </p:spPr>
      </p:pic>
      <p:pic>
        <p:nvPicPr>
          <p:cNvPr id="2053" name="Picture 5" descr="E:\АТЕСТАЦІЯ\до атестації\м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12512">
            <a:off x="2415739" y="4956246"/>
            <a:ext cx="1530524" cy="14457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21000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10373" cy="3235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D:\Pictures\З ФОТIКА\7 A\P2100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527446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009" name="Picture 1" descr="E:\АТЕСТАЦІЯ\до атестації\ааа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154313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Фотки 5а\DSC02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50333" cy="251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Pictures\З ФОТIКА\Фотки 5а\DSC02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5130453" cy="33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11663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  ГОДИНА  :  «МОДА.  КРАСА. ЗДОРОВ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»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E:\АТЕСТАЦІЯ\до атестації\imagesе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3096344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Фотки 5а\DSC02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Pictures\З ФОТIКА\Фотки 5а\DSC02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 descr="E:\АТЕСТАЦІЯ\до атестації\т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852863"/>
            <a:ext cx="3744416" cy="1743075"/>
          </a:xfrm>
          <a:prstGeom prst="rect">
            <a:avLst/>
          </a:prstGeom>
          <a:noFill/>
        </p:spPr>
      </p:pic>
      <p:pic>
        <p:nvPicPr>
          <p:cNvPr id="40962" name="Picture 2" descr="E:\АТЕСТАЦІЯ\до атестації\пр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0061">
            <a:off x="5648848" y="529211"/>
            <a:ext cx="2592417" cy="20946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Фотки 5а\DSC02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096343" cy="302433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D:\Pictures\З ФОТIКА\Фотки 5а\DSC02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4626397" cy="359667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37" name="Picture 1" descr="E:\АТЕСТАЦІЯ\до атестації\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9898">
            <a:off x="431755" y="4767177"/>
            <a:ext cx="1242405" cy="1081419"/>
          </a:xfrm>
          <a:prstGeom prst="rect">
            <a:avLst/>
          </a:prstGeom>
          <a:noFill/>
        </p:spPr>
      </p:pic>
      <p:pic>
        <p:nvPicPr>
          <p:cNvPr id="39938" name="Picture 2" descr="E:\АТЕСТАЦІЯ\до атестації\тип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17032"/>
            <a:ext cx="1905000" cy="2400300"/>
          </a:xfrm>
          <a:prstGeom prst="rect">
            <a:avLst/>
          </a:prstGeom>
          <a:noFill/>
        </p:spPr>
      </p:pic>
      <p:pic>
        <p:nvPicPr>
          <p:cNvPr id="39939" name="Picture 3" descr="E:\АТЕСТАЦІЯ\до атестації\5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8640"/>
            <a:ext cx="2143125" cy="2143125"/>
          </a:xfrm>
          <a:prstGeom prst="rect">
            <a:avLst/>
          </a:prstGeom>
          <a:noFill/>
        </p:spPr>
      </p:pic>
      <p:pic>
        <p:nvPicPr>
          <p:cNvPr id="39940" name="Picture 4" descr="E:\АТЕСТАЦІЯ\до атестації\5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6632"/>
            <a:ext cx="1643038" cy="21935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Фотки 5а\DSC021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1482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 descr="E:\АТЕСТАЦІЯ\до атестації\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22504"/>
            <a:ext cx="1872208" cy="1035496"/>
          </a:xfrm>
          <a:prstGeom prst="rect">
            <a:avLst/>
          </a:prstGeom>
          <a:noFill/>
        </p:spPr>
      </p:pic>
      <p:pic>
        <p:nvPicPr>
          <p:cNvPr id="38916" name="Picture 4" descr="E:\АТЕСТАЦІЯ\до атестації\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805264"/>
            <a:ext cx="2088232" cy="1052736"/>
          </a:xfrm>
          <a:prstGeom prst="rect">
            <a:avLst/>
          </a:prstGeom>
          <a:noFill/>
        </p:spPr>
      </p:pic>
      <p:pic>
        <p:nvPicPr>
          <p:cNvPr id="38917" name="Picture 5" descr="E:\АТЕСТАЦІЯ\до атестації\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805264"/>
            <a:ext cx="2250951" cy="1052736"/>
          </a:xfrm>
          <a:prstGeom prst="rect">
            <a:avLst/>
          </a:prstGeom>
          <a:noFill/>
        </p:spPr>
      </p:pic>
      <p:pic>
        <p:nvPicPr>
          <p:cNvPr id="38918" name="Picture 6" descr="E:\АТЕСТАЦІЯ\до атестації\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805264"/>
            <a:ext cx="2322959" cy="1052736"/>
          </a:xfrm>
          <a:prstGeom prst="rect">
            <a:avLst/>
          </a:prstGeom>
          <a:noFill/>
        </p:spPr>
      </p:pic>
      <p:pic>
        <p:nvPicPr>
          <p:cNvPr id="38919" name="Picture 7" descr="E:\АТЕСТАЦІЯ\до атестації\у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338"/>
            <a:ext cx="1412727" cy="14317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232572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ВІЛЬНЕ  СПІЛКУВАННЯ. ГРА 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ГОВОРИМО ПРАВДУ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E:\До фільму 8-А\Спілкуємось\DSC09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896544" cy="5904656"/>
          </a:xfrm>
          <a:prstGeom prst="rect">
            <a:avLst/>
          </a:prstGeom>
          <a:noFill/>
        </p:spPr>
      </p:pic>
      <p:pic>
        <p:nvPicPr>
          <p:cNvPr id="5123" name="Picture 3" descr="E:\До фільму 8-А\Спілкуємось\DSC09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5"/>
            <a:ext cx="3452440" cy="2880320"/>
          </a:xfrm>
          <a:prstGeom prst="rect">
            <a:avLst/>
          </a:prstGeom>
          <a:noFill/>
        </p:spPr>
      </p:pic>
      <p:pic>
        <p:nvPicPr>
          <p:cNvPr id="5124" name="Picture 4" descr="E:\До фільму 8-А\Спілкуємось\DSC09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3600400" cy="2823000"/>
          </a:xfrm>
          <a:prstGeom prst="rect">
            <a:avLst/>
          </a:prstGeom>
          <a:noFill/>
        </p:spPr>
      </p:pic>
      <p:pic>
        <p:nvPicPr>
          <p:cNvPr id="5125" name="Picture 5" descr="E:\АТЕСТАЦІЯ\для презентацій\пп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0"/>
            <a:ext cx="1398041" cy="14261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6-А\Изображение 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629089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6633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ФІЗИЧНО-ОЗДОРОВЧА ДІЯЛЬНІСТЬ</a:t>
            </a:r>
          </a:p>
        </p:txBody>
      </p:sp>
      <p:pic>
        <p:nvPicPr>
          <p:cNvPr id="26625" name="Picture 1" descr="E:\АТЕСТАЦІЯ\до атестації\images5е6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180" y="3140968"/>
            <a:ext cx="1930717" cy="31321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Щоденник класного керівника</Template>
  <TotalTime>1</TotalTime>
  <Words>35</Words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2015-12-04T06:32:37Z</dcterms:created>
  <dcterms:modified xsi:type="dcterms:W3CDTF">2015-12-04T09:16:50Z</dcterms:modified>
</cp:coreProperties>
</file>