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chemeClr val="accent3">
                <a:lumMod val="60000"/>
                <a:lumOff val="40000"/>
              </a:schemeClr>
            </a:gs>
            <a:gs pos="100000">
              <a:srgbClr val="156B1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04.12.2015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u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7 A\P21701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680520" cy="3672408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 descr="D:\Pictures\З ФОТIКА\7 A\P21701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988840"/>
            <a:ext cx="4842420" cy="4747378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076056" y="188640"/>
            <a:ext cx="3888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ВИХОВНА  ГОДИНА  ДО  ДНЯ  СВЯТОГО  ВАЛЕНТИНА</a:t>
            </a:r>
            <a:endParaRPr lang="ru-RU" sz="2800" dirty="0"/>
          </a:p>
        </p:txBody>
      </p:sp>
      <p:pic>
        <p:nvPicPr>
          <p:cNvPr id="56321" name="Picture 1" descr="E:\АТЕСТАЦІЯ\до атестації\7г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2232248" cy="178308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E:\8-А  все\8-А Відкритий урок\PC061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720080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-94565"/>
            <a:ext cx="34027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Вітаємо хлопців</a:t>
            </a:r>
            <a:endParaRPr kumimoji="0" lang="uk-UA" sz="3600" b="0" i="0" u="none" strike="noStrike" cap="none" normalizeH="0" baseline="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6561" name="Picture 1" descr="E:\АТЕСТАЦІЯ\до атестації\пек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760583"/>
            <a:ext cx="1366141" cy="1881125"/>
          </a:xfrm>
          <a:prstGeom prst="rect">
            <a:avLst/>
          </a:prstGeom>
          <a:noFill/>
        </p:spPr>
      </p:pic>
      <p:pic>
        <p:nvPicPr>
          <p:cNvPr id="66562" name="Picture 2" descr="E:\АТЕСТАЦІЯ\до атестації\мипр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6672"/>
            <a:ext cx="1337915" cy="168577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E:\8-А  все\8-А Відкритий урок\PC061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776863" cy="583264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65538" name="Picture 2" descr="E:\АТЕСТАЦІЯ\до атестації\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8468">
            <a:off x="251703" y="5106665"/>
            <a:ext cx="1506499" cy="1506499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E:\8-А  все\8-А Відкритий урок\PC061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19268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5639335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День Захисника Вітчизни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3" descr="D:\Презентація класу\до през\Новая папка з картинками\Звіт про виховну роботу 11-А класу\23lut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60648"/>
            <a:ext cx="2016224" cy="2262291"/>
          </a:xfrm>
          <a:prstGeom prst="rect">
            <a:avLst/>
          </a:prstGeom>
          <a:noFill/>
        </p:spPr>
      </p:pic>
      <p:pic>
        <p:nvPicPr>
          <p:cNvPr id="1026" name="Picture 2" descr="D:\Мамуся\Мій 5-Б\12.10.15 день захисника вітчизни\DSCN5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4032448" cy="2448272"/>
          </a:xfrm>
          <a:prstGeom prst="rect">
            <a:avLst/>
          </a:prstGeom>
          <a:noFill/>
        </p:spPr>
      </p:pic>
      <p:pic>
        <p:nvPicPr>
          <p:cNvPr id="1027" name="Picture 3" descr="D:\Мамуся\Мій 5-Б\12.10.15 день захисника вітчизни\DSCN5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8"/>
            <a:ext cx="4097140" cy="3073202"/>
          </a:xfrm>
          <a:prstGeom prst="rect">
            <a:avLst/>
          </a:prstGeom>
          <a:noFill/>
        </p:spPr>
      </p:pic>
      <p:pic>
        <p:nvPicPr>
          <p:cNvPr id="1028" name="Picture 4" descr="D:\Мамуся\Мій 5-Б\12.10.15 день захисника вітчизни\DSCN5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068960"/>
            <a:ext cx="4085282" cy="3456383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7 A\P21701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680520" cy="3672408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 descr="D:\Pictures\З ФОТIКА\7 A\P21701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988840"/>
            <a:ext cx="4842420" cy="4747378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076056" y="188640"/>
            <a:ext cx="3888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ВИХОВНА  ГОДИНА  ДО  ДНЯ  СВЯТОГО  ВАЛЕНТИНА</a:t>
            </a:r>
            <a:endParaRPr lang="ru-RU" sz="2800" dirty="0"/>
          </a:p>
        </p:txBody>
      </p:sp>
      <p:pic>
        <p:nvPicPr>
          <p:cNvPr id="56321" name="Picture 1" descr="E:\АТЕСТАЦІЯ\до атестації\7г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2232248" cy="178308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7 A\ук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861048"/>
            <a:ext cx="3960440" cy="280831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D:\Pictures\З ФОТIКА\9.03.2011 Мілан\DSC098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680520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076056" y="404665"/>
            <a:ext cx="216024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ВИХОВНА  ГОДИНА  ДО ДНЯ  8  БЕРЕЗНЯ</a:t>
            </a:r>
            <a:endParaRPr lang="uk-UA" sz="2400" dirty="0" smtClean="0">
              <a:latin typeface="Arial" pitchFamily="34" charset="0"/>
            </a:endParaRPr>
          </a:p>
        </p:txBody>
      </p:sp>
      <p:pic>
        <p:nvPicPr>
          <p:cNvPr id="54273" name="Picture 1" descr="E:\АТЕСТАЦІЯ\до атестації\images3у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0925" y="188640"/>
            <a:ext cx="1563563" cy="3168352"/>
          </a:xfrm>
          <a:prstGeom prst="rect">
            <a:avLst/>
          </a:prstGeom>
          <a:noFill/>
        </p:spPr>
      </p:pic>
      <p:pic>
        <p:nvPicPr>
          <p:cNvPr id="73729" name="Picture 1" descr="E:\АТЕСТАЦІЯ\до атестації\рр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57112">
            <a:off x="69204" y="5278927"/>
            <a:ext cx="2086768" cy="892961"/>
          </a:xfrm>
          <a:prstGeom prst="rect">
            <a:avLst/>
          </a:prstGeom>
          <a:noFill/>
        </p:spPr>
      </p:pic>
      <p:pic>
        <p:nvPicPr>
          <p:cNvPr id="73730" name="Picture 2" descr="E:\АТЕСТАЦІЯ\до атестації\рр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84951">
            <a:off x="2029226" y="5730716"/>
            <a:ext cx="1414129" cy="937835"/>
          </a:xfrm>
          <a:prstGeom prst="rect">
            <a:avLst/>
          </a:prstGeom>
          <a:noFill/>
        </p:spPr>
      </p:pic>
      <p:pic>
        <p:nvPicPr>
          <p:cNvPr id="73731" name="Picture 3" descr="E:\АТЕСТАЦІЯ\до атестації\рр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5949280"/>
            <a:ext cx="1656184" cy="908720"/>
          </a:xfrm>
          <a:prstGeom prst="rect">
            <a:avLst/>
          </a:prstGeom>
          <a:noFill/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-1044624" y="4845327"/>
            <a:ext cx="792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5364088" y="1420704"/>
            <a:ext cx="3168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E:\До фільму 8-А\8 Березня\DSC00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152375" cy="3113879"/>
          </a:xfrm>
          <a:prstGeom prst="rect">
            <a:avLst/>
          </a:prstGeom>
          <a:noFill/>
        </p:spPr>
      </p:pic>
      <p:pic>
        <p:nvPicPr>
          <p:cNvPr id="141315" name="Picture 3" descr="E:\До фільму 8-А\8 Березня\DSC00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481" y="332656"/>
            <a:ext cx="4128991" cy="3096344"/>
          </a:xfrm>
          <a:prstGeom prst="rect">
            <a:avLst/>
          </a:prstGeom>
          <a:noFill/>
        </p:spPr>
      </p:pic>
      <p:pic>
        <p:nvPicPr>
          <p:cNvPr id="141316" name="Picture 4" descr="E:\До фільму 8-А\8 Березня\и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501008"/>
            <a:ext cx="6120680" cy="3240360"/>
          </a:xfrm>
          <a:prstGeom prst="rect">
            <a:avLst/>
          </a:prstGeom>
          <a:noFill/>
        </p:spPr>
      </p:pic>
      <p:pic>
        <p:nvPicPr>
          <p:cNvPr id="141320" name="Picture 8" descr="E:\АТЕСТАЦІЯ\для презентацій\ке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73016"/>
            <a:ext cx="1133475" cy="2448272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84368" y="3608483"/>
            <a:ext cx="10801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КЛАС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7 A\DSC017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453650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Pictures\З ФОТIКА\7 A\DSC017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01008"/>
            <a:ext cx="48245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flipH="1">
            <a:off x="5076055" y="188640"/>
            <a:ext cx="3024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СВЯТО  ЗИМИ</a:t>
            </a:r>
            <a:endParaRPr lang="ru-RU" sz="3600" dirty="0"/>
          </a:p>
        </p:txBody>
      </p:sp>
      <p:pic>
        <p:nvPicPr>
          <p:cNvPr id="52225" name="Picture 1" descr="E:\АТЕСТАЦІЯ\до атестації\imagesйцу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772816"/>
            <a:ext cx="3307567" cy="4680520"/>
          </a:xfrm>
          <a:prstGeom prst="rect">
            <a:avLst/>
          </a:prstGeom>
          <a:noFill/>
        </p:spPr>
      </p:pic>
      <p:pic>
        <p:nvPicPr>
          <p:cNvPr id="58369" name="Picture 1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188640"/>
            <a:ext cx="720079" cy="720080"/>
          </a:xfrm>
          <a:prstGeom prst="rect">
            <a:avLst/>
          </a:prstGeom>
          <a:noFill/>
        </p:spPr>
      </p:pic>
      <p:pic>
        <p:nvPicPr>
          <p:cNvPr id="58370" name="Picture 2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620688"/>
            <a:ext cx="576064" cy="635657"/>
          </a:xfrm>
          <a:prstGeom prst="rect">
            <a:avLst/>
          </a:prstGeom>
          <a:noFill/>
        </p:spPr>
      </p:pic>
      <p:pic>
        <p:nvPicPr>
          <p:cNvPr id="58371" name="Picture 3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564904"/>
            <a:ext cx="720080" cy="794571"/>
          </a:xfrm>
          <a:prstGeom prst="rect">
            <a:avLst/>
          </a:prstGeom>
          <a:noFill/>
        </p:spPr>
      </p:pic>
      <p:pic>
        <p:nvPicPr>
          <p:cNvPr id="58372" name="Picture 4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212976"/>
            <a:ext cx="720079" cy="794570"/>
          </a:xfrm>
          <a:prstGeom prst="rect">
            <a:avLst/>
          </a:prstGeom>
          <a:noFill/>
        </p:spPr>
      </p:pic>
      <p:pic>
        <p:nvPicPr>
          <p:cNvPr id="58373" name="Picture 5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12776"/>
            <a:ext cx="648072" cy="715114"/>
          </a:xfrm>
          <a:prstGeom prst="rect">
            <a:avLst/>
          </a:prstGeom>
          <a:noFill/>
        </p:spPr>
      </p:pic>
      <p:pic>
        <p:nvPicPr>
          <p:cNvPr id="58374" name="Picture 6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53136"/>
            <a:ext cx="755576" cy="833739"/>
          </a:xfrm>
          <a:prstGeom prst="rect">
            <a:avLst/>
          </a:prstGeom>
          <a:noFill/>
        </p:spPr>
      </p:pic>
      <p:pic>
        <p:nvPicPr>
          <p:cNvPr id="58375" name="Picture 7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5589240"/>
            <a:ext cx="828675" cy="914400"/>
          </a:xfrm>
          <a:prstGeom prst="rect">
            <a:avLst/>
          </a:prstGeom>
          <a:noFill/>
        </p:spPr>
      </p:pic>
      <p:pic>
        <p:nvPicPr>
          <p:cNvPr id="58376" name="Picture 8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88640"/>
            <a:ext cx="648072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7 A\DSC017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0648"/>
            <a:ext cx="6192688" cy="5256583"/>
          </a:xfrm>
          <a:prstGeom prst="rect">
            <a:avLst/>
          </a:prstGeom>
          <a:ln w="1905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01" name="Picture 1" descr="E:\АТЕСТАЦІЯ\до атестації\ми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2186637" cy="3096343"/>
          </a:xfrm>
          <a:prstGeom prst="rect">
            <a:avLst/>
          </a:prstGeom>
          <a:noFill/>
        </p:spPr>
      </p:pic>
      <p:pic>
        <p:nvPicPr>
          <p:cNvPr id="57345" name="Picture 1" descr="E:\АТЕСТАЦІЯ\до атестації\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762500"/>
            <a:ext cx="2901305" cy="1834852"/>
          </a:xfrm>
          <a:prstGeom prst="rect">
            <a:avLst/>
          </a:prstGeom>
          <a:noFill/>
        </p:spPr>
      </p:pic>
      <p:pic>
        <p:nvPicPr>
          <p:cNvPr id="57346" name="Picture 2" descr="E:\АТЕСТАЦІЯ\до атестації\22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5" y="836712"/>
            <a:ext cx="792088" cy="873517"/>
          </a:xfrm>
          <a:prstGeom prst="rect">
            <a:avLst/>
          </a:prstGeom>
          <a:noFill/>
        </p:spPr>
      </p:pic>
      <p:pic>
        <p:nvPicPr>
          <p:cNvPr id="57347" name="Picture 3" descr="E:\АТЕСТАЦІЯ\до атестації\22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484784"/>
            <a:ext cx="864096" cy="952929"/>
          </a:xfrm>
          <a:prstGeom prst="rect">
            <a:avLst/>
          </a:prstGeom>
          <a:noFill/>
        </p:spPr>
      </p:pic>
      <p:pic>
        <p:nvPicPr>
          <p:cNvPr id="57348" name="Picture 4" descr="E:\АТЕСТАЦІЯ\до атестації\11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5661248"/>
            <a:ext cx="1728192" cy="1080120"/>
          </a:xfrm>
          <a:prstGeom prst="rect">
            <a:avLst/>
          </a:prstGeom>
          <a:noFill/>
        </p:spPr>
      </p:pic>
      <p:pic>
        <p:nvPicPr>
          <p:cNvPr id="57349" name="Picture 5" descr="E:\АТЕСТАЦІЯ\до атестації\22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6632"/>
            <a:ext cx="864096" cy="95292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КИ\Валіні танці\DSC089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4248472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660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ВІДЕНСЬКИЙ  БАЛ</a:t>
            </a:r>
            <a:endParaRPr lang="uk-UA" sz="3600" dirty="0" smtClean="0">
              <a:latin typeface="Arial" pitchFamily="34" charset="0"/>
            </a:endParaRPr>
          </a:p>
        </p:txBody>
      </p:sp>
      <p:pic>
        <p:nvPicPr>
          <p:cNvPr id="4" name="Рисунок 3" descr="F:\ФОТКИ\Валіні танці\DSC089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816424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9154" name="Picture 2" descr="E:\АТЕСТАЦІЯ\до атестації\н7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16632"/>
            <a:ext cx="1584176" cy="1337767"/>
          </a:xfrm>
          <a:prstGeom prst="rect">
            <a:avLst/>
          </a:prstGeom>
          <a:noFill/>
        </p:spPr>
      </p:pic>
      <p:pic>
        <p:nvPicPr>
          <p:cNvPr id="56321" name="Picture 1" descr="E:\АТЕСТАЦІЯ\до атестації\98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517232"/>
            <a:ext cx="2088231" cy="948629"/>
          </a:xfrm>
          <a:prstGeom prst="rect">
            <a:avLst/>
          </a:prstGeom>
          <a:noFill/>
        </p:spPr>
      </p:pic>
      <p:pic>
        <p:nvPicPr>
          <p:cNvPr id="56323" name="Picture 3" descr="E:\АТЕСТАЦІЯ\до атестації\98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3488" y="61913"/>
            <a:ext cx="2185950" cy="127885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7 A\ук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861048"/>
            <a:ext cx="3960440" cy="280831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D:\Pictures\З ФОТIКА\9.03.2011 Мілан\DSC098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680520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076056" y="404665"/>
            <a:ext cx="216024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ВИХОВНА  ГОДИНА  ДО ДНЯ  8  БЕРЕЗНЯ</a:t>
            </a:r>
            <a:endParaRPr lang="uk-UA" sz="2400" dirty="0" smtClean="0">
              <a:latin typeface="Arial" pitchFamily="34" charset="0"/>
            </a:endParaRPr>
          </a:p>
        </p:txBody>
      </p:sp>
      <p:pic>
        <p:nvPicPr>
          <p:cNvPr id="54273" name="Picture 1" descr="E:\АТЕСТАЦІЯ\до атестації\images3у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0925" y="188640"/>
            <a:ext cx="1563563" cy="3168352"/>
          </a:xfrm>
          <a:prstGeom prst="rect">
            <a:avLst/>
          </a:prstGeom>
          <a:noFill/>
        </p:spPr>
      </p:pic>
      <p:pic>
        <p:nvPicPr>
          <p:cNvPr id="73729" name="Picture 1" descr="E:\АТЕСТАЦІЯ\до атестації\рр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57112">
            <a:off x="69204" y="5278927"/>
            <a:ext cx="2086768" cy="892961"/>
          </a:xfrm>
          <a:prstGeom prst="rect">
            <a:avLst/>
          </a:prstGeom>
          <a:noFill/>
        </p:spPr>
      </p:pic>
      <p:pic>
        <p:nvPicPr>
          <p:cNvPr id="73730" name="Picture 2" descr="E:\АТЕСТАЦІЯ\до атестації\рр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84951">
            <a:off x="2029226" y="5730716"/>
            <a:ext cx="1414129" cy="937835"/>
          </a:xfrm>
          <a:prstGeom prst="rect">
            <a:avLst/>
          </a:prstGeom>
          <a:noFill/>
        </p:spPr>
      </p:pic>
      <p:pic>
        <p:nvPicPr>
          <p:cNvPr id="73731" name="Picture 3" descr="E:\АТЕСТАЦІЯ\до атестації\рр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5949280"/>
            <a:ext cx="1656184" cy="908720"/>
          </a:xfrm>
          <a:prstGeom prst="rect">
            <a:avLst/>
          </a:prstGeom>
          <a:noFill/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-1044624" y="4845327"/>
            <a:ext cx="792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5364088" y="1420704"/>
            <a:ext cx="3168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E:\АТЕСТАЦІЯ\до атестації\йц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00492" cy="6336704"/>
          </a:xfrm>
          <a:prstGeom prst="rect">
            <a:avLst/>
          </a:prstGeom>
          <a:ln w="2286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Фотки 5а\DSC014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Фотки 5а\DSC015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248472" cy="4320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 descr="D:\Pictures\З ФОТIКА\Фотки 5а\DSC015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132856"/>
            <a:ext cx="4338365" cy="4244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3249" name="Picture 1" descr="E:\АТЕСТАЦІЯ\до атестації\ии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60648"/>
            <a:ext cx="1829569" cy="1538331"/>
          </a:xfrm>
          <a:prstGeom prst="rect">
            <a:avLst/>
          </a:prstGeom>
          <a:noFill/>
        </p:spPr>
      </p:pic>
      <p:pic>
        <p:nvPicPr>
          <p:cNvPr id="53250" name="Picture 2" descr="E:\АТЕСТАЦІЯ\до атестації\чч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4482" y="5661249"/>
            <a:ext cx="1057478" cy="792088"/>
          </a:xfrm>
          <a:prstGeom prst="rect">
            <a:avLst/>
          </a:prstGeom>
          <a:noFill/>
        </p:spPr>
      </p:pic>
      <p:pic>
        <p:nvPicPr>
          <p:cNvPr id="53251" name="Picture 3" descr="E:\АТЕСТАЦІЯ\до атестації\чч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941168"/>
            <a:ext cx="1296144" cy="970857"/>
          </a:xfrm>
          <a:prstGeom prst="rect">
            <a:avLst/>
          </a:prstGeom>
          <a:noFill/>
        </p:spPr>
      </p:pic>
      <p:pic>
        <p:nvPicPr>
          <p:cNvPr id="53252" name="Picture 4" descr="E:\АТЕСТАЦІЯ\до атестації\чч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869161"/>
            <a:ext cx="1080120" cy="80904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E:\8-А  все\8-А Відкритий урок\PC061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720080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-94565"/>
            <a:ext cx="34027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Вітаємо хлопців</a:t>
            </a:r>
            <a:endParaRPr kumimoji="0" lang="uk-UA" sz="3600" b="0" i="0" u="none" strike="noStrike" cap="none" normalizeH="0" baseline="0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6561" name="Picture 1" descr="E:\АТЕСТАЦІЯ\до атестації\пек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760583"/>
            <a:ext cx="1366141" cy="1881125"/>
          </a:xfrm>
          <a:prstGeom prst="rect">
            <a:avLst/>
          </a:prstGeom>
          <a:noFill/>
        </p:spPr>
      </p:pic>
      <p:pic>
        <p:nvPicPr>
          <p:cNvPr id="66562" name="Picture 2" descr="E:\АТЕСТАЦІЯ\до атестації\мипр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6672"/>
            <a:ext cx="1337915" cy="168577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E:\8-А  все\8-А Відкритий урок\PC061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776863" cy="5832647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65538" name="Picture 2" descr="E:\АТЕСТАЦІЯ\до атестації\0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8468">
            <a:off x="251703" y="5106665"/>
            <a:ext cx="1506499" cy="1506499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E:\8-А  все\8-А Відкритий урок\PC061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19268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5639335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День Захисника Вітчизни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3" descr="D:\Презентація класу\до през\Новая папка з картинками\Звіт про виховну роботу 11-А класу\23lut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60648"/>
            <a:ext cx="2016224" cy="2262291"/>
          </a:xfrm>
          <a:prstGeom prst="rect">
            <a:avLst/>
          </a:prstGeom>
          <a:noFill/>
        </p:spPr>
      </p:pic>
      <p:pic>
        <p:nvPicPr>
          <p:cNvPr id="1026" name="Picture 2" descr="D:\Мамуся\Мій 5-Б\12.10.15 день захисника вітчизни\DSCN5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4032448" cy="2448272"/>
          </a:xfrm>
          <a:prstGeom prst="rect">
            <a:avLst/>
          </a:prstGeom>
          <a:noFill/>
        </p:spPr>
      </p:pic>
      <p:pic>
        <p:nvPicPr>
          <p:cNvPr id="1027" name="Picture 3" descr="D:\Мамуся\Мій 5-Б\12.10.15 день захисника вітчизни\DSCN5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01008"/>
            <a:ext cx="4097140" cy="3073202"/>
          </a:xfrm>
          <a:prstGeom prst="rect">
            <a:avLst/>
          </a:prstGeom>
          <a:noFill/>
        </p:spPr>
      </p:pic>
      <p:pic>
        <p:nvPicPr>
          <p:cNvPr id="1028" name="Picture 4" descr="D:\Мамуся\Мій 5-Б\12.10.15 день захисника вітчизни\DSCN5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068960"/>
            <a:ext cx="4085282" cy="3456383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323528" y="72878"/>
            <a:ext cx="88204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ПІЗНАВАЛЬНА  ДІЯЛЬНІСТЬ.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21" name="Picture 1" descr="E:\АТЕСТАЦІЯ\до атестації\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7848872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5 a\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906317" cy="2910516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D:\Pictures\5 a\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80928"/>
            <a:ext cx="4464496" cy="3888432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D:\Pictures\5 a\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3888432" cy="3168352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9697" name="Picture 1" descr="E:\АТЕСТАЦІЯ\до атестації\гне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04664"/>
            <a:ext cx="2095500" cy="2181225"/>
          </a:xfrm>
          <a:prstGeom prst="rect">
            <a:avLst/>
          </a:prstGeom>
          <a:noFill/>
        </p:spPr>
      </p:pic>
      <p:pic>
        <p:nvPicPr>
          <p:cNvPr id="29699" name="Picture 3" descr="E:\АТЕСТАЦІЯ\до атестації\тимс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188640"/>
            <a:ext cx="1162000" cy="116718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5 a\101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536504" cy="316835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D:\Pictures\5 a\DSC026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068960"/>
            <a:ext cx="5253955" cy="352839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5004048" y="410918"/>
            <a:ext cx="41399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с.ОКОПИ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683568" y="3573016"/>
            <a:ext cx="27363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ХОТИН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E:\До фільму 8-А\8 Березня\DSC00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152375" cy="3113879"/>
          </a:xfrm>
          <a:prstGeom prst="rect">
            <a:avLst/>
          </a:prstGeom>
          <a:noFill/>
        </p:spPr>
      </p:pic>
      <p:pic>
        <p:nvPicPr>
          <p:cNvPr id="141315" name="Picture 3" descr="E:\До фільму 8-А\8 Березня\DSC00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481" y="332656"/>
            <a:ext cx="4128991" cy="3096344"/>
          </a:xfrm>
          <a:prstGeom prst="rect">
            <a:avLst/>
          </a:prstGeom>
          <a:noFill/>
        </p:spPr>
      </p:pic>
      <p:pic>
        <p:nvPicPr>
          <p:cNvPr id="141316" name="Picture 4" descr="E:\До фільму 8-А\8 Березня\и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501008"/>
            <a:ext cx="6120680" cy="3240360"/>
          </a:xfrm>
          <a:prstGeom prst="rect">
            <a:avLst/>
          </a:prstGeom>
          <a:noFill/>
        </p:spPr>
      </p:pic>
      <p:pic>
        <p:nvPicPr>
          <p:cNvPr id="141320" name="Picture 8" descr="E:\АТЕСТАЦІЯ\для презентацій\ке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73016"/>
            <a:ext cx="1133475" cy="2448272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84368" y="3608483"/>
            <a:ext cx="10801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КЛАС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5 a\DSC027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5544615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275856" y="5949280"/>
            <a:ext cx="58681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ЯНЕЦЬ-ПОДІЛЬСЬКИЙ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6-А\DSC055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770412" cy="366869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" name="Рисунок 2" descr="D:\Pictures\З ФОТIКА\6-А\DSC055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645024"/>
            <a:ext cx="5058445" cy="302061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5148064" y="764704"/>
            <a:ext cx="39959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ДНІСТРІ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441680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СКЕЛІ ДОВБУША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6625" name="Picture 1" descr="E:\АТЕСТАЦІЯ\до атестації\гг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5949280"/>
            <a:ext cx="960107" cy="72008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6-А\DSC055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960440" cy="3020618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D:\Pictures\З ФОТIКА\6-А\DSC055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356992"/>
            <a:ext cx="4842421" cy="323664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5603" name="Picture 3" descr="E:\АТЕСТАЦІЯ\до атестації\ккк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76672"/>
            <a:ext cx="2922984" cy="223224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25605" name="Picture 5" descr="E:\АТЕСТАЦІЯ\до атестації\пав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8245" y="5373216"/>
            <a:ext cx="888282" cy="1080121"/>
          </a:xfrm>
          <a:prstGeom prst="rect">
            <a:avLst/>
          </a:prstGeom>
          <a:noFill/>
        </p:spPr>
      </p:pic>
      <p:pic>
        <p:nvPicPr>
          <p:cNvPr id="25607" name="Picture 7" descr="E:\АТЕСТАЦІЯ\до атестації\жд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758" y="3573016"/>
            <a:ext cx="1891553" cy="230425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6-А\DSC056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748465" cy="5616624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4577" name="Picture 1" descr="E:\АТЕСТАЦІЯ\до атестації\ииииииииииииии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05284">
            <a:off x="2995545" y="5938946"/>
            <a:ext cx="458486" cy="548680"/>
          </a:xfrm>
          <a:prstGeom prst="rect">
            <a:avLst/>
          </a:prstGeom>
          <a:noFill/>
        </p:spPr>
      </p:pic>
      <p:pic>
        <p:nvPicPr>
          <p:cNvPr id="24578" name="Picture 2" descr="E:\АТЕСТАЦІЯ\до атестації\ииииииииииииии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5904424"/>
            <a:ext cx="796823" cy="953576"/>
          </a:xfrm>
          <a:prstGeom prst="rect">
            <a:avLst/>
          </a:prstGeom>
          <a:noFill/>
        </p:spPr>
      </p:pic>
      <p:pic>
        <p:nvPicPr>
          <p:cNvPr id="24579" name="Picture 3" descr="E:\АТЕСТАЦІЯ\до атестації\ииииииииииииии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891438"/>
            <a:ext cx="386478" cy="462506"/>
          </a:xfrm>
          <a:prstGeom prst="rect">
            <a:avLst/>
          </a:prstGeom>
          <a:noFill/>
        </p:spPr>
      </p:pic>
      <p:pic>
        <p:nvPicPr>
          <p:cNvPr id="24582" name="Picture 6" descr="E:\АТЕСТАЦІЯ\до атестації\ууууууууу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837535"/>
            <a:ext cx="4788024" cy="102046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0" y="-2232"/>
            <a:ext cx="5831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ДОЛИНА.  КАРПАТСЬКИЙ  ВАГОНЧИК.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D:\Pictures\З ФОТIКА\Мамине і я всьо пойму=карпати\P10100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266357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4499992" y="2598440"/>
            <a:ext cx="4176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ГОШІВСЬКИЙ  МОНАСТИР.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Рисунок 4" descr="D:\Pictures\З ФОТIКА\Мамине і я всьо пойму=карпати\P101006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4050333" cy="3933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D:\Pictures\З ФОТIКА\+Умань\Умань\DSC00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600400" cy="338437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97282" name="Picture 2" descr="D:\Pictures\З ФОТIКА\+Умань\Умань\DSC00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9840" y="2996952"/>
            <a:ext cx="4606559" cy="345447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139952" y="964513"/>
            <a:ext cx="50040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МЕДЖИБІЖ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3553" name="Picture 1" descr="E:\АТЕСТАЦІЯ\до атестації\ууууууууу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25021">
            <a:off x="169336" y="4391762"/>
            <a:ext cx="3480318" cy="2021927"/>
          </a:xfrm>
          <a:prstGeom prst="rect">
            <a:avLst/>
          </a:prstGeom>
          <a:noFill/>
        </p:spPr>
      </p:pic>
      <p:pic>
        <p:nvPicPr>
          <p:cNvPr id="23554" name="Picture 2" descr="E:\АТЕСТАЦІЯ\до атестації\нннннннннннннннннн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634824">
            <a:off x="6753538" y="1111199"/>
            <a:ext cx="2022646" cy="117643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D:\Pictures\З ФОТIКА\+Умань\Умань\DSC00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888433" cy="338437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96258" name="Picture 2" descr="D:\Pictures\З ФОТIКА\+Умань\Умань\DSC00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708920"/>
            <a:ext cx="5112567" cy="3833931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</p:pic>
      <p:pic>
        <p:nvPicPr>
          <p:cNvPr id="22530" name="Picture 2" descr="E:\АТЕСТАЦІЯ\до атестації\imagesффіівв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78308">
            <a:off x="2444803" y="5146961"/>
            <a:ext cx="1312139" cy="1260571"/>
          </a:xfrm>
          <a:prstGeom prst="rect">
            <a:avLst/>
          </a:prstGeom>
          <a:noFill/>
        </p:spPr>
      </p:pic>
      <p:pic>
        <p:nvPicPr>
          <p:cNvPr id="22531" name="Picture 3" descr="E:\АТЕСТАЦІЯ\до атестації\imagesффіівв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58912">
            <a:off x="1233706" y="5152997"/>
            <a:ext cx="999455" cy="960175"/>
          </a:xfrm>
          <a:prstGeom prst="rect">
            <a:avLst/>
          </a:prstGeom>
          <a:noFill/>
        </p:spPr>
      </p:pic>
      <p:pic>
        <p:nvPicPr>
          <p:cNvPr id="22532" name="Picture 4" descr="E:\АТЕСТАЦІЯ\до атестації\imagesффіівв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48680"/>
            <a:ext cx="2181225" cy="2095501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D:\Pictures\З ФОТIКА\+Умань\Умань\DSC00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491902" cy="4656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451" name="Picture 3" descr="D:\Pictures\З ФОТIКА\+Умань\Умань\DSC00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089" y="836712"/>
            <a:ext cx="4266397" cy="5689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37744"/>
            <a:ext cx="5570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МУЗЕЙ ГОЛОДОМОРУ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D:\Pictures\З ФОТIКА\+Умань\Умань\DSC00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672408" cy="2753951"/>
          </a:xfrm>
          <a:prstGeom prst="rect">
            <a:avLst/>
          </a:prstGeom>
          <a:noFill/>
        </p:spPr>
      </p:pic>
      <p:pic>
        <p:nvPicPr>
          <p:cNvPr id="105475" name="Picture 3" descr="D:\Pictures\З ФОТIКА\+Умань\Умань\DSC00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3659874" cy="2744552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95936" y="328602"/>
            <a:ext cx="5148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«СОФІЇВКА»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122" name="Picture 2" descr="E:\АТЕСТАЦІЯ\до атестації\еку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131" y="1196752"/>
            <a:ext cx="4681341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:\Pictures\З ФОТIКА\+Умань\Умань\DSC00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712968" cy="6408712"/>
          </a:xfrm>
          <a:prstGeom prst="rect">
            <a:avLst/>
          </a:prstGeom>
          <a:ln w="5715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7" name="Picture 1" descr="E:\АТЕСТАЦІЯ\до атестації\м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5864125"/>
            <a:ext cx="1340156" cy="993875"/>
          </a:xfrm>
          <a:prstGeom prst="rect">
            <a:avLst/>
          </a:prstGeom>
          <a:noFill/>
        </p:spPr>
      </p:pic>
      <p:pic>
        <p:nvPicPr>
          <p:cNvPr id="19458" name="Picture 2" descr="E:\АТЕСТАЦІЯ\до атестації\м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29550"/>
            <a:ext cx="1512168" cy="1428450"/>
          </a:xfrm>
          <a:prstGeom prst="rect">
            <a:avLst/>
          </a:prstGeom>
          <a:noFill/>
        </p:spPr>
      </p:pic>
      <p:pic>
        <p:nvPicPr>
          <p:cNvPr id="19459" name="Picture 3" descr="E:\АТЕСТАЦІЯ\до атестації\м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09803"/>
            <a:ext cx="2555776" cy="1448197"/>
          </a:xfrm>
          <a:prstGeom prst="rect">
            <a:avLst/>
          </a:prstGeom>
          <a:noFill/>
        </p:spPr>
      </p:pic>
      <p:pic>
        <p:nvPicPr>
          <p:cNvPr id="19460" name="Picture 4" descr="E:\АТЕСТАЦІЯ\до атестації\м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4640" y="5661248"/>
            <a:ext cx="2331813" cy="1196752"/>
          </a:xfrm>
          <a:prstGeom prst="rect">
            <a:avLst/>
          </a:prstGeom>
          <a:noFill/>
        </p:spPr>
      </p:pic>
      <p:pic>
        <p:nvPicPr>
          <p:cNvPr id="19461" name="Picture 5" descr="E:\АТЕСТАЦІЯ\до атестації\м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5633615"/>
            <a:ext cx="1475656" cy="122438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7 A\DSC017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453650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Pictures\З ФОТIКА\7 A\DSC017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01008"/>
            <a:ext cx="48245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flipH="1">
            <a:off x="5076055" y="188640"/>
            <a:ext cx="3024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СВЯТО  ЗИМИ</a:t>
            </a:r>
            <a:endParaRPr lang="ru-RU" sz="3600" dirty="0"/>
          </a:p>
        </p:txBody>
      </p:sp>
      <p:pic>
        <p:nvPicPr>
          <p:cNvPr id="52225" name="Picture 1" descr="E:\АТЕСТАЦІЯ\до атестації\imagesйцу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772816"/>
            <a:ext cx="3307567" cy="4680520"/>
          </a:xfrm>
          <a:prstGeom prst="rect">
            <a:avLst/>
          </a:prstGeom>
          <a:noFill/>
        </p:spPr>
      </p:pic>
      <p:pic>
        <p:nvPicPr>
          <p:cNvPr id="58369" name="Picture 1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188640"/>
            <a:ext cx="720079" cy="720080"/>
          </a:xfrm>
          <a:prstGeom prst="rect">
            <a:avLst/>
          </a:prstGeom>
          <a:noFill/>
        </p:spPr>
      </p:pic>
      <p:pic>
        <p:nvPicPr>
          <p:cNvPr id="58370" name="Picture 2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620688"/>
            <a:ext cx="576064" cy="635657"/>
          </a:xfrm>
          <a:prstGeom prst="rect">
            <a:avLst/>
          </a:prstGeom>
          <a:noFill/>
        </p:spPr>
      </p:pic>
      <p:pic>
        <p:nvPicPr>
          <p:cNvPr id="58371" name="Picture 3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564904"/>
            <a:ext cx="720080" cy="794571"/>
          </a:xfrm>
          <a:prstGeom prst="rect">
            <a:avLst/>
          </a:prstGeom>
          <a:noFill/>
        </p:spPr>
      </p:pic>
      <p:pic>
        <p:nvPicPr>
          <p:cNvPr id="58372" name="Picture 4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212976"/>
            <a:ext cx="720079" cy="794570"/>
          </a:xfrm>
          <a:prstGeom prst="rect">
            <a:avLst/>
          </a:prstGeom>
          <a:noFill/>
        </p:spPr>
      </p:pic>
      <p:pic>
        <p:nvPicPr>
          <p:cNvPr id="58373" name="Picture 5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412776"/>
            <a:ext cx="648072" cy="715114"/>
          </a:xfrm>
          <a:prstGeom prst="rect">
            <a:avLst/>
          </a:prstGeom>
          <a:noFill/>
        </p:spPr>
      </p:pic>
      <p:pic>
        <p:nvPicPr>
          <p:cNvPr id="58374" name="Picture 6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53136"/>
            <a:ext cx="755576" cy="833739"/>
          </a:xfrm>
          <a:prstGeom prst="rect">
            <a:avLst/>
          </a:prstGeom>
          <a:noFill/>
        </p:spPr>
      </p:pic>
      <p:pic>
        <p:nvPicPr>
          <p:cNvPr id="58375" name="Picture 7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5589240"/>
            <a:ext cx="828675" cy="914400"/>
          </a:xfrm>
          <a:prstGeom prst="rect">
            <a:avLst/>
          </a:prstGeom>
          <a:noFill/>
        </p:spPr>
      </p:pic>
      <p:pic>
        <p:nvPicPr>
          <p:cNvPr id="58376" name="Picture 8" descr="E:\АТЕСТАЦІЯ\до атестації\444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88640"/>
            <a:ext cx="648072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муся\Мій 5-Б\18.10.15 Кришталева-Хотин-Камянець\DSCN5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600400" cy="2700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D:\Мамуся\Мій 5-Б\18.10.15 Кришталева-Хотин-Камянець\DSCN5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46449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2" name="Picture 4" descr="D:\Мамуся\Мій 5-Б\18.10.15 Кришталева-Хотин-Камянець\DSCN5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250204"/>
            <a:ext cx="4896544" cy="32394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D:\Презентація класу\до през\Новая папка з картинками\paravoz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3486150" cy="3212579"/>
          </a:xfrm>
          <a:prstGeom prst="rect">
            <a:avLst/>
          </a:prstGeom>
          <a:noFill/>
        </p:spPr>
      </p:pic>
      <p:pic>
        <p:nvPicPr>
          <p:cNvPr id="2056" name="Picture 8" descr="D:\Презентація класу\до през\Новая папка з картинками\Новая папка (2)\1022757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0"/>
            <a:ext cx="2276475" cy="3409950"/>
          </a:xfrm>
          <a:prstGeom prst="rect">
            <a:avLst/>
          </a:prstGeom>
          <a:noFill/>
        </p:spPr>
      </p:pic>
      <p:pic>
        <p:nvPicPr>
          <p:cNvPr id="2058" name="Picture 10" descr="D:\Презентація класу\до през\Новая папка з картинками\43659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6165304"/>
            <a:ext cx="1981200" cy="977900"/>
          </a:xfrm>
          <a:prstGeom prst="rect">
            <a:avLst/>
          </a:prstGeom>
          <a:noFill/>
        </p:spPr>
      </p:pic>
      <p:pic>
        <p:nvPicPr>
          <p:cNvPr id="2059" name="Picture 11" descr="D:\Презентація класу\до през\Новая папка з картинками\43659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6165304"/>
            <a:ext cx="1981200" cy="977900"/>
          </a:xfrm>
          <a:prstGeom prst="rect">
            <a:avLst/>
          </a:prstGeom>
          <a:noFill/>
        </p:spPr>
      </p:pic>
      <p:pic>
        <p:nvPicPr>
          <p:cNvPr id="2060" name="Picture 12" descr="D:\Презентація класу\до през\Новая папка з картинками\43659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6165304"/>
            <a:ext cx="1981200" cy="977900"/>
          </a:xfrm>
          <a:prstGeom prst="rect">
            <a:avLst/>
          </a:prstGeom>
          <a:noFill/>
        </p:spPr>
      </p:pic>
      <p:pic>
        <p:nvPicPr>
          <p:cNvPr id="2061" name="Picture 13" descr="D:\Презентація класу\до през\Новая папка з картинками\436594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6165304"/>
            <a:ext cx="1981200" cy="977900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7 A\DSC017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0648"/>
            <a:ext cx="6192688" cy="5256583"/>
          </a:xfrm>
          <a:prstGeom prst="rect">
            <a:avLst/>
          </a:prstGeom>
          <a:ln w="1905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01" name="Picture 1" descr="E:\АТЕСТАЦІЯ\до атестації\ми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2186637" cy="3096343"/>
          </a:xfrm>
          <a:prstGeom prst="rect">
            <a:avLst/>
          </a:prstGeom>
          <a:noFill/>
        </p:spPr>
      </p:pic>
      <p:pic>
        <p:nvPicPr>
          <p:cNvPr id="57345" name="Picture 1" descr="E:\АТЕСТАЦІЯ\до атестації\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762500"/>
            <a:ext cx="2901305" cy="1834852"/>
          </a:xfrm>
          <a:prstGeom prst="rect">
            <a:avLst/>
          </a:prstGeom>
          <a:noFill/>
        </p:spPr>
      </p:pic>
      <p:pic>
        <p:nvPicPr>
          <p:cNvPr id="57346" name="Picture 2" descr="E:\АТЕСТАЦІЯ\до атестації\22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5" y="836712"/>
            <a:ext cx="792088" cy="873517"/>
          </a:xfrm>
          <a:prstGeom prst="rect">
            <a:avLst/>
          </a:prstGeom>
          <a:noFill/>
        </p:spPr>
      </p:pic>
      <p:pic>
        <p:nvPicPr>
          <p:cNvPr id="57347" name="Picture 3" descr="E:\АТЕСТАЦІЯ\до атестації\22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484784"/>
            <a:ext cx="864096" cy="952929"/>
          </a:xfrm>
          <a:prstGeom prst="rect">
            <a:avLst/>
          </a:prstGeom>
          <a:noFill/>
        </p:spPr>
      </p:pic>
      <p:pic>
        <p:nvPicPr>
          <p:cNvPr id="57348" name="Picture 4" descr="E:\АТЕСТАЦІЯ\до атестації\11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5661248"/>
            <a:ext cx="1728192" cy="1080120"/>
          </a:xfrm>
          <a:prstGeom prst="rect">
            <a:avLst/>
          </a:prstGeom>
          <a:noFill/>
        </p:spPr>
      </p:pic>
      <p:pic>
        <p:nvPicPr>
          <p:cNvPr id="57349" name="Picture 5" descr="E:\АТЕСТАЦІЯ\до атестації\22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6632"/>
            <a:ext cx="864096" cy="95292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КИ\Валіні танці\DSC089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4248472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6660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ВІДЕНСЬКИЙ  БАЛ</a:t>
            </a:r>
            <a:endParaRPr lang="uk-UA" sz="3600" dirty="0" smtClean="0">
              <a:latin typeface="Arial" pitchFamily="34" charset="0"/>
            </a:endParaRPr>
          </a:p>
        </p:txBody>
      </p:sp>
      <p:pic>
        <p:nvPicPr>
          <p:cNvPr id="4" name="Рисунок 3" descr="F:\ФОТКИ\Валіні танці\DSC089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816424" cy="511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9154" name="Picture 2" descr="E:\АТЕСТАЦІЯ\до атестації\н7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16632"/>
            <a:ext cx="1584176" cy="1337767"/>
          </a:xfrm>
          <a:prstGeom prst="rect">
            <a:avLst/>
          </a:prstGeom>
          <a:noFill/>
        </p:spPr>
      </p:pic>
      <p:pic>
        <p:nvPicPr>
          <p:cNvPr id="56321" name="Picture 1" descr="E:\АТЕСТАЦІЯ\до атестації\98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517232"/>
            <a:ext cx="2088231" cy="948629"/>
          </a:xfrm>
          <a:prstGeom prst="rect">
            <a:avLst/>
          </a:prstGeom>
          <a:noFill/>
        </p:spPr>
      </p:pic>
      <p:pic>
        <p:nvPicPr>
          <p:cNvPr id="56323" name="Picture 3" descr="E:\АТЕСТАЦІЯ\до атестації\98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3488" y="61913"/>
            <a:ext cx="2185950" cy="127885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E:\АТЕСТАЦІЯ\до атестації\йц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00492" cy="6336704"/>
          </a:xfrm>
          <a:prstGeom prst="rect">
            <a:avLst/>
          </a:prstGeom>
          <a:ln w="2286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Фотки 5а\DSC014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Pictures\З ФОТIКА\Фотки 5а\DSC015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248472" cy="4320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 descr="D:\Pictures\З ФОТIКА\Фотки 5а\DSC015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132856"/>
            <a:ext cx="4338365" cy="4244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3249" name="Picture 1" descr="E:\АТЕСТАЦІЯ\до атестації\ии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60648"/>
            <a:ext cx="1829569" cy="1538331"/>
          </a:xfrm>
          <a:prstGeom prst="rect">
            <a:avLst/>
          </a:prstGeom>
          <a:noFill/>
        </p:spPr>
      </p:pic>
      <p:pic>
        <p:nvPicPr>
          <p:cNvPr id="53250" name="Picture 2" descr="E:\АТЕСТАЦІЯ\до атестації\чч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4482" y="5661249"/>
            <a:ext cx="1057478" cy="792088"/>
          </a:xfrm>
          <a:prstGeom prst="rect">
            <a:avLst/>
          </a:prstGeom>
          <a:noFill/>
        </p:spPr>
      </p:pic>
      <p:pic>
        <p:nvPicPr>
          <p:cNvPr id="53251" name="Picture 3" descr="E:\АТЕСТАЦІЯ\до атестації\чч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941168"/>
            <a:ext cx="1296144" cy="970857"/>
          </a:xfrm>
          <a:prstGeom prst="rect">
            <a:avLst/>
          </a:prstGeom>
          <a:noFill/>
        </p:spPr>
      </p:pic>
      <p:pic>
        <p:nvPicPr>
          <p:cNvPr id="53252" name="Picture 4" descr="E:\АТЕСТАЦІЯ\до атестації\чч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869161"/>
            <a:ext cx="1080120" cy="80904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Щоденник класного керівника</Template>
  <TotalTime>0</TotalTime>
  <Words>78</Words>
  <PresentationFormat>Экран (4:3)</PresentationFormat>
  <Paragraphs>29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Открытая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1</cp:revision>
  <dcterms:created xsi:type="dcterms:W3CDTF">2015-12-04T06:43:39Z</dcterms:created>
  <dcterms:modified xsi:type="dcterms:W3CDTF">2015-12-04T06:50:46Z</dcterms:modified>
</cp:coreProperties>
</file>