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73" r:id="rId5"/>
    <p:sldId id="27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91;&#1082;&#1088;%20&#1084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73;&#1110;&#1079;&#1085;&#1077;&#1089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2;&#1083;&#1075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5;&#1077;&#1086;&#1084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4;&#1072;&#1090;&#1077;&#1084;&#1072;&#1090;&#1080;&#1082;&#1072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110;&#1085;&#1092;&#1086;&#1088;&#1084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110;&#1089;&#1090;&#1086;&#1088;&#1110;&#1103;%20&#1074;&#1089;&#1077;&#1089;&#1074;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110;&#1089;&#1090;&#1086;&#1088;&#1110;&#1103;%20&#1059;&#1082;&#1088;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7;&#1082;&#1086;&#1085;&#1086;&#1084;&#1110;&#1082;&#1072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7;&#1088;&#1072;&#1074;&#1086;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7;&#1088;&#1080;&#1088;&#1086;&#1076;&#1086;&#1079;&#1085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91;&#1082;&#1088;%20&#1083;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5;&#1077;&#1086;&#1075;&#1088;&#1072;&#1092;&#1110;&#1103;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7;&#1088;&#1080;&#1088;&#1086;&#1076;&#1086;&#1079;&#1085;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7;&#1082;&#1086;&#1085;&#1086;&#1084;&#1110;&#1082;&#1072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7;&#1088;&#1080;&#1088;&#1086;&#1076;&#1086;&#1079;&#1085;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73;&#1110;&#1086;&#1083;&#1086;&#1075;&#1110;&#1103;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2;&#1089;&#1090;&#1088;&#1086;&#1085;&#1086;&#1084;.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3;&#1102;&#1076;&#1080;&#1085;&#1072;%20&#1110;%20&#1089;&#1074;&#1110;&#1090;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90;&#1088;&#1091;&#1076;.%20&#1085;-&#1085;&#1103;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6;&#1073;&#1089;&#1083;&#1091;&#1075;&#1086;&#1074;&#1091;&#1102;&#1095;&#1072;%20&#1087;&#1088;&#1072;&#1094;&#1103;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92;&#1110;&#1079;&#1082;&#1091;&#1083;&#1100;&#109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89;&#1074;%20&#1083;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73;&#1110;&#1086;&#1083;&#1086;&#1075;&#1110;&#1103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5;&#1077;&#1086;&#1084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85;&#1110;&#1084;&#1077;&#1094;&#1100;&#1082;&#1072;%20&#1084;&#1086;&#1074;&#1072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8;&#1072;&#1090;&#1100;&#1103;&#1085;&#1072;\Desktop\&#1084;&#1086;&#1085;&#1110;&#1090;&#1086;&#1088;&#1080;&#1085;&#1075;%202013-2014\&#1072;&#1085;&#1075;&#1083;%20&#1084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82;&#1088;&#1072;&#1111;&#1085;&#1086;&#1079;&#1085;&#1072;&#1074;&#1089;&#1090;&#1074;&#1086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83;&#1110;&#1090;%20&#1072;&#1085;&#1075;&#1083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5;&#1110;&#1090;&#1086;&#1088;&#1080;&#1085;&#1075;%20%20&#1055;&#1071;&#1053;\&#1084;&#1086;&#1085;&#1110;&#1090;&#1086;&#1088;&#1080;&#1085;&#1075;\&#1083;&#1110;&#1090;%20&#1072;&#1085;&#1075;&#108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453319063124938E-2"/>
          <c:y val="0.13015082854980617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3181889224832517E-2"/>
                  <c:y val="3.5728057577708451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-2.6498407411599513E-2"/>
                  <c:y val="4.8003433533073064E-4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53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9.3960020911144724E-3"/>
                  <c:y val="-4.9987619472094524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16</a:t>
                    </a:r>
                    <a:r>
                      <a:rPr lang="en-US" dirty="0" smtClean="0"/>
                      <a:t>,00</a:t>
                    </a:r>
                    <a:r>
                      <a:rPr lang="en-US" dirty="0"/>
                      <a:t>%</a:t>
                    </a:r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'[укр м.xls]Аркуш1'!$D$145:$D$148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'[укр м.xls]Аркуш1'!$E$145:$E$148</c:f>
              <c:numCache>
                <c:formatCode>0%</c:formatCode>
                <c:ptCount val="4"/>
                <c:pt idx="0" formatCode="0.00%">
                  <c:v>0.31000000000000211</c:v>
                </c:pt>
                <c:pt idx="1">
                  <c:v>0.55700000000000005</c:v>
                </c:pt>
                <c:pt idx="2" formatCode="0.00%">
                  <c:v>0.13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151553208851335"/>
          <c:y val="0.62932536218032264"/>
          <c:w val="0.30749368281645056"/>
          <c:h val="0.2789301767686648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курсу «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Англії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9102809991"/>
          <c:y val="3.551263639214908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4247517621448433E-2"/>
          <c:y val="0.12556364416712182"/>
          <c:w val="0.70324022579404299"/>
          <c:h val="0.797360720067988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45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8797163390413846"/>
                  <c:y val="0.1046320835059712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6.8441526491678478E-2"/>
                  <c:y val="-5.6260523111922797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0.36000000000000032</c:v>
                </c:pt>
                <c:pt idx="1">
                  <c:v>0.48000000000000032</c:v>
                </c:pt>
                <c:pt idx="2" formatCode="0.00%">
                  <c:v>0.16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529498251042133"/>
          <c:y val="0.65542445719906006"/>
          <c:w val="0.28606179139078691"/>
          <c:h val="0.27881713536793551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атематики</a:t>
            </a:r>
            <a:r>
              <a:rPr lang="uk-UA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906E-2"/>
          <c:y val="0.11927437895353012"/>
          <c:w val="0.70324022579404299"/>
          <c:h val="0.7973607200679869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3247532970084264E-3"/>
                  <c:y val="-5.6988395318509711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2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0.12424778860008009"/>
                  <c:y val="5.4313346559121935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51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9.1479141057201632E-2"/>
                  <c:y val="-0.10862669311824326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[алг.xls]Аркуш1!$D$145:$D$148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[алг.xls]Аркуш1!$E$145:$E$148</c:f>
              <c:numCache>
                <c:formatCode>0%</c:formatCode>
                <c:ptCount val="4"/>
                <c:pt idx="0" formatCode="0.00%">
                  <c:v>0.27</c:v>
                </c:pt>
                <c:pt idx="1">
                  <c:v>0.42000000000000032</c:v>
                </c:pt>
                <c:pt idx="2" formatCode="0.00%">
                  <c:v>0.30000000000000032</c:v>
                </c:pt>
                <c:pt idx="3">
                  <c:v>1.0000000000000007E-2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951127293302966"/>
          <c:y val="0.67110144092559465"/>
          <c:w val="0.36431455125593698"/>
          <c:h val="0.21451104100946575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алгебри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02"/>
          <c:w val="0.70324022579404299"/>
          <c:h val="0.797360720067987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4830689798272139E-3"/>
                  <c:y val="-1.909985308440222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26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5.7236064177809402E-2"/>
                  <c:y val="2.19579392198616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41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8.8402614970869944E-2"/>
                  <c:y val="-8.535053401343700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32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0.28000000000000008</c:v>
                </c:pt>
                <c:pt idx="1">
                  <c:v>0.4</c:v>
                </c:pt>
                <c:pt idx="2" formatCode="0.00%">
                  <c:v>0.310000000000002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823015505839577"/>
          <c:y val="0.64697464984609965"/>
          <c:w val="0.32347773905201316"/>
          <c:h val="0.21451104100946564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геометрії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353123557181999"/>
          <c:y val="2.3048039736998267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883404407581E-2"/>
          <c:y val="0.13079835142997684"/>
          <c:w val="0.70324022579404299"/>
          <c:h val="0.797360720067987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2865165526964152E-2"/>
                  <c:y val="9.817194563566337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24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0.369642563113873"/>
                  <c:y val="-4.5814784500828529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0.10562003158229524"/>
                  <c:y val="-9.9432146453391448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32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[математика.xls]Аркуш1!$D$145:$D$148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[математика.xls]Аркуш1!$E$145:$E$148</c:f>
              <c:numCache>
                <c:formatCode>0%</c:formatCode>
                <c:ptCount val="4"/>
                <c:pt idx="0" formatCode="0.00%">
                  <c:v>0.22000000000000003</c:v>
                </c:pt>
                <c:pt idx="1">
                  <c:v>0.44000000000000006</c:v>
                </c:pt>
                <c:pt idx="2" formatCode="0.00%">
                  <c:v>0.34000000000000008</c:v>
                </c:pt>
                <c:pt idx="3">
                  <c:v>0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755885036734564"/>
          <c:y val="0.65445430080733558"/>
          <c:w val="0.28847356555714665"/>
          <c:h val="0.2675215009173845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інформатики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043599765856606"/>
          <c:y val="3.342362865019231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5935558280825882E-2"/>
          <c:y val="0.1618871157241219"/>
          <c:w val="0.70324022579404299"/>
          <c:h val="0.797360720067987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2.0341018523764087E-2"/>
                  <c:y val="-7.8759966324964098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4</a:t>
                    </a:r>
                    <a:r>
                      <a:rPr lang="uk-UA" dirty="0" smtClean="0"/>
                      <a:t>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27019767409101586"/>
                  <c:y val="0.27587264647828896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9.5685955946811715E-3"/>
                  <c:y val="-1.9148715079279714E-17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[інформ.xls]Аркуш1!$D$145:$D$148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[інформ.xls]Аркуш1!$E$145:$E$148</c:f>
              <c:numCache>
                <c:formatCode>0%</c:formatCode>
                <c:ptCount val="4"/>
                <c:pt idx="0" formatCode="0.00%">
                  <c:v>0.48000000000000032</c:v>
                </c:pt>
                <c:pt idx="1">
                  <c:v>0.49000000000000032</c:v>
                </c:pt>
                <c:pt idx="2" formatCode="0.00%">
                  <c:v>3.0000000000000002E-2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653022491529526"/>
          <c:y val="0.70496082121543868"/>
          <c:w val="0.26396295585953528"/>
          <c:h val="0.2442000900288234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всесвітньої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704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1318120893053343E-2"/>
          <c:y val="0.15615119514067471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7879033106473661E-2"/>
                  <c:y val="-6.4909622146288523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45,9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24690718500558309"/>
                  <c:y val="0.2259190077581009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4</a:t>
                    </a:r>
                    <a:r>
                      <a:rPr lang="ru-RU" dirty="0" smtClean="0"/>
                      <a:t>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8,9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'[історія всесв.xls]Аркуш1'!$D$145:$D$148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'[історія всесв.xls]Аркуш1'!$E$145:$E$148</c:f>
              <c:numCache>
                <c:formatCode>0%</c:formatCode>
                <c:ptCount val="4"/>
                <c:pt idx="0" formatCode="0.00%">
                  <c:v>0.47000000000000008</c:v>
                </c:pt>
                <c:pt idx="1">
                  <c:v>0.45600000000000002</c:v>
                </c:pt>
                <c:pt idx="2" formatCode="0.00%">
                  <c:v>7.0000000000000021E-2</c:v>
                </c:pt>
                <c:pt idx="3">
                  <c:v>3.0000000000000092E-3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677228729900006"/>
          <c:y val="0.71401629333076844"/>
          <c:w val="0.33536517884671541"/>
          <c:h val="0.24039668035635645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98719254769952"/>
          <c:y val="2.8104243141611482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834251842899194E-2"/>
          <c:y val="0.1776150650840142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6977761919821855E-2"/>
                  <c:y val="-0.23193124518741395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41,6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26750450735367987"/>
                  <c:y val="0.24905255139637544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4</a:t>
                    </a:r>
                    <a:r>
                      <a:rPr lang="ru-RU" dirty="0" smtClean="0"/>
                      <a:t>5,2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13,2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'[історія Укр.xls]Аркуш1'!$D$145:$D$148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'[історія Укр.xls]Аркуш1'!$E$145:$E$148</c:f>
              <c:numCache>
                <c:formatCode>0%</c:formatCode>
                <c:ptCount val="4"/>
                <c:pt idx="0" formatCode="0.00%">
                  <c:v>0.51</c:v>
                </c:pt>
                <c:pt idx="1">
                  <c:v>0.41300000000000031</c:v>
                </c:pt>
                <c:pt idx="2" formatCode="0.00%">
                  <c:v>8.0000000000000043E-2</c:v>
                </c:pt>
                <c:pt idx="3">
                  <c:v>1.0000000000000041E-3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358813745113915"/>
          <c:y val="0.6712691679436682"/>
          <c:w val="0.2662187086133071"/>
          <c:h val="0.29144543803269535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правознавства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0332548498"/>
          <c:y val="1.253388137803540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883404407581E-2"/>
          <c:y val="0.1612323585430144"/>
          <c:w val="0.70324022579404299"/>
          <c:h val="0.797360720067986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4615487658324999E-3"/>
                  <c:y val="-0.2172533862364866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64,9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1878634734293372"/>
                  <c:y val="-0.1629400396773661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3</a:t>
                    </a:r>
                    <a:r>
                      <a:rPr lang="ru-RU" dirty="0" smtClean="0"/>
                      <a:t>1,1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[економіка.xls]Аркуш1!$D$145:$D$148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[економіка.xls]Аркуш1!$E$145:$E$148</c:f>
              <c:numCache>
                <c:formatCode>0%</c:formatCode>
                <c:ptCount val="4"/>
                <c:pt idx="0" formatCode="0.00%">
                  <c:v>0.58000000000000007</c:v>
                </c:pt>
                <c:pt idx="1">
                  <c:v>0.39000000000000251</c:v>
                </c:pt>
                <c:pt idx="2" formatCode="0.00%">
                  <c:v>3.0000000000000002E-2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290929054991953"/>
          <c:y val="0.69790891389028964"/>
          <c:w val="0.34059319424073309"/>
          <c:h val="0.29196685875656647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0" u="none" strike="noStrike" baseline="0" dirty="0" err="1" smtClean="0"/>
              <a:t>з</a:t>
            </a:r>
            <a:r>
              <a:rPr lang="ru-RU" sz="2400" b="1" i="0" u="none" strike="noStrike" baseline="0" dirty="0" smtClean="0"/>
              <a:t> курсу " Людина </a:t>
            </a:r>
            <a:r>
              <a:rPr lang="ru-RU" sz="2400" b="1" i="0" u="none" strike="noStrike" baseline="0" dirty="0" err="1" smtClean="0"/>
              <a:t>і</a:t>
            </a:r>
            <a:r>
              <a:rPr lang="ru-RU" sz="2400" b="1" i="0" u="none" strike="noStrike" baseline="0" dirty="0" smtClean="0"/>
              <a:t> </a:t>
            </a:r>
            <a:r>
              <a:rPr lang="ru-RU" sz="2400" b="1" i="0" u="none" strike="noStrike" baseline="0" dirty="0" err="1" smtClean="0"/>
              <a:t>світ</a:t>
            </a:r>
            <a:r>
              <a:rPr lang="ru-RU" sz="2400" b="1" i="0" u="none" strike="noStrike" baseline="0" dirty="0" smtClean="0"/>
              <a:t>«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704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941743470866915E-2"/>
          <c:y val="0.15087555158620641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2560906714673029E-2"/>
                  <c:y val="-0.3594621492502744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77,3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4.7799735640665933E-2"/>
                  <c:y val="-6.8212490788809102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22,7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[право.xls]Аркуш1!$D$145:$D$148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[право.xls]Аркуш1!$E$145:$E$148</c:f>
              <c:numCache>
                <c:formatCode>0%</c:formatCode>
                <c:ptCount val="4"/>
                <c:pt idx="0" formatCode="0.00%">
                  <c:v>0.70000000000000062</c:v>
                </c:pt>
                <c:pt idx="1">
                  <c:v>0.29500000000000032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407163717865028"/>
          <c:y val="0.70959931307969981"/>
          <c:w val="0.29835645888664375"/>
          <c:h val="0.29040068692030352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природознавства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704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05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2368382009802737E-2"/>
                  <c:y val="-1.448752868155642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</a:t>
                    </a:r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7578241442785691"/>
                  <c:y val="9.477797925101674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[природозн.xls]Аркуш1!$D$145:$D$148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[природозн.xls]Аркуш1!$E$145:$E$148</c:f>
              <c:numCache>
                <c:formatCode>0%</c:formatCode>
                <c:ptCount val="4"/>
                <c:pt idx="0" formatCode="0.00%">
                  <c:v>0.42000000000000032</c:v>
                </c:pt>
                <c:pt idx="1">
                  <c:v>0.38000000000000234</c:v>
                </c:pt>
                <c:pt idx="2" formatCode="0.00%">
                  <c:v>0.2</c:v>
                </c:pt>
                <c:pt idx="3">
                  <c:v>3.0000000000000092E-3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004075597614364"/>
          <c:y val="0.5977106391030409"/>
          <c:w val="0.28786286650840426"/>
          <c:h val="0.25610285244457814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1934463995018514E-2"/>
          <c:y val="0.12554130355650545"/>
          <c:w val="0.70324022579404299"/>
          <c:h val="0.7973607200679873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7260728211442604E-2"/>
                  <c:y val="-7.2302011144507003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9278895693593856"/>
                  <c:y val="0.2094412015532779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4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3.393706176871629E-2"/>
                  <c:y val="-3.8853398042226197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'[укр л.xls]Аркуш1'!$D$145:$D$148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'[укр л.xls]Аркуш1'!$E$145:$E$148</c:f>
              <c:numCache>
                <c:formatCode>0%</c:formatCode>
                <c:ptCount val="4"/>
                <c:pt idx="0" formatCode="0.00%">
                  <c:v>0.45500000000000002</c:v>
                </c:pt>
                <c:pt idx="1">
                  <c:v>0.44</c:v>
                </c:pt>
                <c:pt idx="2" formatCode="0.00%">
                  <c:v>7.5000000000000011E-2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952063208593773"/>
          <c:y val="0.62069902654574161"/>
          <c:w val="0.26651178396515113"/>
          <c:h val="0.2145110410094655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географії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704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05"/>
          <c:w val="0.70324022579404299"/>
          <c:h val="0.797360720067987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5370704561210443E-2"/>
                  <c:y val="-2.4197329107446468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0.11673675702998597"/>
                  <c:y val="8.2159682721047927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0.33000000000000257</c:v>
                </c:pt>
                <c:pt idx="1">
                  <c:v>0.56999999999999995</c:v>
                </c:pt>
                <c:pt idx="2" formatCode="0.00%">
                  <c:v>9.0000000000000024E-2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59614654316277"/>
          <c:y val="0.62412893835648264"/>
          <c:w val="0.32671227386791407"/>
          <c:h val="0.2864927598303518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біології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713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12"/>
          <c:w val="0.70324022579404299"/>
          <c:h val="0.797360720067986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2368382009802737E-2"/>
                  <c:y val="-1.448752868155643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37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7578241442785691"/>
                  <c:y val="9.477797925101674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uk-UA" smtClean="0"/>
                      <a:t>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[природозн.xls]Аркуш1!$D$145:$D$148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[природозн.xls]Аркуш1!$E$145:$E$148</c:f>
              <c:numCache>
                <c:formatCode>0%</c:formatCode>
                <c:ptCount val="4"/>
                <c:pt idx="0" formatCode="0.00%">
                  <c:v>0.42000000000000032</c:v>
                </c:pt>
                <c:pt idx="1">
                  <c:v>0.38000000000000245</c:v>
                </c:pt>
                <c:pt idx="2" formatCode="0.00%">
                  <c:v>0.2</c:v>
                </c:pt>
                <c:pt idx="3">
                  <c:v>3.0000000000000092E-3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004075597614353"/>
          <c:y val="0.66686246070223099"/>
          <c:w val="0.28786286650840442"/>
          <c:h val="0.25610285244457814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0332548487"/>
          <c:y val="1.253388137803539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9862979442645868E-2"/>
          <c:y val="0.1612323585430144"/>
          <c:w val="0.70324022579404299"/>
          <c:h val="0.797360720067987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5.4615487658324965E-3"/>
                  <c:y val="-0.21725338623648649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80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1878634734293372"/>
                  <c:y val="-0.16294003967736595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15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[економіка.xls]Аркуш1!$D$145:$D$148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[економіка.xls]Аркуш1!$E$145:$E$148</c:f>
              <c:numCache>
                <c:formatCode>0%</c:formatCode>
                <c:ptCount val="4"/>
                <c:pt idx="0" formatCode="0.00%">
                  <c:v>0.58000000000000007</c:v>
                </c:pt>
                <c:pt idx="1">
                  <c:v>0.39000000000000234</c:v>
                </c:pt>
                <c:pt idx="2" formatCode="0.00%">
                  <c:v>3.0000000000000002E-2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893561371932885"/>
          <c:y val="0.70803314124343353"/>
          <c:w val="0.34059319424073309"/>
          <c:h val="0.29196685875656647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248806005064959"/>
          <c:y val="1.2533767664853247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12"/>
          <c:w val="0.70324022579404299"/>
          <c:h val="0.797360720067986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2368382009802737E-2"/>
                  <c:y val="-1.448752868155643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7578241442785691"/>
                  <c:y val="9.477797925101674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0922882514292747E-2"/>
                  <c:y val="-4.1779497353170193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30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uk-UA" smtClean="0"/>
                      <a:t>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[природозн.xls]Аркуш1!$D$145:$D$148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[природозн.xls]Аркуш1!$E$145:$E$148</c:f>
              <c:numCache>
                <c:formatCode>0%</c:formatCode>
                <c:ptCount val="4"/>
                <c:pt idx="0" formatCode="0.00%">
                  <c:v>0.42000000000000032</c:v>
                </c:pt>
                <c:pt idx="1">
                  <c:v>0.38000000000000245</c:v>
                </c:pt>
                <c:pt idx="2" formatCode="0.00%">
                  <c:v>0.2</c:v>
                </c:pt>
                <c:pt idx="3">
                  <c:v>3.0000000000000092E-3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346836726026746"/>
          <c:y val="0.67982842725207993"/>
          <c:w val="0.28786286650840442"/>
          <c:h val="0.25610285244457814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фізики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9102809991"/>
          <c:y val="3.551263639214908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0370974855582594E-2"/>
          <c:y val="0.18724021872167923"/>
          <c:w val="0.70324022579404299"/>
          <c:h val="0.797360720067988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17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4.7787611000031524E-2"/>
                  <c:y val="8.3558994706341254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46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7.5083743891087684E-2"/>
                  <c:y val="-7.7292070103364793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0.21000000000000021</c:v>
                </c:pt>
                <c:pt idx="1">
                  <c:v>0.42000000000000032</c:v>
                </c:pt>
                <c:pt idx="2" formatCode="0.00%">
                  <c:v>0.36000000000000032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267678369614463"/>
          <c:y val="0.65542445719905995"/>
          <c:w val="0.26433453990862732"/>
          <c:h val="0.25047355538408234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астрономії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338474665975663"/>
          <c:y val="2.944269190325974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3002"/>
          <c:w val="0.70324022579404299"/>
          <c:h val="0.7973607200679871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8686259896525278E-2"/>
                  <c:y val="-0.22441590700216277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0.24965706447187941"/>
                  <c:y val="0.2519999668811114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-4.0208137563051485E-2"/>
                  <c:y val="7.0410757014994834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0.5</c:v>
                </c:pt>
                <c:pt idx="1">
                  <c:v>0.45</c:v>
                </c:pt>
                <c:pt idx="2" formatCode="0.00%">
                  <c:v>0.05</c:v>
                </c:pt>
                <c:pt idx="3">
                  <c:v>0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290390956529335"/>
          <c:y val="0.60438924626052393"/>
          <c:w val="0.30451447663095804"/>
          <c:h val="0.25719560185144236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екології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851442488329677"/>
          <c:y val="1.253384336421670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05252164864E-2"/>
          <c:y val="0.11927437895352981"/>
          <c:w val="0.70324022579404299"/>
          <c:h val="0.7973607200679879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7.6994088406302452E-2"/>
                  <c:y val="-0.47588497810013747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82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1.9484850696443776E-2"/>
                  <c:y val="-1.8034725154623815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28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'[людина і світ.xls]Аркуш1'!$D$145:$D$148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'[людина і світ.xls]Аркуш1'!$E$145:$E$148</c:f>
              <c:numCache>
                <c:formatCode>0%</c:formatCode>
                <c:ptCount val="4"/>
                <c:pt idx="0" formatCode="0.00%">
                  <c:v>0.84000000000000064</c:v>
                </c:pt>
                <c:pt idx="1">
                  <c:v>0.15800000000000092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701741794873162"/>
          <c:y val="0.57591084984235863"/>
          <c:w val="0.30298258205127176"/>
          <c:h val="0.2926919593944953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трудового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 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616535056092817"/>
          <c:y val="1.315285049040193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7395945696375401E-2"/>
          <c:y val="0.17142211894696571"/>
          <c:w val="0.70324022579404299"/>
          <c:h val="0.7973607200679873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3247532970084143E-3"/>
                  <c:y val="-5.6988395318509711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0.21494129591825825"/>
                  <c:y val="9.4271260256505687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4</a:t>
                    </a:r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2.5118974325740135E-2"/>
                  <c:y val="7.3192743651523872E-4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uk-UA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'[труд. н-ня.xls]Аркуш1'!$D$145:$D$148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'[труд. н-ня.xls]Аркуш1'!$E$145:$E$148</c:f>
              <c:numCache>
                <c:formatCode>0%</c:formatCode>
                <c:ptCount val="4"/>
                <c:pt idx="0" formatCode="0.00%">
                  <c:v>0.4</c:v>
                </c:pt>
                <c:pt idx="1">
                  <c:v>0.42000000000000032</c:v>
                </c:pt>
                <c:pt idx="2" formatCode="0.00%">
                  <c:v>0.18000000000000024</c:v>
                </c:pt>
                <c:pt idx="3">
                  <c:v>0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125933262676318"/>
          <c:y val="0.69242902208201895"/>
          <c:w val="0.3030205538348667"/>
          <c:h val="0.2666588277014100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обслуговуючої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086074117278591"/>
          <c:y val="3.154574132492125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2184622573055561E-2"/>
          <c:y val="0.19348411255180947"/>
          <c:w val="0.70324022579404299"/>
          <c:h val="0.797360720067987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1.2936221891924864E-4"/>
                  <c:y val="-0.37572543673826481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65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2.1364721385135427E-2"/>
                  <c:y val="-3.6117803886501612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32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2.5118974325740145E-2"/>
                  <c:y val="-3.4741714068076152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0.68</c:v>
                </c:pt>
                <c:pt idx="1">
                  <c:v>0.25</c:v>
                </c:pt>
                <c:pt idx="2" formatCode="0.00%">
                  <c:v>7.0000000000000021E-2</c:v>
                </c:pt>
                <c:pt idx="3">
                  <c:v>0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229008777685111"/>
          <c:y val="0.69449920925016095"/>
          <c:w val="0.27770991222314884"/>
          <c:h val="0.25123021717164457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043599765856606"/>
          <c:y val="3.342362865019231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8358514538200724E-2"/>
          <c:y val="0.17797454563462586"/>
          <c:w val="0.70324022579404299"/>
          <c:h val="0.797360720067988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6.6866182210956721E-2"/>
                  <c:y val="-0.5432190309657331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71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-2.5901114878626025E-2"/>
                  <c:y val="-6.5776919394509824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25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9.5685955946811542E-3"/>
                  <c:y val="-1.9148715079279591E-17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[фізкульт.xls]Аркуш1!$D$145:$D$148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[фізкульт.xls]Аркуш1!$E$145:$E$148</c:f>
              <c:numCache>
                <c:formatCode>0%</c:formatCode>
                <c:ptCount val="4"/>
                <c:pt idx="0" formatCode="0.00%">
                  <c:v>0.82199999999999995</c:v>
                </c:pt>
                <c:pt idx="1">
                  <c:v>0.15400000000000041</c:v>
                </c:pt>
                <c:pt idx="2" formatCode="0.00%">
                  <c:v>2.8000000000000001E-2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38936255286138"/>
          <c:y val="0.62944284221386093"/>
          <c:w val="0.27610637447139025"/>
          <c:h val="0.27881713536793551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 навчальних досягнень учнів</a:t>
            </a: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зі світової літератури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038175749411124"/>
          <c:y val="0.13263984451183974"/>
          <c:w val="0.70324022579404299"/>
          <c:h val="0.7973607200679873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3.1351732984095812E-2"/>
                  <c:y val="-6.301919807193912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9.5117140131610864E-2"/>
                  <c:y val="5.2838442364515764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4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3.7535610923378274E-2"/>
                  <c:y val="-1.4802984532593799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'[св л.xls]Аркуш1'!$D$145:$D$148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'[св л.xls]Аркуш1'!$E$145:$E$148</c:f>
              <c:numCache>
                <c:formatCode>0%</c:formatCode>
                <c:ptCount val="4"/>
                <c:pt idx="0" formatCode="0.00%">
                  <c:v>0.37000000000000038</c:v>
                </c:pt>
                <c:pt idx="1">
                  <c:v>0.48000000000000032</c:v>
                </c:pt>
                <c:pt idx="2" formatCode="0.00%">
                  <c:v>0.15000000000000024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182547706168619"/>
          <c:y val="0.64273979320164165"/>
          <c:w val="0.27976028784603418"/>
          <c:h val="0.29496042183914511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основ здоров</a:t>
            </a:r>
            <a:r>
              <a:rPr lang="en-US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`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(2014-2015)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9102809991"/>
          <c:y val="3.551263639214908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037097485558258E-2"/>
          <c:y val="0.18724021872167917"/>
          <c:w val="0.70324022579404299"/>
          <c:h val="0.797360720067988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-4.7787611000031496E-2"/>
                  <c:y val="8.3558994706341219E-3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2"/>
              <c:layout>
                <c:manualLayout>
                  <c:x val="7.5083743891087684E-2"/>
                  <c:y val="-7.7292070103364793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accent3">
                          <a:lumMod val="50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0.21000000000000021</c:v>
                </c:pt>
                <c:pt idx="1">
                  <c:v>0.42000000000000032</c:v>
                </c:pt>
                <c:pt idx="2" formatCode="0.00%">
                  <c:v>0.36000000000000032</c:v>
                </c:pt>
                <c:pt idx="3">
                  <c:v>1.0000000000000005E-2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805256534969862"/>
          <c:y val="0.72864537215734271"/>
          <c:w val="0.26433453990862732"/>
          <c:h val="0.2504735553840822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англійської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8262105271"/>
          <c:y val="3.7126244792479971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336609705449916"/>
          <c:y val="0.15828983188382212"/>
          <c:w val="0.70324022579404299"/>
          <c:h val="0.79736072006798786"/>
        </c:manualLayout>
      </c:layout>
      <c:pie3DChart>
        <c:varyColors val="1"/>
        <c:ser>
          <c:idx val="0"/>
          <c:order val="0"/>
          <c:explosion val="23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39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7.9414413849096172E-2"/>
                  <c:y val="8.1041559466825688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39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1.0857995268577136E-3"/>
                  <c:y val="-1.8591921292857454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22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0.38000000000000195</c:v>
                </c:pt>
                <c:pt idx="1">
                  <c:v>0.43000000000000038</c:v>
                </c:pt>
                <c:pt idx="2" formatCode="0.00%">
                  <c:v>0.19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7142981953968539"/>
          <c:y val="0.66985453730536704"/>
          <c:w val="0.32857018046031738"/>
          <c:h val="0.31797095897065369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німецької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9102809991"/>
          <c:y val="3.551263639214908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4247517621448433E-2"/>
          <c:y val="0.12556364416712193"/>
          <c:w val="0.70324022579404299"/>
          <c:h val="0.797360720067987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40</a:t>
                    </a:r>
                    <a:r>
                      <a:rPr lang="en-US" dirty="0" smtClean="0"/>
                      <a:t>,00</a:t>
                    </a:r>
                    <a:r>
                      <a:rPr lang="en-US" dirty="0"/>
                      <a:t>%</a:t>
                    </a:r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0.16416112352448756"/>
                  <c:y val="0.1400866629039160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1.0857995268577136E-3"/>
                  <c:y val="-1.8591921292857454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0.39000000000000196</c:v>
                </c:pt>
                <c:pt idx="1">
                  <c:v>0.48000000000000032</c:v>
                </c:pt>
                <c:pt idx="2" formatCode="0.00%">
                  <c:v>0.13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719974404820064"/>
          <c:y val="0.60441031448279081"/>
          <c:w val="0.28280025595179997"/>
          <c:h val="0.26974452479422278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французької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7832818487"/>
          <c:y val="2.0121646531976484E-5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4247517621448433E-2"/>
          <c:y val="0.12556364416712176"/>
          <c:w val="0.70324022579404299"/>
          <c:h val="0.7973607200679883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1465130326201521E-2"/>
                  <c:y val="-9.4191335260307665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rgbClr val="00206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8.4759946802315342E-2"/>
                  <c:y val="-0.3080997707565035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43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3.7441852276205702E-2"/>
                  <c:y val="4.6147712548589657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0.48000000000000032</c:v>
                </c:pt>
                <c:pt idx="1">
                  <c:v>0.46</c:v>
                </c:pt>
                <c:pt idx="2" formatCode="0.00%">
                  <c:v>6.0000000000000032E-2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087424582597325"/>
          <c:y val="0.64115614509495444"/>
          <c:w val="0.28912575417402681"/>
          <c:h val="0.30442225349772145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країнознавства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1630199102809991"/>
          <c:y val="3.551263639214908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3234856538759765E-2"/>
          <c:y val="0.19131658182763742"/>
          <c:w val="0.70324022579404299"/>
          <c:h val="0.797360720067987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5.8710278496951304E-2"/>
                  <c:y val="2.6061853065455491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58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2.7374652318820612E-2"/>
                  <c:y val="-0.3684338905586329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32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1.0857995268577136E-3"/>
                  <c:y val="-1.8591921292857454E-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dirty="0" smtClean="0"/>
                      <a:t>10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0.45</c:v>
                </c:pt>
                <c:pt idx="1">
                  <c:v>0.4</c:v>
                </c:pt>
                <c:pt idx="2" formatCode="0.00%">
                  <c:v>0.15000000000000024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808004812391311"/>
          <c:y val="0.6834012978779952"/>
          <c:w val="0.30094206325827261"/>
          <c:h val="0.31489111930376085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курсу 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uk-UA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мерики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206345703543658"/>
          <c:y val="1.897885371792822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9308288952917607E-2"/>
          <c:y val="0.1751649981336757"/>
          <c:w val="0.70324022579404299"/>
          <c:h val="0.79736072006798808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6813253647104627E-2"/>
                  <c:y val="-0.203170636793429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61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5.9569548584292746E-2"/>
                  <c:y val="-0.30792937687457778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25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6605442342364368E-3"/>
                  <c:y val="6.6446426057942334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0.54</c:v>
                </c:pt>
                <c:pt idx="1">
                  <c:v>0.35000000000000031</c:v>
                </c:pt>
                <c:pt idx="2" formatCode="0.00%">
                  <c:v>0.11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2184859833796067"/>
          <c:y val="0.67904410718560071"/>
          <c:w val="0.27368963767370941"/>
          <c:h val="0.31822363865729542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 sz="24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aseline="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курсу 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іноземна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aseline="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400" baseline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400" b="1" i="0" u="none" strike="noStrike" baseline="0" dirty="0" smtClean="0"/>
              <a:t>(2014-2015 н.р.)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5.9440389162748172E-2"/>
          <c:y val="1.4254923720619338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9308288952917648E-2"/>
          <c:y val="0.1751649981336757"/>
          <c:w val="0.70324022579404299"/>
          <c:h val="0.7973607200679878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1.6813253647104627E-2"/>
                  <c:y val="-0.203170636793429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52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1"/>
              <c:layout>
                <c:manualLayout>
                  <c:x val="2.6703298693984193E-2"/>
                  <c:y val="-0.29375758688265102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34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2"/>
              <c:layout>
                <c:manualLayout>
                  <c:x val="-1.6605442342364377E-3"/>
                  <c:y val="6.6446426057942369E-3"/>
                </c:manualLayout>
              </c:layout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uk-UA" dirty="0" smtClean="0"/>
                      <a:t>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pPr/>
              <c:dLblPos val="bestFit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2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Аркуш1!$D$145:$D$148</c:f>
              <c:strCache>
                <c:ptCount val="4"/>
                <c:pt idx="0">
                  <c:v>високий рівень</c:v>
                </c:pt>
                <c:pt idx="1">
                  <c:v>достатній рівень</c:v>
                </c:pt>
                <c:pt idx="2">
                  <c:v>середній рівень</c:v>
                </c:pt>
                <c:pt idx="3">
                  <c:v>початковий рівень</c:v>
                </c:pt>
              </c:strCache>
            </c:strRef>
          </c:cat>
          <c:val>
            <c:numRef>
              <c:f>Аркуш1!$E$145:$E$148</c:f>
              <c:numCache>
                <c:formatCode>0%</c:formatCode>
                <c:ptCount val="4"/>
                <c:pt idx="0" formatCode="0.00%">
                  <c:v>0.54</c:v>
                </c:pt>
                <c:pt idx="1">
                  <c:v>0.35000000000000031</c:v>
                </c:pt>
                <c:pt idx="2" formatCode="0.00%">
                  <c:v>0.11</c:v>
                </c:pt>
              </c:numCache>
            </c:numRef>
          </c:val>
        </c:ser>
        <c:dLbls>
          <c:showVal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645195069544963"/>
          <c:y val="0.67668214218694522"/>
          <c:w val="0.27368963767370941"/>
          <c:h val="0.31822363865729542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 w="9525" cap="flat" cmpd="sng" algn="ctr">
      <a:noFill/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FA28-87F8-40C8-9560-6BEF5C9E4EF3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F74E-87E3-4B59-9E87-2E297F912F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1268760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071538" y="1000108"/>
            <a:ext cx="7772400" cy="292894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Моніторинг навчальних </a:t>
            </a:r>
            <a:b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досягнень учнів</a:t>
            </a:r>
            <a:b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з предметів за</a:t>
            </a:r>
            <a:b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201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4</a:t>
            </a: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-20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5</a:t>
            </a:r>
            <a:r>
              <a:rPr lang="uk-UA" sz="36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н. р.</a:t>
            </a:r>
            <a:endParaRPr lang="ru-RU" sz="36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642878" y="571480"/>
          <a:ext cx="8501122" cy="537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376209" y="357166"/>
          <a:ext cx="8553509" cy="5876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642910" y="571480"/>
          <a:ext cx="8143932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95285" y="428604"/>
          <a:ext cx="8548715" cy="5867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419100"/>
          <a:ext cx="8429684" cy="551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214282" y="357166"/>
          <a:ext cx="8696385" cy="5662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71472" y="500042"/>
          <a:ext cx="8358247" cy="551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214282" y="571480"/>
          <a:ext cx="8572559" cy="5224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00034" y="428604"/>
          <a:ext cx="8429684" cy="5448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00034" y="785794"/>
          <a:ext cx="8215371" cy="5224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428604"/>
          <a:ext cx="8429683" cy="551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714316" y="571480"/>
          <a:ext cx="8429684" cy="5876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500042"/>
          <a:ext cx="8501123" cy="5510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714316" y="571480"/>
          <a:ext cx="8429684" cy="5876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00034" y="571480"/>
          <a:ext cx="8429684" cy="5448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714316" y="571480"/>
          <a:ext cx="8429684" cy="5876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376209" y="500042"/>
          <a:ext cx="8767791" cy="537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428596" y="500042"/>
          <a:ext cx="8429684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214282" y="419100"/>
          <a:ext cx="8715435" cy="572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642918"/>
          <a:ext cx="850109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571480"/>
          <a:ext cx="8286809" cy="514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238095" y="357166"/>
          <a:ext cx="8905905" cy="5795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214282" y="500042"/>
          <a:ext cx="8358246" cy="537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376209" y="500042"/>
          <a:ext cx="8767791" cy="537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52409" y="642918"/>
          <a:ext cx="8691591" cy="5367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571472" y="428604"/>
          <a:ext cx="8286808" cy="5591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928662" y="500042"/>
          <a:ext cx="7929618" cy="5572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642910" y="642918"/>
          <a:ext cx="8215371" cy="5367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785786" y="714356"/>
          <a:ext cx="8072494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 noGrp="1"/>
          </p:cNvGraphicFramePr>
          <p:nvPr/>
        </p:nvGraphicFramePr>
        <p:xfrm>
          <a:off x="428596" y="571480"/>
          <a:ext cx="8501122" cy="5376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515</Words>
  <Application>Microsoft Office PowerPoint</Application>
  <PresentationFormat>Экран (4:3)</PresentationFormat>
  <Paragraphs>140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Моніторинг навчальних  досягнень учнів  з предметів за  2014-2015 н. р.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Татьяна</cp:lastModifiedBy>
  <cp:revision>15</cp:revision>
  <dcterms:created xsi:type="dcterms:W3CDTF">2013-08-17T08:34:50Z</dcterms:created>
  <dcterms:modified xsi:type="dcterms:W3CDTF">2015-12-04T08:24:36Z</dcterms:modified>
</cp:coreProperties>
</file>