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notesMasterIdLst>
    <p:notesMasterId r:id="rId142"/>
  </p:notesMasterIdLst>
  <p:sldIdLst>
    <p:sldId id="357" r:id="rId2"/>
    <p:sldId id="433" r:id="rId3"/>
    <p:sldId id="409" r:id="rId4"/>
    <p:sldId id="417" r:id="rId5"/>
    <p:sldId id="418" r:id="rId6"/>
    <p:sldId id="419" r:id="rId7"/>
    <p:sldId id="420" r:id="rId8"/>
    <p:sldId id="432" r:id="rId9"/>
    <p:sldId id="408" r:id="rId10"/>
    <p:sldId id="411" r:id="rId11"/>
    <p:sldId id="412" r:id="rId12"/>
    <p:sldId id="452" r:id="rId13"/>
    <p:sldId id="358" r:id="rId14"/>
    <p:sldId id="372" r:id="rId15"/>
    <p:sldId id="378" r:id="rId16"/>
    <p:sldId id="379" r:id="rId17"/>
    <p:sldId id="373" r:id="rId18"/>
    <p:sldId id="374" r:id="rId19"/>
    <p:sldId id="376" r:id="rId20"/>
    <p:sldId id="361" r:id="rId21"/>
    <p:sldId id="363" r:id="rId22"/>
    <p:sldId id="362" r:id="rId23"/>
    <p:sldId id="364" r:id="rId24"/>
    <p:sldId id="434" r:id="rId25"/>
    <p:sldId id="365" r:id="rId26"/>
    <p:sldId id="257" r:id="rId27"/>
    <p:sldId id="258" r:id="rId28"/>
    <p:sldId id="260" r:id="rId29"/>
    <p:sldId id="263" r:id="rId30"/>
    <p:sldId id="381" r:id="rId31"/>
    <p:sldId id="382" r:id="rId32"/>
    <p:sldId id="385" r:id="rId33"/>
    <p:sldId id="380" r:id="rId34"/>
    <p:sldId id="384" r:id="rId35"/>
    <p:sldId id="383" r:id="rId36"/>
    <p:sldId id="270" r:id="rId37"/>
    <p:sldId id="435" r:id="rId38"/>
    <p:sldId id="264" r:id="rId39"/>
    <p:sldId id="267" r:id="rId40"/>
    <p:sldId id="268" r:id="rId41"/>
    <p:sldId id="271" r:id="rId42"/>
    <p:sldId id="273" r:id="rId43"/>
    <p:sldId id="276" r:id="rId44"/>
    <p:sldId id="279" r:id="rId45"/>
    <p:sldId id="282" r:id="rId46"/>
    <p:sldId id="283" r:id="rId47"/>
    <p:sldId id="439" r:id="rId48"/>
    <p:sldId id="437" r:id="rId49"/>
    <p:sldId id="438" r:id="rId50"/>
    <p:sldId id="441" r:id="rId51"/>
    <p:sldId id="440" r:id="rId52"/>
    <p:sldId id="284" r:id="rId53"/>
    <p:sldId id="285" r:id="rId54"/>
    <p:sldId id="286" r:id="rId55"/>
    <p:sldId id="287" r:id="rId56"/>
    <p:sldId id="288" r:id="rId57"/>
    <p:sldId id="289" r:id="rId58"/>
    <p:sldId id="290" r:id="rId59"/>
    <p:sldId id="424" r:id="rId60"/>
    <p:sldId id="426" r:id="rId61"/>
    <p:sldId id="425" r:id="rId62"/>
    <p:sldId id="329" r:id="rId63"/>
    <p:sldId id="330" r:id="rId64"/>
    <p:sldId id="331" r:id="rId65"/>
    <p:sldId id="292" r:id="rId66"/>
    <p:sldId id="422" r:id="rId67"/>
    <p:sldId id="427" r:id="rId68"/>
    <p:sldId id="416" r:id="rId69"/>
    <p:sldId id="413" r:id="rId70"/>
    <p:sldId id="414" r:id="rId71"/>
    <p:sldId id="415" r:id="rId72"/>
    <p:sldId id="294" r:id="rId73"/>
    <p:sldId id="296" r:id="rId74"/>
    <p:sldId id="431" r:id="rId75"/>
    <p:sldId id="298" r:id="rId76"/>
    <p:sldId id="299" r:id="rId77"/>
    <p:sldId id="301" r:id="rId78"/>
    <p:sldId id="303" r:id="rId79"/>
    <p:sldId id="327" r:id="rId80"/>
    <p:sldId id="328" r:id="rId81"/>
    <p:sldId id="304" r:id="rId82"/>
    <p:sldId id="305" r:id="rId83"/>
    <p:sldId id="306" r:id="rId84"/>
    <p:sldId id="443" r:id="rId85"/>
    <p:sldId id="444" r:id="rId86"/>
    <p:sldId id="308" r:id="rId87"/>
    <p:sldId id="309" r:id="rId88"/>
    <p:sldId id="310" r:id="rId89"/>
    <p:sldId id="311" r:id="rId90"/>
    <p:sldId id="312" r:id="rId91"/>
    <p:sldId id="313" r:id="rId92"/>
    <p:sldId id="314" r:id="rId93"/>
    <p:sldId id="316" r:id="rId94"/>
    <p:sldId id="317" r:id="rId95"/>
    <p:sldId id="318" r:id="rId96"/>
    <p:sldId id="319" r:id="rId97"/>
    <p:sldId id="423" r:id="rId98"/>
    <p:sldId id="321" r:id="rId99"/>
    <p:sldId id="322" r:id="rId100"/>
    <p:sldId id="323" r:id="rId101"/>
    <p:sldId id="324" r:id="rId102"/>
    <p:sldId id="334" r:id="rId103"/>
    <p:sldId id="430" r:id="rId104"/>
    <p:sldId id="333" r:id="rId105"/>
    <p:sldId id="335" r:id="rId106"/>
    <p:sldId id="336" r:id="rId107"/>
    <p:sldId id="326" r:id="rId108"/>
    <p:sldId id="337" r:id="rId109"/>
    <p:sldId id="338" r:id="rId110"/>
    <p:sldId id="339" r:id="rId111"/>
    <p:sldId id="340" r:id="rId112"/>
    <p:sldId id="341" r:id="rId113"/>
    <p:sldId id="342" r:id="rId114"/>
    <p:sldId id="343" r:id="rId115"/>
    <p:sldId id="344" r:id="rId116"/>
    <p:sldId id="345" r:id="rId117"/>
    <p:sldId id="346" r:id="rId118"/>
    <p:sldId id="347" r:id="rId119"/>
    <p:sldId id="446" r:id="rId120"/>
    <p:sldId id="356" r:id="rId121"/>
    <p:sldId id="348" r:id="rId122"/>
    <p:sldId id="445" r:id="rId123"/>
    <p:sldId id="355" r:id="rId124"/>
    <p:sldId id="353" r:id="rId125"/>
    <p:sldId id="354" r:id="rId126"/>
    <p:sldId id="387" r:id="rId127"/>
    <p:sldId id="397" r:id="rId128"/>
    <p:sldId id="398" r:id="rId129"/>
    <p:sldId id="399" r:id="rId130"/>
    <p:sldId id="400" r:id="rId131"/>
    <p:sldId id="401" r:id="rId132"/>
    <p:sldId id="403" r:id="rId133"/>
    <p:sldId id="404" r:id="rId134"/>
    <p:sldId id="405" r:id="rId135"/>
    <p:sldId id="406" r:id="rId136"/>
    <p:sldId id="402" r:id="rId137"/>
    <p:sldId id="449" r:id="rId138"/>
    <p:sldId id="448" r:id="rId139"/>
    <p:sldId id="450" r:id="rId140"/>
    <p:sldId id="451" r:id="rId14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342" autoAdjust="0"/>
    <p:restoredTop sz="94660"/>
  </p:normalViewPr>
  <p:slideViewPr>
    <p:cSldViewPr>
      <p:cViewPr varScale="1">
        <p:scale>
          <a:sx n="92" d="100"/>
          <a:sy n="92" d="100"/>
        </p:scale>
        <p:origin x="312"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192CB2-EC6C-40E9-9850-A6C59158119E}" type="datetimeFigureOut">
              <a:rPr lang="uk-UA" smtClean="0"/>
              <a:pPr/>
              <a:t>21.02.2016</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5D12F0-F4A2-4771-840D-289A6FF22EFC}" type="slidenum">
              <a:rPr lang="uk-UA" smtClean="0"/>
              <a:pPr/>
              <a:t>‹#›</a:t>
            </a:fld>
            <a:endParaRPr lang="uk-UA"/>
          </a:p>
        </p:txBody>
      </p:sp>
    </p:spTree>
    <p:extLst>
      <p:ext uri="{BB962C8B-B14F-4D97-AF65-F5344CB8AC3E}">
        <p14:creationId xmlns:p14="http://schemas.microsoft.com/office/powerpoint/2010/main" val="1066541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8D5D12F0-F4A2-4771-840D-289A6FF22EFC}" type="slidenum">
              <a:rPr lang="uk-UA" smtClean="0"/>
              <a:pPr/>
              <a:t>7</a:t>
            </a:fld>
            <a:endParaRPr lang="uk-UA" dirty="0"/>
          </a:p>
        </p:txBody>
      </p:sp>
    </p:spTree>
    <p:extLst>
      <p:ext uri="{BB962C8B-B14F-4D97-AF65-F5344CB8AC3E}">
        <p14:creationId xmlns:p14="http://schemas.microsoft.com/office/powerpoint/2010/main" val="29399404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5B106E36-FD25-4E2D-B0AA-010F637433A0}" type="datetimeFigureOut">
              <a:rPr lang="ru-RU" smtClean="0"/>
              <a:pPr/>
              <a:t>21.02.2016</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725C68B6-61C2-468F-89AB-4B9F7531AA68}" type="slidenum">
              <a:rPr lang="ru-RU" smtClean="0"/>
              <a:pPr/>
              <a:t>‹#›</a:t>
            </a:fld>
            <a:endParaRPr lang="ru-RU"/>
          </a:p>
        </p:txBody>
      </p:sp>
    </p:spTree>
  </p:cSld>
  <p:clrMapOvr>
    <a:masterClrMapping/>
  </p:clrMapOvr>
  <p:transition>
    <p:strips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21.02.2016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transition>
    <p:strips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21.02.2016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transition>
    <p:strips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21.02.2016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7" name="Заголовок 6"/>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masterClrMapping/>
  </p:clrMapOvr>
  <p:transition>
    <p:strips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5B106E36-FD25-4E2D-B0AA-010F637433A0}" type="datetimeFigureOut">
              <a:rPr lang="ru-RU" smtClean="0"/>
              <a:pPr/>
              <a:t>21.02.2016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strips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21.02.2016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8" name="Заголовок 7"/>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p:strips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5B106E36-FD25-4E2D-B0AA-010F637433A0}" type="datetimeFigureOut">
              <a:rPr lang="ru-RU" smtClean="0"/>
              <a:pPr/>
              <a:t>21.02.2016</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transition>
    <p:strips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extLst/>
          </a:lstStyle>
          <a:p>
            <a:fld id="{5B106E36-FD25-4E2D-B0AA-010F637433A0}" type="datetimeFigureOut">
              <a:rPr lang="ru-RU" smtClean="0"/>
              <a:pPr/>
              <a:t>21.02.2016</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6" name="Заголовок 5"/>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p:strips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5B106E36-FD25-4E2D-B0AA-010F637433A0}" type="datetimeFigureOut">
              <a:rPr lang="ru-RU" smtClean="0"/>
              <a:pPr/>
              <a:t>21.02.2016</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transition>
    <p:strips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extLst/>
          </a:lstStyle>
          <a:p>
            <a:fld id="{5B106E36-FD25-4E2D-B0AA-010F637433A0}" type="datetimeFigureOut">
              <a:rPr lang="ru-RU" smtClean="0"/>
              <a:pPr/>
              <a:t>21.02.2016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transition>
    <p:strips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5B106E36-FD25-4E2D-B0AA-010F637433A0}" type="datetimeFigureOut">
              <a:rPr lang="ru-RU" smtClean="0"/>
              <a:pPr/>
              <a:t>21.02.2016</a:t>
            </a:fld>
            <a:endParaRPr lang="ru-RU"/>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ru-RU"/>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725C68B6-61C2-468F-89AB-4B9F7531AA68}" type="slidenum">
              <a:rPr lang="ru-RU" smtClean="0"/>
              <a:pPr/>
              <a:t>‹#›</a:t>
            </a:fld>
            <a:endParaRPr lang="ru-RU"/>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Полилиния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strips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chemeClr val="accent3">
                <a:lumMod val="60000"/>
                <a:lumOff val="40000"/>
              </a:schemeClr>
            </a:gs>
            <a:gs pos="100000">
              <a:srgbClr val="156B13"/>
            </a:gs>
          </a:gsLst>
          <a:lin ang="18900000" scaled="1"/>
          <a:tileRect/>
        </a:gradFill>
        <a:effectLst/>
      </p:bgPr>
    </p:bg>
    <p:spTree>
      <p:nvGrpSpPr>
        <p:cNvPr id="1" name=""/>
        <p:cNvGrpSpPr/>
        <p:nvPr/>
      </p:nvGrpSpPr>
      <p:grpSpPr>
        <a:xfrm>
          <a:off x="0" y="0"/>
          <a:ext cx="0" cy="0"/>
          <a:chOff x="0" y="0"/>
          <a:chExt cx="0" cy="0"/>
        </a:xfrm>
      </p:grpSpPr>
      <p:sp>
        <p:nvSpPr>
          <p:cNvPr id="13" name="Полилиния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Полилиния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B106E36-FD25-4E2D-B0AA-010F637433A0}" type="datetimeFigureOut">
              <a:rPr lang="ru-RU" smtClean="0"/>
              <a:pPr/>
              <a:t>21.02.2016</a:t>
            </a:fld>
            <a:endParaRPr lang="ru-RU"/>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ru-RU"/>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ransition>
    <p:strips dir="ru"/>
  </p:transition>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65.jpeg"/><Relationship Id="rId1" Type="http://schemas.openxmlformats.org/officeDocument/2006/relationships/slideLayout" Target="../slideLayouts/slideLayout7.xml"/><Relationship Id="rId6" Type="http://schemas.openxmlformats.org/officeDocument/2006/relationships/image" Target="../media/image170.jpeg"/><Relationship Id="rId5" Type="http://schemas.openxmlformats.org/officeDocument/2006/relationships/image" Target="../media/image268.jpeg"/><Relationship Id="rId4" Type="http://schemas.openxmlformats.org/officeDocument/2006/relationships/image" Target="../media/image267.jpeg"/></Relationships>
</file>

<file path=ppt/slides/_rels/slide102.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7.xml"/><Relationship Id="rId4" Type="http://schemas.openxmlformats.org/officeDocument/2006/relationships/image" Target="../media/image271.jpeg"/></Relationships>
</file>

<file path=ppt/slides/_rels/slide103.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jpeg"/><Relationship Id="rId1" Type="http://schemas.openxmlformats.org/officeDocument/2006/relationships/slideLayout" Target="../slideLayouts/slideLayout7.xml"/><Relationship Id="rId4" Type="http://schemas.openxmlformats.org/officeDocument/2006/relationships/image" Target="../media/image274.jpeg"/></Relationships>
</file>

<file path=ppt/slides/_rels/slide104.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275.jpeg"/><Relationship Id="rId1" Type="http://schemas.openxmlformats.org/officeDocument/2006/relationships/slideLayout" Target="../slideLayouts/slideLayout7.xml"/><Relationship Id="rId4" Type="http://schemas.openxmlformats.org/officeDocument/2006/relationships/image" Target="../media/image277.jpeg"/></Relationships>
</file>

<file path=ppt/slides/_rels/slide105.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image" Target="../media/image278.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image" Target="../media/image281.jpeg"/><Relationship Id="rId1" Type="http://schemas.openxmlformats.org/officeDocument/2006/relationships/slideLayout" Target="../slideLayouts/slideLayout7.xml"/><Relationship Id="rId6" Type="http://schemas.openxmlformats.org/officeDocument/2006/relationships/image" Target="../media/image262.jpeg"/><Relationship Id="rId5" Type="http://schemas.openxmlformats.org/officeDocument/2006/relationships/image" Target="../media/image284.jpeg"/><Relationship Id="rId4" Type="http://schemas.openxmlformats.org/officeDocument/2006/relationships/image" Target="../media/image283.jpeg"/></Relationships>
</file>

<file path=ppt/slides/_rels/slide108.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image" Target="../media/image28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image" Target="../media/image288.jpeg"/><Relationship Id="rId1" Type="http://schemas.openxmlformats.org/officeDocument/2006/relationships/slideLayout" Target="../slideLayouts/slideLayout7.xml"/><Relationship Id="rId4" Type="http://schemas.openxmlformats.org/officeDocument/2006/relationships/image" Target="../media/image290.jpeg"/></Relationships>
</file>

<file path=ppt/slides/_rels/slide111.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image" Target="../media/image291.jpeg"/><Relationship Id="rId1" Type="http://schemas.openxmlformats.org/officeDocument/2006/relationships/slideLayout" Target="../slideLayouts/slideLayout7.xml"/><Relationship Id="rId6" Type="http://schemas.openxmlformats.org/officeDocument/2006/relationships/image" Target="../media/image295.jpeg"/><Relationship Id="rId5" Type="http://schemas.openxmlformats.org/officeDocument/2006/relationships/image" Target="../media/image294.jpeg"/><Relationship Id="rId4" Type="http://schemas.openxmlformats.org/officeDocument/2006/relationships/image" Target="../media/image293.jpeg"/></Relationships>
</file>

<file path=ppt/slides/_rels/slide112.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296.jpeg"/><Relationship Id="rId1" Type="http://schemas.openxmlformats.org/officeDocument/2006/relationships/slideLayout" Target="../slideLayouts/slideLayout7.xml"/><Relationship Id="rId4" Type="http://schemas.openxmlformats.org/officeDocument/2006/relationships/image" Target="../media/image298.jpeg"/></Relationships>
</file>

<file path=ppt/slides/_rels/slide113.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image" Target="../media/image299.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image" Target="../media/image301.jpeg"/><Relationship Id="rId1" Type="http://schemas.openxmlformats.org/officeDocument/2006/relationships/slideLayout" Target="../slideLayouts/slideLayout7.xml"/><Relationship Id="rId5" Type="http://schemas.openxmlformats.org/officeDocument/2006/relationships/image" Target="../media/image303.jpeg"/><Relationship Id="rId4" Type="http://schemas.openxmlformats.org/officeDocument/2006/relationships/image" Target="../media/image298.jpeg"/></Relationships>
</file>

<file path=ppt/slides/_rels/slide115.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image" Target="../media/image304.jpeg"/><Relationship Id="rId1" Type="http://schemas.openxmlformats.org/officeDocument/2006/relationships/slideLayout" Target="../slideLayouts/slideLayout7.xml"/><Relationship Id="rId4" Type="http://schemas.openxmlformats.org/officeDocument/2006/relationships/image" Target="../media/image306.jpeg"/></Relationships>
</file>

<file path=ppt/slides/_rels/slide116.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image" Target="../media/image307.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image" Target="../media/image309.jpeg"/><Relationship Id="rId1" Type="http://schemas.openxmlformats.org/officeDocument/2006/relationships/slideLayout" Target="../slideLayouts/slideLayout7.xml"/><Relationship Id="rId4" Type="http://schemas.openxmlformats.org/officeDocument/2006/relationships/image" Target="../media/image311.jpeg"/></Relationships>
</file>

<file path=ppt/slides/_rels/slide11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312.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314.jpeg"/><Relationship Id="rId7" Type="http://schemas.openxmlformats.org/officeDocument/2006/relationships/image" Target="../media/image318.png"/><Relationship Id="rId2" Type="http://schemas.openxmlformats.org/officeDocument/2006/relationships/image" Target="../media/image313.jpeg"/><Relationship Id="rId1" Type="http://schemas.openxmlformats.org/officeDocument/2006/relationships/slideLayout" Target="../slideLayouts/slideLayout7.xml"/><Relationship Id="rId6" Type="http://schemas.openxmlformats.org/officeDocument/2006/relationships/image" Target="../media/image317.gif"/><Relationship Id="rId5" Type="http://schemas.openxmlformats.org/officeDocument/2006/relationships/image" Target="../media/image316.gif"/><Relationship Id="rId4" Type="http://schemas.openxmlformats.org/officeDocument/2006/relationships/image" Target="../media/image315.jpe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image" Target="../media/image319.jpeg"/><Relationship Id="rId1" Type="http://schemas.openxmlformats.org/officeDocument/2006/relationships/slideLayout" Target="../slideLayouts/slideLayout7.xml"/><Relationship Id="rId4" Type="http://schemas.openxmlformats.org/officeDocument/2006/relationships/image" Target="../media/image321.jpeg"/></Relationships>
</file>

<file path=ppt/slides/_rels/slide121.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image" Target="../media/image322.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hyperlink" Target="&#1055;&#1088;&#1080;&#1074;&#1110;&#1090;&#1072;&#1085;&#1085;&#1103;%2011%20-%20&#1040;.avi" TargetMode="External"/><Relationship Id="rId2" Type="http://schemas.openxmlformats.org/officeDocument/2006/relationships/image" Target="../media/image324.gif"/><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25.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326.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327.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329.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331.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332.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333.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image" Target="../media/image298.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334.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335.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image" Target="../media/image336.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33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1047;&#1085;&#1072;&#1081;&#1086;&#1084;&#1089;&#1090;&#1074;&#1086;%2022.05.15.mp4" TargetMode="External"/><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0.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hyperlink" Target="&#1054;&#1089;&#1090;%20&#1076;&#1079;&#1074;&#1086;&#1085;%20&#1092;&#1110;&#1085;&#1072;&#1083;/&#1064;&#1077;&#1076;&#1077;&#1074;&#1088;%20&#1075;&#1086;&#1090;&#1086;&#1074;&#1086;.avi" TargetMode="Externa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1064;&#1077;&#1076;&#1077;&#1074;&#1088;.avi"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1055;&#1086;&#1089;&#1074;&#1103;&#1090;&#1072;%20&#1074;%205%20-%20&#1082;&#1083;&#1072;&#1089;&#1085;&#1080;&#1082;&#1080;.mp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M2U01007.MPG" TargetMode="External"/><Relationship Id="rId1" Type="http://schemas.openxmlformats.org/officeDocument/2006/relationships/slideLayout" Target="../slideLayouts/slideLayout7.xml"/><Relationship Id="rId5" Type="http://schemas.openxmlformats.org/officeDocument/2006/relationships/image" Target="../media/image46.gif"/><Relationship Id="rId4" Type="http://schemas.openxmlformats.org/officeDocument/2006/relationships/image" Target="../media/image45.gif"/></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hyperlink" Target="&#1071;&#1082;&#1097;&#1086;%20&#1073;%20&#1103;%20&#1073;&#1091;&#1074;%20&#1087;&#1088;&#1077;&#1079;&#1080;&#1076;&#1077;&#1085;&#1090;&#1086;&#1084;.mp4" TargetMode="External"/><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1059;&#1082;&#1088;&#1072;&#1111;&#1085;&#1072;%20-%20&#1094;&#1077;%20&#1103;.mp4" TargetMode="External"/><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hyperlink" Target="&#1055;&#1110;&#1076;&#1090;&#1088;&#1080;&#1084;&#1082;&#1072;%20&#1076;&#1110;&#1074;&#1095;&#1072;&#1090;.avi" TargetMode="External"/><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jpeg"/></Relationships>
</file>

<file path=ppt/slides/_rels/slide4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hyperlink" Target="file:///D:\&#1052;&#1072;&#1084;&#1091;&#1089;&#1103;\&#1052;&#1086;&#1111;%20&#1088;&#1086;&#1073;&#1086;&#1090;&#1080;\&#1050;&#1072;&#1083;&#1080;&#1085;&#1072;%20&#1087;&#1088;&#1077;&#1079;&#1077;&#1085;&#1090;&#1072;&#1094;&#1110;&#1103;\&#1042;&#1110;&#1076;&#1077;&#1086;&#1072;&#1083;&#1100;&#1084;&#1072;&#1085;&#1072;&#1093;%20%20&#1055;&#1086;&#1089;&#1072;&#1076;&#1080;%20&#1082;&#1072;&#1083;&#1080;&#1085;&#1091;%20&#1073;&#1110;&#1083;&#1103;%20&#1096;&#1082;&#1086;&#1083;&#1080;.avi"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1042;&#1110;&#1076;&#1077;&#1086;&#1072;&#1083;&#1100;&#1084;&#1072;&#1085;&#1072;&#1093;%20%20&#1055;&#1086;&#1089;&#1072;&#1076;&#1080;%20&#1082;&#1072;&#1083;&#1080;&#1085;&#1091;%20&#1073;&#1110;&#1083;&#1103;%20&#1096;&#1082;&#1086;&#1083;&#1080;.av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28.png"/><Relationship Id="rId2" Type="http://schemas.openxmlformats.org/officeDocument/2006/relationships/hyperlink" Target="file:///D:\&#1052;&#1072;&#1084;&#1091;&#1089;&#1103;\&#1052;&#1086;&#1111;%20&#1088;&#1086;&#1073;&#1086;&#1090;&#1080;\&#1050;&#1072;&#1083;&#1080;&#1085;&#1072;%20&#1087;&#1088;&#1077;&#1079;&#1077;&#1085;&#1090;&#1072;&#1094;&#1110;&#1103;\&#1042;&#1110;&#1090;&#1072;&#1108;&#1084;&#1086;,%20&#1088;&#1110;&#1076;&#1085;&#1072;%20&#1096;&#1082;&#1086;&#1083;&#1086;!.avi" TargetMode="External"/><Relationship Id="rId1" Type="http://schemas.openxmlformats.org/officeDocument/2006/relationships/slideLayout" Target="../slideLayouts/slideLayout7.xml"/><Relationship Id="rId6" Type="http://schemas.openxmlformats.org/officeDocument/2006/relationships/hyperlink" Target="&#1042;&#1110;&#1090;&#1072;&#1108;&#1084;&#1086;,%20&#1088;&#1110;&#1076;&#1085;&#1072;%20&#1096;&#1082;&#1086;&#1083;&#1086;!.avi" TargetMode="External"/><Relationship Id="rId5" Type="http://schemas.openxmlformats.org/officeDocument/2006/relationships/image" Target="../media/image109.gif"/><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5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117.jpeg"/></Relationships>
</file>

<file path=ppt/slides/_rels/slide5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5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5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5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 Id="rId5" Type="http://schemas.openxmlformats.org/officeDocument/2006/relationships/image" Target="../media/image130.jpeg"/><Relationship Id="rId4" Type="http://schemas.openxmlformats.org/officeDocument/2006/relationships/image" Target="../media/image129.jpeg"/></Relationships>
</file>

<file path=ppt/slides/_rels/slide5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5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hyperlink" Target="&#1071;&#1088;&#1084;&#1072;&#1088;&#1086;&#1082;.avi" TargetMode="External"/><Relationship Id="rId4" Type="http://schemas.openxmlformats.org/officeDocument/2006/relationships/image" Target="../media/image136.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6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hyperlink" Target="&#1053;&#1086;&#1074;&#1086;&#1088;&#1110;&#1095;&#1085;&#1072;%20&#1082;&#1072;&#1079;&#1082;&#1072;.MPG" TargetMode="External"/><Relationship Id="rId4" Type="http://schemas.openxmlformats.org/officeDocument/2006/relationships/image" Target="../media/image142.jpeg"/></Relationships>
</file>

<file path=ppt/slides/_rels/slide6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 Id="rId5" Type="http://schemas.openxmlformats.org/officeDocument/2006/relationships/image" Target="../media/image146.jpeg"/><Relationship Id="rId4" Type="http://schemas.openxmlformats.org/officeDocument/2006/relationships/image" Target="../media/image145.jpeg"/></Relationships>
</file>

<file path=ppt/slides/_rels/slide6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 Id="rId5" Type="http://schemas.openxmlformats.org/officeDocument/2006/relationships/image" Target="../media/image150.jpeg"/><Relationship Id="rId4" Type="http://schemas.openxmlformats.org/officeDocument/2006/relationships/image" Target="../media/image149.jpeg"/></Relationships>
</file>

<file path=ppt/slides/_rels/slide6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6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 Id="rId5" Type="http://schemas.openxmlformats.org/officeDocument/2006/relationships/image" Target="../media/image157.jpeg"/><Relationship Id="rId4" Type="http://schemas.openxmlformats.org/officeDocument/2006/relationships/image" Target="../media/image156.jpeg"/></Relationships>
</file>

<file path=ppt/slides/_rels/slide66.xml.rels><?xml version="1.0" encoding="UTF-8" standalone="yes"?>
<Relationships xmlns="http://schemas.openxmlformats.org/package/2006/relationships"><Relationship Id="rId3" Type="http://schemas.openxmlformats.org/officeDocument/2006/relationships/image" Target="../media/image159.jpeg"/><Relationship Id="rId7" Type="http://schemas.openxmlformats.org/officeDocument/2006/relationships/image" Target="../media/image163.jpeg"/><Relationship Id="rId2" Type="http://schemas.openxmlformats.org/officeDocument/2006/relationships/image" Target="../media/image158.jpeg"/><Relationship Id="rId1" Type="http://schemas.openxmlformats.org/officeDocument/2006/relationships/slideLayout" Target="../slideLayouts/slideLayout7.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6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 Id="rId5" Type="http://schemas.openxmlformats.org/officeDocument/2006/relationships/image" Target="../media/image167.gif"/><Relationship Id="rId4" Type="http://schemas.openxmlformats.org/officeDocument/2006/relationships/image" Target="../media/image166.gif"/></Relationships>
</file>

<file path=ppt/slides/_rels/slide68.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emf"/><Relationship Id="rId1" Type="http://schemas.openxmlformats.org/officeDocument/2006/relationships/slideLayout" Target="../slideLayouts/slideLayout7.xml"/><Relationship Id="rId4" Type="http://schemas.openxmlformats.org/officeDocument/2006/relationships/image" Target="../media/image173.jpeg"/></Relationships>
</file>

<file path=ppt/slides/_rels/slide7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7.xml"/><Relationship Id="rId4" Type="http://schemas.openxmlformats.org/officeDocument/2006/relationships/image" Target="../media/image176.jpeg"/></Relationships>
</file>

<file path=ppt/slides/_rels/slide7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7.xml"/><Relationship Id="rId5" Type="http://schemas.openxmlformats.org/officeDocument/2006/relationships/image" Target="../media/image180.jpeg"/><Relationship Id="rId4" Type="http://schemas.openxmlformats.org/officeDocument/2006/relationships/image" Target="../media/image179.jpeg"/></Relationships>
</file>

<file path=ppt/slides/_rels/slide7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7.xml"/><Relationship Id="rId5" Type="http://schemas.openxmlformats.org/officeDocument/2006/relationships/image" Target="../media/image184.gif"/><Relationship Id="rId4" Type="http://schemas.openxmlformats.org/officeDocument/2006/relationships/image" Target="../media/image183.jpeg"/></Relationships>
</file>

<file path=ppt/slides/_rels/slide7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7.xml"/><Relationship Id="rId5" Type="http://schemas.openxmlformats.org/officeDocument/2006/relationships/image" Target="../media/image188.jpeg"/><Relationship Id="rId4" Type="http://schemas.openxmlformats.org/officeDocument/2006/relationships/image" Target="../media/image187.jpeg"/></Relationships>
</file>

<file path=ppt/slides/_rels/slide7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7.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7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7.xml"/><Relationship Id="rId5" Type="http://schemas.openxmlformats.org/officeDocument/2006/relationships/image" Target="../media/image197.jpeg"/><Relationship Id="rId4" Type="http://schemas.openxmlformats.org/officeDocument/2006/relationships/image" Target="../media/image196.jpeg"/></Relationships>
</file>

<file path=ppt/slides/_rels/slide78.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7.xml"/><Relationship Id="rId5" Type="http://schemas.openxmlformats.org/officeDocument/2006/relationships/image" Target="../media/image202.jpeg"/><Relationship Id="rId4" Type="http://schemas.openxmlformats.org/officeDocument/2006/relationships/image" Target="../media/image173.jpeg"/></Relationships>
</file>

<file path=ppt/slides/_rels/slide8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7.xml"/><Relationship Id="rId4" Type="http://schemas.openxmlformats.org/officeDocument/2006/relationships/image" Target="../media/image205.jpeg"/></Relationships>
</file>

<file path=ppt/slides/_rels/slide8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png"/><Relationship Id="rId1" Type="http://schemas.openxmlformats.org/officeDocument/2006/relationships/slideLayout" Target="../slideLayouts/slideLayout7.xml"/><Relationship Id="rId5" Type="http://schemas.openxmlformats.org/officeDocument/2006/relationships/image" Target="../media/image212.jpeg"/><Relationship Id="rId4" Type="http://schemas.openxmlformats.org/officeDocument/2006/relationships/image" Target="../media/image211.jpeg"/></Relationships>
</file>

<file path=ppt/slides/_rels/slide8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7.xml"/><Relationship Id="rId5" Type="http://schemas.openxmlformats.org/officeDocument/2006/relationships/image" Target="../media/image216.jpeg"/><Relationship Id="rId4" Type="http://schemas.openxmlformats.org/officeDocument/2006/relationships/image" Target="../media/image215.jpeg"/></Relationships>
</file>

<file path=ppt/slides/_rels/slide86.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7.xml"/><Relationship Id="rId4" Type="http://schemas.openxmlformats.org/officeDocument/2006/relationships/image" Target="../media/image219.jpeg"/></Relationships>
</file>

<file path=ppt/slides/_rels/slide87.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7.xml"/><Relationship Id="rId4" Type="http://schemas.openxmlformats.org/officeDocument/2006/relationships/image" Target="../media/image224.jpeg"/></Relationships>
</file>

<file path=ppt/slides/_rels/slide8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1052;&#1080;-&#1082;&#1083;&#1072;&#1089;!.MPG" TargetMode="External"/><Relationship Id="rId2" Type="http://schemas.openxmlformats.org/officeDocument/2006/relationships/image" Target="../media/image227.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1.xml.rels><?xml version="1.0" encoding="UTF-8" standalone="yes"?>
<Relationships xmlns="http://schemas.openxmlformats.org/package/2006/relationships"><Relationship Id="rId3" Type="http://schemas.openxmlformats.org/officeDocument/2006/relationships/image" Target="../media/image229.jpeg"/><Relationship Id="rId7" Type="http://schemas.openxmlformats.org/officeDocument/2006/relationships/image" Target="../media/image233.png"/><Relationship Id="rId2" Type="http://schemas.openxmlformats.org/officeDocument/2006/relationships/image" Target="../media/image228.jpeg"/><Relationship Id="rId1" Type="http://schemas.openxmlformats.org/officeDocument/2006/relationships/slideLayout" Target="../slideLayouts/slideLayout7.xml"/><Relationship Id="rId6" Type="http://schemas.openxmlformats.org/officeDocument/2006/relationships/image" Target="../media/image232.jpeg"/><Relationship Id="rId5" Type="http://schemas.openxmlformats.org/officeDocument/2006/relationships/image" Target="../media/image231.jpeg"/><Relationship Id="rId4" Type="http://schemas.openxmlformats.org/officeDocument/2006/relationships/image" Target="../media/image230.jpeg"/></Relationships>
</file>

<file path=ppt/slides/_rels/slide92.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7.xml"/><Relationship Id="rId4" Type="http://schemas.openxmlformats.org/officeDocument/2006/relationships/image" Target="../media/image236.jpeg"/></Relationships>
</file>

<file path=ppt/slides/_rels/slide93.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7.xml"/><Relationship Id="rId4" Type="http://schemas.openxmlformats.org/officeDocument/2006/relationships/image" Target="../media/image239.jpeg"/></Relationships>
</file>

<file path=ppt/slides/_rels/slide94.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7.xml"/><Relationship Id="rId5" Type="http://schemas.openxmlformats.org/officeDocument/2006/relationships/image" Target="../media/image243.jpeg"/><Relationship Id="rId4" Type="http://schemas.openxmlformats.org/officeDocument/2006/relationships/image" Target="../media/image242.jpeg"/></Relationships>
</file>

<file path=ppt/slides/_rels/slide95.xml.rels><?xml version="1.0" encoding="UTF-8" standalone="yes"?>
<Relationships xmlns="http://schemas.openxmlformats.org/package/2006/relationships"><Relationship Id="rId3" Type="http://schemas.openxmlformats.org/officeDocument/2006/relationships/image" Target="../media/image245.jpeg"/><Relationship Id="rId7" Type="http://schemas.openxmlformats.org/officeDocument/2006/relationships/image" Target="../media/image249.jpeg"/><Relationship Id="rId2" Type="http://schemas.openxmlformats.org/officeDocument/2006/relationships/image" Target="../media/image244.jpeg"/><Relationship Id="rId1" Type="http://schemas.openxmlformats.org/officeDocument/2006/relationships/slideLayout" Target="../slideLayouts/slideLayout7.xml"/><Relationship Id="rId6" Type="http://schemas.openxmlformats.org/officeDocument/2006/relationships/image" Target="../media/image248.jpeg"/><Relationship Id="rId5" Type="http://schemas.openxmlformats.org/officeDocument/2006/relationships/image" Target="../media/image247.jpeg"/><Relationship Id="rId4" Type="http://schemas.openxmlformats.org/officeDocument/2006/relationships/image" Target="../media/image246.jpeg"/></Relationships>
</file>

<file path=ppt/slides/_rels/slide96.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0.jpeg"/><Relationship Id="rId1" Type="http://schemas.openxmlformats.org/officeDocument/2006/relationships/slideLayout" Target="../slideLayouts/slideLayout7.xml"/><Relationship Id="rId4" Type="http://schemas.openxmlformats.org/officeDocument/2006/relationships/image" Target="../media/image252.jpeg"/></Relationships>
</file>

<file path=ppt/slides/_rels/slide97.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7.xml"/><Relationship Id="rId5" Type="http://schemas.openxmlformats.org/officeDocument/2006/relationships/image" Target="../media/image256.png"/><Relationship Id="rId4" Type="http://schemas.openxmlformats.org/officeDocument/2006/relationships/image" Target="../media/image255.jpeg"/></Relationships>
</file>

<file path=ppt/slides/_rels/slide98.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jpeg"/><Relationship Id="rId1" Type="http://schemas.openxmlformats.org/officeDocument/2006/relationships/slideLayout" Target="../slideLayouts/slideLayout7.xml"/><Relationship Id="rId5" Type="http://schemas.openxmlformats.org/officeDocument/2006/relationships/image" Target="../media/image262.jpeg"/><Relationship Id="rId4" Type="http://schemas.openxmlformats.org/officeDocument/2006/relationships/image" Target="../media/image2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
          <p:cNvSpPr>
            <a:spLocks noChangeArrowheads="1"/>
          </p:cNvSpPr>
          <p:nvPr/>
        </p:nvSpPr>
        <p:spPr bwMode="auto">
          <a:xfrm>
            <a:off x="323528" y="725450"/>
            <a:ext cx="9361040" cy="13542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3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ЩОДЕННИК КЛАСНОГО КЕРІВНИКА.</a:t>
            </a:r>
            <a:endParaRPr kumimoji="0" lang="ru-RU" sz="3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КУЗЬ В.М.</a:t>
            </a:r>
            <a:endParaRPr kumimoji="0" lang="ru-RU" sz="2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
        <p:nvSpPr>
          <p:cNvPr id="120833" name="Rectangle 1"/>
          <p:cNvSpPr>
            <a:spLocks noChangeArrowheads="1"/>
          </p:cNvSpPr>
          <p:nvPr/>
        </p:nvSpPr>
        <p:spPr bwMode="auto">
          <a:xfrm>
            <a:off x="467544" y="4538267"/>
            <a:ext cx="525658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Проблема над якою працює вчитель:</a:t>
            </a:r>
            <a:endParaRPr kumimoji="0" lang="ru-RU" sz="2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Формування класного колективу шляхом розвитку ціннісного ставлення до свого соціального </a:t>
            </a:r>
            <a:r>
              <a:rPr kumimoji="0" lang="uk-UA"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Я</a:t>
            </a:r>
            <a:r>
              <a:rPr kumimoji="0" lang="uk-UA"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uk-UA" b="0" i="0" u="none" strike="noStrike" cap="none" normalizeH="0" baseline="0" dirty="0" smtClean="0">
              <a:ln>
                <a:noFill/>
              </a:ln>
              <a:solidFill>
                <a:schemeClr val="tx1"/>
              </a:solidFill>
              <a:effectLst/>
              <a:latin typeface="Arial" pitchFamily="34" charset="0"/>
            </a:endParaRPr>
          </a:p>
        </p:txBody>
      </p:sp>
      <p:pic>
        <p:nvPicPr>
          <p:cNvPr id="120834" name="Picture 2" descr="E:\АТЕСТАЦІЯ\до атестації\апр.jpeg"/>
          <p:cNvPicPr>
            <a:picLocks noChangeAspect="1" noChangeArrowheads="1"/>
          </p:cNvPicPr>
          <p:nvPr/>
        </p:nvPicPr>
        <p:blipFill>
          <a:blip r:embed="rId2" cstate="print"/>
          <a:srcRect/>
          <a:stretch>
            <a:fillRect/>
          </a:stretch>
        </p:blipFill>
        <p:spPr bwMode="auto">
          <a:xfrm>
            <a:off x="5652120" y="3645024"/>
            <a:ext cx="3142853" cy="2943597"/>
          </a:xfrm>
          <a:prstGeom prst="rect">
            <a:avLst/>
          </a:prstGeom>
          <a:noFill/>
        </p:spPr>
      </p:pic>
    </p:spTree>
  </p:cSld>
  <p:clrMapOvr>
    <a:masterClrMapping/>
  </p:clrMapOvr>
  <p:transition>
    <p:strips dir="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Pictures\З ФОТIКА\мамина прещентація\передслово перед переліком учнів.jpg"/>
          <p:cNvPicPr>
            <a:picLocks noChangeAspect="1" noChangeArrowheads="1"/>
          </p:cNvPicPr>
          <p:nvPr/>
        </p:nvPicPr>
        <p:blipFill>
          <a:blip r:embed="rId2" cstate="print"/>
          <a:srcRect/>
          <a:stretch>
            <a:fillRect/>
          </a:stretch>
        </p:blipFill>
        <p:spPr bwMode="auto">
          <a:xfrm>
            <a:off x="0" y="0"/>
            <a:ext cx="9468544" cy="7391194"/>
          </a:xfrm>
          <a:prstGeom prst="rect">
            <a:avLst/>
          </a:prstGeom>
          <a:noFill/>
        </p:spPr>
      </p:pic>
    </p:spTree>
  </p:cSld>
  <p:clrMapOvr>
    <a:masterClrMapping/>
  </p:clrMapOvr>
  <p:transition>
    <p:strips dir="ru"/>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descr="D:\Pictures\З ФОТIКА\+Умань\Умань\DSC00277.JPG"/>
          <p:cNvPicPr>
            <a:picLocks noChangeAspect="1" noChangeArrowheads="1"/>
          </p:cNvPicPr>
          <p:nvPr/>
        </p:nvPicPr>
        <p:blipFill>
          <a:blip r:embed="rId2" cstate="print"/>
          <a:srcRect/>
          <a:stretch>
            <a:fillRect/>
          </a:stretch>
        </p:blipFill>
        <p:spPr bwMode="auto">
          <a:xfrm>
            <a:off x="539552" y="742357"/>
            <a:ext cx="8208912" cy="5661317"/>
          </a:xfrm>
          <a:prstGeom prst="rect">
            <a:avLst/>
          </a:prstGeom>
          <a:ln w="228600" cap="sq" cmpd="thickThin">
            <a:solidFill>
              <a:schemeClr val="accent2">
                <a:lumMod val="75000"/>
              </a:schemeClr>
            </a:solidFill>
            <a:prstDash val="solid"/>
            <a:miter lim="800000"/>
          </a:ln>
          <a:effectLst>
            <a:innerShdw blurRad="76200">
              <a:srgbClr val="000000"/>
            </a:innerShdw>
          </a:effectLst>
        </p:spPr>
      </p:pic>
      <p:pic>
        <p:nvPicPr>
          <p:cNvPr id="24577" name="Picture 1" descr="E:\АТЕСТАЦІЯ\до атестації\imagesкен.jpeg"/>
          <p:cNvPicPr>
            <a:picLocks noChangeAspect="1" noChangeArrowheads="1"/>
          </p:cNvPicPr>
          <p:nvPr/>
        </p:nvPicPr>
        <p:blipFill>
          <a:blip r:embed="rId3" cstate="print"/>
          <a:srcRect/>
          <a:stretch>
            <a:fillRect/>
          </a:stretch>
        </p:blipFill>
        <p:spPr bwMode="auto">
          <a:xfrm>
            <a:off x="6905625" y="4819650"/>
            <a:ext cx="2238375" cy="2038350"/>
          </a:xfrm>
          <a:prstGeom prst="rect">
            <a:avLst/>
          </a:prstGeom>
          <a:noFill/>
        </p:spPr>
      </p:pic>
      <p:sp>
        <p:nvSpPr>
          <p:cNvPr id="24578" name="Rectangle 2"/>
          <p:cNvSpPr>
            <a:spLocks noChangeArrowheads="1"/>
          </p:cNvSpPr>
          <p:nvPr/>
        </p:nvSpPr>
        <p:spPr bwMode="auto">
          <a:xfrm>
            <a:off x="179512" y="-85700"/>
            <a:ext cx="871296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4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ТУРИЗМ</a:t>
            </a:r>
            <a:endParaRPr kumimoji="0" lang="uk-UA" sz="40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strips dir="ru"/>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descr="D:\Pictures\З ФОТIКА\+Умань\Умань\DSC00273.JPG"/>
          <p:cNvPicPr>
            <a:picLocks noChangeAspect="1" noChangeArrowheads="1"/>
          </p:cNvPicPr>
          <p:nvPr/>
        </p:nvPicPr>
        <p:blipFill>
          <a:blip r:embed="rId2" cstate="print"/>
          <a:srcRect/>
          <a:stretch>
            <a:fillRect/>
          </a:stretch>
        </p:blipFill>
        <p:spPr bwMode="auto">
          <a:xfrm>
            <a:off x="395537" y="260648"/>
            <a:ext cx="4680520" cy="3384376"/>
          </a:xfrm>
          <a:prstGeom prst="rect">
            <a:avLst/>
          </a:prstGeom>
          <a:noFill/>
        </p:spPr>
      </p:pic>
      <p:pic>
        <p:nvPicPr>
          <p:cNvPr id="72706" name="Picture 2" descr="D:\Pictures\З ФОТIКА\+Умань\Умань\DSC00275.JPG"/>
          <p:cNvPicPr>
            <a:picLocks noChangeAspect="1" noChangeArrowheads="1"/>
          </p:cNvPicPr>
          <p:nvPr/>
        </p:nvPicPr>
        <p:blipFill>
          <a:blip r:embed="rId3" cstate="print"/>
          <a:srcRect/>
          <a:stretch>
            <a:fillRect/>
          </a:stretch>
        </p:blipFill>
        <p:spPr bwMode="auto">
          <a:xfrm>
            <a:off x="4355976" y="3212976"/>
            <a:ext cx="4550271" cy="3412263"/>
          </a:xfrm>
          <a:prstGeom prst="rect">
            <a:avLst/>
          </a:prstGeom>
          <a:noFill/>
        </p:spPr>
      </p:pic>
      <p:pic>
        <p:nvPicPr>
          <p:cNvPr id="34819" name="Picture 3" descr="E:\АТЕСТАЦІЯ\до атестації\дд.jpeg"/>
          <p:cNvPicPr>
            <a:picLocks noChangeAspect="1" noChangeArrowheads="1"/>
          </p:cNvPicPr>
          <p:nvPr/>
        </p:nvPicPr>
        <p:blipFill>
          <a:blip r:embed="rId4" cstate="print"/>
          <a:srcRect/>
          <a:stretch>
            <a:fillRect/>
          </a:stretch>
        </p:blipFill>
        <p:spPr bwMode="auto">
          <a:xfrm>
            <a:off x="5076056" y="1700808"/>
            <a:ext cx="2088232" cy="1450161"/>
          </a:xfrm>
          <a:prstGeom prst="rect">
            <a:avLst/>
          </a:prstGeom>
          <a:noFill/>
        </p:spPr>
      </p:pic>
      <p:pic>
        <p:nvPicPr>
          <p:cNvPr id="34820" name="Picture 4" descr="E:\АТЕСТАЦІЯ\до атестації\аа.jpeg"/>
          <p:cNvPicPr>
            <a:picLocks noChangeAspect="1" noChangeArrowheads="1"/>
          </p:cNvPicPr>
          <p:nvPr/>
        </p:nvPicPr>
        <p:blipFill>
          <a:blip r:embed="rId5" cstate="print"/>
          <a:srcRect/>
          <a:stretch>
            <a:fillRect/>
          </a:stretch>
        </p:blipFill>
        <p:spPr bwMode="auto">
          <a:xfrm>
            <a:off x="1331640" y="4365104"/>
            <a:ext cx="1920213" cy="1440160"/>
          </a:xfrm>
          <a:prstGeom prst="rect">
            <a:avLst/>
          </a:prstGeom>
          <a:noFill/>
        </p:spPr>
      </p:pic>
      <p:pic>
        <p:nvPicPr>
          <p:cNvPr id="34821" name="Picture 5" descr="E:\АТЕСТАЦІЯ\до атестації\ммс.jpeg"/>
          <p:cNvPicPr>
            <a:picLocks noChangeAspect="1" noChangeArrowheads="1"/>
          </p:cNvPicPr>
          <p:nvPr/>
        </p:nvPicPr>
        <p:blipFill>
          <a:blip r:embed="rId6" cstate="print"/>
          <a:srcRect/>
          <a:stretch>
            <a:fillRect/>
          </a:stretch>
        </p:blipFill>
        <p:spPr bwMode="auto">
          <a:xfrm>
            <a:off x="6444208" y="188641"/>
            <a:ext cx="2482973" cy="1512167"/>
          </a:xfrm>
          <a:prstGeom prst="rect">
            <a:avLst/>
          </a:prstGeom>
          <a:noFill/>
        </p:spPr>
      </p:pic>
    </p:spTree>
  </p:cSld>
  <p:clrMapOvr>
    <a:masterClrMapping/>
  </p:clrMapOvr>
  <p:transition>
    <p:strips dir="ru"/>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D:\Pictures\З ФОТIКА\7 A\Цивільна Оборона\P4201015.JPG"/>
          <p:cNvPicPr>
            <a:picLocks noChangeAspect="1" noChangeArrowheads="1"/>
          </p:cNvPicPr>
          <p:nvPr/>
        </p:nvPicPr>
        <p:blipFill>
          <a:blip r:embed="rId2" cstate="print"/>
          <a:srcRect/>
          <a:stretch>
            <a:fillRect/>
          </a:stretch>
        </p:blipFill>
        <p:spPr bwMode="auto">
          <a:xfrm>
            <a:off x="323528" y="476672"/>
            <a:ext cx="4296477" cy="3222358"/>
          </a:xfrm>
          <a:prstGeom prst="rect">
            <a:avLst/>
          </a:prstGeom>
          <a:noFill/>
        </p:spPr>
      </p:pic>
      <p:pic>
        <p:nvPicPr>
          <p:cNvPr id="91138" name="Picture 2" descr="D:\Pictures\З ФОТIКА\7 A\Цивільна Оборона\P4201016.JPG"/>
          <p:cNvPicPr>
            <a:picLocks noChangeAspect="1" noChangeArrowheads="1"/>
          </p:cNvPicPr>
          <p:nvPr/>
        </p:nvPicPr>
        <p:blipFill>
          <a:blip r:embed="rId3" cstate="print"/>
          <a:srcRect/>
          <a:stretch>
            <a:fillRect/>
          </a:stretch>
        </p:blipFill>
        <p:spPr bwMode="auto">
          <a:xfrm>
            <a:off x="4067944" y="2924944"/>
            <a:ext cx="4816553" cy="3612415"/>
          </a:xfrm>
          <a:prstGeom prst="rect">
            <a:avLst/>
          </a:prstGeom>
          <a:noFill/>
        </p:spPr>
      </p:pic>
      <p:sp>
        <p:nvSpPr>
          <p:cNvPr id="6" name="Прямоугольник 5"/>
          <p:cNvSpPr/>
          <p:nvPr/>
        </p:nvSpPr>
        <p:spPr>
          <a:xfrm>
            <a:off x="5076056" y="404664"/>
            <a:ext cx="3384376" cy="1323439"/>
          </a:xfrm>
          <a:prstGeom prst="rect">
            <a:avLst/>
          </a:prstGeom>
        </p:spPr>
        <p:txBody>
          <a:bodyPr wrap="square">
            <a:spAutoFit/>
          </a:bodyPr>
          <a:lstStyle/>
          <a:p>
            <a:pPr lvl="0" algn="ctr" fontAlgn="base">
              <a:spcBef>
                <a:spcPct val="0"/>
              </a:spcBef>
              <a:spcAft>
                <a:spcPct val="0"/>
              </a:spcAft>
            </a:pPr>
            <a:r>
              <a:rPr lang="uk-UA" sz="4000" dirty="0" smtClean="0">
                <a:latin typeface="Times New Roman" pitchFamily="18" charset="0"/>
                <a:ea typeface="Calibri" pitchFamily="34" charset="0"/>
                <a:cs typeface="Times New Roman" pitchFamily="18" charset="0"/>
              </a:rPr>
              <a:t>ЦИВІЛЬНИЙ ЗАХИСТ</a:t>
            </a:r>
            <a:endParaRPr lang="uk-UA" sz="4000" dirty="0" smtClean="0">
              <a:latin typeface="Arial" pitchFamily="34" charset="0"/>
            </a:endParaRPr>
          </a:p>
        </p:txBody>
      </p:sp>
      <p:pic>
        <p:nvPicPr>
          <p:cNvPr id="20483" name="Picture 3" descr="E:\АТЕСТАЦІЯ\до атестації\images0-х.jpeg"/>
          <p:cNvPicPr>
            <a:picLocks noChangeAspect="1" noChangeArrowheads="1"/>
          </p:cNvPicPr>
          <p:nvPr/>
        </p:nvPicPr>
        <p:blipFill>
          <a:blip r:embed="rId4" cstate="print"/>
          <a:srcRect/>
          <a:stretch>
            <a:fillRect/>
          </a:stretch>
        </p:blipFill>
        <p:spPr bwMode="auto">
          <a:xfrm>
            <a:off x="971600" y="3933056"/>
            <a:ext cx="2625494" cy="1872208"/>
          </a:xfrm>
          <a:prstGeom prst="rect">
            <a:avLst/>
          </a:prstGeom>
          <a:noFill/>
        </p:spPr>
      </p:pic>
    </p:spTree>
  </p:cSld>
  <p:clrMapOvr>
    <a:masterClrMapping/>
  </p:clrMapOvr>
  <p:transition>
    <p:strips dir="ru"/>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МУЗЕЙ  ЧОРНОБИЛЯ</a:t>
            </a:r>
            <a:endParaRPr kumimoji="0" lang="uk-UA" sz="1800" b="0" i="0" u="none" strike="noStrike" cap="none" normalizeH="0" baseline="0" smtClean="0">
              <a:ln>
                <a:noFill/>
              </a:ln>
              <a:solidFill>
                <a:schemeClr val="tx1"/>
              </a:solidFill>
              <a:effectLst/>
              <a:latin typeface="Arial" pitchFamily="34" charset="0"/>
            </a:endParaRPr>
          </a:p>
        </p:txBody>
      </p:sp>
      <p:pic>
        <p:nvPicPr>
          <p:cNvPr id="142338" name="Picture 2" descr="E:\До фільму 8-А\музей Чорнобиля\P4100035.JPG"/>
          <p:cNvPicPr>
            <a:picLocks noChangeAspect="1" noChangeArrowheads="1"/>
          </p:cNvPicPr>
          <p:nvPr/>
        </p:nvPicPr>
        <p:blipFill>
          <a:blip r:embed="rId2" cstate="print"/>
          <a:srcRect/>
          <a:stretch>
            <a:fillRect/>
          </a:stretch>
        </p:blipFill>
        <p:spPr bwMode="auto">
          <a:xfrm>
            <a:off x="179512" y="476672"/>
            <a:ext cx="2088232" cy="2486963"/>
          </a:xfrm>
          <a:prstGeom prst="rect">
            <a:avLst/>
          </a:prstGeom>
          <a:noFill/>
        </p:spPr>
      </p:pic>
      <p:pic>
        <p:nvPicPr>
          <p:cNvPr id="142339" name="Picture 3" descr="E:\До фільму 8-А\музей Чорнобиля\P4100027.JPG"/>
          <p:cNvPicPr>
            <a:picLocks noChangeAspect="1" noChangeArrowheads="1"/>
          </p:cNvPicPr>
          <p:nvPr/>
        </p:nvPicPr>
        <p:blipFill>
          <a:blip r:embed="rId3" cstate="print"/>
          <a:srcRect/>
          <a:stretch>
            <a:fillRect/>
          </a:stretch>
        </p:blipFill>
        <p:spPr bwMode="auto">
          <a:xfrm>
            <a:off x="2555776" y="476672"/>
            <a:ext cx="6229200" cy="5832648"/>
          </a:xfrm>
          <a:prstGeom prst="rect">
            <a:avLst/>
          </a:prstGeom>
          <a:noFill/>
        </p:spPr>
      </p:pic>
      <p:pic>
        <p:nvPicPr>
          <p:cNvPr id="142340" name="Picture 4" descr="E:\До фільму 8-А\музей Чорнобиля\P4100038.JPG"/>
          <p:cNvPicPr>
            <a:picLocks noChangeAspect="1" noChangeArrowheads="1"/>
          </p:cNvPicPr>
          <p:nvPr/>
        </p:nvPicPr>
        <p:blipFill>
          <a:blip r:embed="rId4" cstate="print"/>
          <a:srcRect/>
          <a:stretch>
            <a:fillRect/>
          </a:stretch>
        </p:blipFill>
        <p:spPr bwMode="auto">
          <a:xfrm>
            <a:off x="179512" y="3068960"/>
            <a:ext cx="2070230" cy="2664296"/>
          </a:xfrm>
          <a:prstGeom prst="rect">
            <a:avLst/>
          </a:prstGeom>
          <a:noFill/>
        </p:spPr>
      </p:pic>
    </p:spTree>
  </p:cSld>
  <p:clrMapOvr>
    <a:masterClrMapping/>
  </p:clrMapOvr>
  <p:transition>
    <p:strips dir="ru"/>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descr="D:\Pictures\З ФОТIКА\7 A\Цивільна Оборона\P4201013.JPG"/>
          <p:cNvPicPr>
            <a:picLocks noChangeAspect="1" noChangeArrowheads="1"/>
          </p:cNvPicPr>
          <p:nvPr/>
        </p:nvPicPr>
        <p:blipFill>
          <a:blip r:embed="rId2" cstate="print"/>
          <a:srcRect/>
          <a:stretch>
            <a:fillRect/>
          </a:stretch>
        </p:blipFill>
        <p:spPr bwMode="auto">
          <a:xfrm>
            <a:off x="275525" y="188640"/>
            <a:ext cx="2849012" cy="2808312"/>
          </a:xfrm>
          <a:prstGeom prst="rect">
            <a:avLst/>
          </a:prstGeom>
          <a:ln w="88900" cap="sq" cmpd="thickThin">
            <a:solidFill>
              <a:srgbClr val="000000"/>
            </a:solidFill>
            <a:prstDash val="solid"/>
            <a:miter lim="800000"/>
          </a:ln>
          <a:effectLst>
            <a:innerShdw blurRad="76200">
              <a:srgbClr val="000000"/>
            </a:innerShdw>
          </a:effectLst>
        </p:spPr>
      </p:pic>
      <p:pic>
        <p:nvPicPr>
          <p:cNvPr id="92162" name="Picture 2" descr="D:\Pictures\З ФОТIКА\7 A\Цивільна Оборона\P4201012.JPG"/>
          <p:cNvPicPr>
            <a:picLocks noChangeAspect="1" noChangeArrowheads="1"/>
          </p:cNvPicPr>
          <p:nvPr/>
        </p:nvPicPr>
        <p:blipFill>
          <a:blip r:embed="rId3" cstate="print"/>
          <a:srcRect/>
          <a:stretch>
            <a:fillRect/>
          </a:stretch>
        </p:blipFill>
        <p:spPr bwMode="auto">
          <a:xfrm>
            <a:off x="3419872" y="2060848"/>
            <a:ext cx="5472608" cy="4104456"/>
          </a:xfrm>
          <a:prstGeom prst="rect">
            <a:avLst/>
          </a:prstGeom>
          <a:ln w="88900" cap="sq" cmpd="thickThin">
            <a:solidFill>
              <a:srgbClr val="000000"/>
            </a:solidFill>
            <a:prstDash val="solid"/>
            <a:miter lim="800000"/>
          </a:ln>
          <a:effectLst>
            <a:innerShdw blurRad="76200">
              <a:srgbClr val="000000"/>
            </a:innerShdw>
          </a:effectLst>
        </p:spPr>
      </p:pic>
      <p:sp>
        <p:nvSpPr>
          <p:cNvPr id="41985" name="Rectangle 1"/>
          <p:cNvSpPr>
            <a:spLocks noChangeArrowheads="1"/>
          </p:cNvSpPr>
          <p:nvPr/>
        </p:nvSpPr>
        <p:spPr bwMode="auto">
          <a:xfrm>
            <a:off x="3923928" y="188640"/>
            <a:ext cx="496855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4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НАШ </a:t>
            </a:r>
            <a:r>
              <a:rPr kumimoji="0" lang="uk-UA" sz="4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БІЛЬ-ЧОРНОБИЛЬ</a:t>
            </a:r>
            <a:endParaRPr kumimoji="0" lang="uk-UA" sz="4000" b="0" i="0" u="none" strike="noStrike" cap="none" normalizeH="0" baseline="0" dirty="0" smtClean="0">
              <a:ln>
                <a:noFill/>
              </a:ln>
              <a:solidFill>
                <a:schemeClr val="tx1"/>
              </a:solidFill>
              <a:effectLst/>
              <a:latin typeface="Arial" pitchFamily="34" charset="0"/>
            </a:endParaRPr>
          </a:p>
        </p:txBody>
      </p:sp>
      <p:pic>
        <p:nvPicPr>
          <p:cNvPr id="32769" name="Picture 1" descr="E:\АТЕСТАЦІЯ\до атестації\тттт.jpeg"/>
          <p:cNvPicPr>
            <a:picLocks noChangeAspect="1" noChangeArrowheads="1"/>
          </p:cNvPicPr>
          <p:nvPr/>
        </p:nvPicPr>
        <p:blipFill>
          <a:blip r:embed="rId4" cstate="print"/>
          <a:srcRect/>
          <a:stretch>
            <a:fillRect/>
          </a:stretch>
        </p:blipFill>
        <p:spPr bwMode="auto">
          <a:xfrm>
            <a:off x="467544" y="1340769"/>
            <a:ext cx="1512168" cy="1465742"/>
          </a:xfrm>
          <a:prstGeom prst="rect">
            <a:avLst/>
          </a:prstGeom>
          <a:noFill/>
        </p:spPr>
      </p:pic>
      <p:sp>
        <p:nvSpPr>
          <p:cNvPr id="32770" name="Rectangle 2"/>
          <p:cNvSpPr>
            <a:spLocks noChangeArrowheads="1"/>
          </p:cNvSpPr>
          <p:nvPr/>
        </p:nvSpPr>
        <p:spPr bwMode="auto">
          <a:xfrm>
            <a:off x="179512" y="4026379"/>
            <a:ext cx="896448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ВИХОВНА ГОДИНА</a:t>
            </a:r>
            <a:endParaRPr kumimoji="0" lang="uk-UA"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strips dir="ru"/>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descr="D:\Pictures\З ФОТIКА\7 A\Цивільна Оборона\P4201067.JPG"/>
          <p:cNvPicPr>
            <a:picLocks noChangeAspect="1" noChangeArrowheads="1"/>
          </p:cNvPicPr>
          <p:nvPr/>
        </p:nvPicPr>
        <p:blipFill>
          <a:blip r:embed="rId2" cstate="print"/>
          <a:srcRect/>
          <a:stretch>
            <a:fillRect/>
          </a:stretch>
        </p:blipFill>
        <p:spPr bwMode="auto">
          <a:xfrm>
            <a:off x="323528" y="1124744"/>
            <a:ext cx="8424936" cy="55266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745" name="Rectangle 1"/>
          <p:cNvSpPr>
            <a:spLocks noChangeArrowheads="1"/>
          </p:cNvSpPr>
          <p:nvPr/>
        </p:nvSpPr>
        <p:spPr bwMode="auto">
          <a:xfrm>
            <a:off x="323528" y="218881"/>
            <a:ext cx="882047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КОНКУРСНИЙ МАЛЮНОК</a:t>
            </a:r>
            <a:endParaRPr kumimoji="0" lang="ru-RU" sz="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робота </a:t>
            </a:r>
            <a:r>
              <a:rPr kumimoji="0" lang="uk-UA"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Подуфалого</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Михайла)</a:t>
            </a:r>
            <a:endParaRPr kumimoji="0" lang="uk-UA" sz="1800" b="0" i="0" u="none" strike="noStrike" cap="none" normalizeH="0" baseline="0" dirty="0" smtClean="0">
              <a:ln>
                <a:noFill/>
              </a:ln>
              <a:solidFill>
                <a:schemeClr val="tx1"/>
              </a:solidFill>
              <a:effectLst/>
              <a:latin typeface="Arial" pitchFamily="34" charset="0"/>
            </a:endParaRPr>
          </a:p>
        </p:txBody>
      </p:sp>
      <p:pic>
        <p:nvPicPr>
          <p:cNvPr id="31746" name="Picture 2" descr="E:\АТЕСТАЦІЯ\до атестації\ее.jpeg"/>
          <p:cNvPicPr>
            <a:picLocks noChangeAspect="1" noChangeArrowheads="1"/>
          </p:cNvPicPr>
          <p:nvPr/>
        </p:nvPicPr>
        <p:blipFill>
          <a:blip r:embed="rId3" cstate="print"/>
          <a:srcRect/>
          <a:stretch>
            <a:fillRect/>
          </a:stretch>
        </p:blipFill>
        <p:spPr bwMode="auto">
          <a:xfrm>
            <a:off x="7740352" y="260648"/>
            <a:ext cx="1200150" cy="2305050"/>
          </a:xfrm>
          <a:prstGeom prst="rect">
            <a:avLst/>
          </a:prstGeom>
          <a:noFill/>
          <a:ln w="12700">
            <a:solidFill>
              <a:srgbClr val="00B050"/>
            </a:solidFill>
          </a:ln>
        </p:spPr>
      </p:pic>
      <p:sp>
        <p:nvSpPr>
          <p:cNvPr id="46081" name="Rectangle 1"/>
          <p:cNvSpPr>
            <a:spLocks noChangeArrowheads="1"/>
          </p:cNvSpPr>
          <p:nvPr/>
        </p:nvSpPr>
        <p:spPr bwMode="auto">
          <a:xfrm>
            <a:off x="5652120" y="1340768"/>
            <a:ext cx="864096" cy="380495"/>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800" b="0" i="0" u="none" strike="noStrike" cap="none" normalizeH="0" baseline="0" dirty="0" smtClean="0">
                <a:ln>
                  <a:noFill/>
                </a:ln>
                <a:solidFill>
                  <a:srgbClr val="FFC000"/>
                </a:solidFill>
                <a:effectLst/>
                <a:latin typeface="Times New Roman" pitchFamily="18" charset="0"/>
                <a:ea typeface="Calibri" pitchFamily="34" charset="0"/>
                <a:cs typeface="Times New Roman" pitchFamily="18" charset="0"/>
              </a:rPr>
              <a:t>7-А</a:t>
            </a:r>
            <a:endParaRPr kumimoji="0" lang="uk-UA" sz="1800" b="0" i="0" u="none" strike="noStrike" cap="none" normalizeH="0" baseline="0" dirty="0" smtClean="0">
              <a:ln>
                <a:noFill/>
              </a:ln>
              <a:solidFill>
                <a:srgbClr val="FFC000"/>
              </a:solidFill>
              <a:effectLst/>
              <a:latin typeface="Arial" pitchFamily="34" charset="0"/>
            </a:endParaRPr>
          </a:p>
        </p:txBody>
      </p:sp>
    </p:spTree>
  </p:cSld>
  <p:clrMapOvr>
    <a:masterClrMapping/>
  </p:clrMapOvr>
  <p:transition>
    <p:strips dir="ru"/>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p:cNvSpPr>
            <a:spLocks noChangeArrowheads="1"/>
          </p:cNvSpPr>
          <p:nvPr/>
        </p:nvSpPr>
        <p:spPr bwMode="auto">
          <a:xfrm>
            <a:off x="323528" y="72878"/>
            <a:ext cx="882047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4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ПІЗНАВАЛЬНА  ДІЯЛЬНІСТЬ.</a:t>
            </a:r>
            <a:endParaRPr kumimoji="0" lang="uk-UA" sz="4000" b="0" i="0" u="none" strike="noStrike" cap="none" normalizeH="0" baseline="0" dirty="0" smtClean="0">
              <a:ln>
                <a:noFill/>
              </a:ln>
              <a:solidFill>
                <a:schemeClr val="tx1"/>
              </a:solidFill>
              <a:effectLst/>
              <a:latin typeface="Arial" pitchFamily="34" charset="0"/>
            </a:endParaRPr>
          </a:p>
        </p:txBody>
      </p:sp>
      <p:pic>
        <p:nvPicPr>
          <p:cNvPr id="30721" name="Picture 1" descr="E:\АТЕСТАЦІЯ\до атестації\11.jpeg"/>
          <p:cNvPicPr>
            <a:picLocks noChangeAspect="1" noChangeArrowheads="1"/>
          </p:cNvPicPr>
          <p:nvPr/>
        </p:nvPicPr>
        <p:blipFill>
          <a:blip r:embed="rId2" cstate="print"/>
          <a:srcRect/>
          <a:stretch>
            <a:fillRect/>
          </a:stretch>
        </p:blipFill>
        <p:spPr bwMode="auto">
          <a:xfrm>
            <a:off x="539552" y="836712"/>
            <a:ext cx="7848872" cy="5760640"/>
          </a:xfrm>
          <a:prstGeom prst="rect">
            <a:avLst/>
          </a:prstGeom>
          <a:solidFill>
            <a:srgbClr val="FFFFFF">
              <a:shade val="85000"/>
            </a:srgbClr>
          </a:solidFill>
          <a:ln w="88900" cap="sq">
            <a:solidFill>
              <a:schemeClr val="accent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trips dir="ru"/>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5 a\02.jpg"/>
          <p:cNvPicPr/>
          <p:nvPr/>
        </p:nvPicPr>
        <p:blipFill>
          <a:blip r:embed="rId2" cstate="print"/>
          <a:srcRect/>
          <a:stretch>
            <a:fillRect/>
          </a:stretch>
        </p:blipFill>
        <p:spPr bwMode="auto">
          <a:xfrm>
            <a:off x="323528" y="260648"/>
            <a:ext cx="3906317" cy="2910516"/>
          </a:xfrm>
          <a:prstGeom prst="rect">
            <a:avLst/>
          </a:prstGeom>
          <a:noFill/>
          <a:ln w="57150">
            <a:solidFill>
              <a:schemeClr val="accent2">
                <a:lumMod val="75000"/>
              </a:schemeClr>
            </a:solidFill>
            <a:miter lim="800000"/>
            <a:headEnd/>
            <a:tailEnd/>
          </a:ln>
        </p:spPr>
      </p:pic>
      <p:pic>
        <p:nvPicPr>
          <p:cNvPr id="3" name="Рисунок 2" descr="D:\Pictures\5 a\3.jpg"/>
          <p:cNvPicPr/>
          <p:nvPr/>
        </p:nvPicPr>
        <p:blipFill>
          <a:blip r:embed="rId3" cstate="print"/>
          <a:srcRect/>
          <a:stretch>
            <a:fillRect/>
          </a:stretch>
        </p:blipFill>
        <p:spPr bwMode="auto">
          <a:xfrm>
            <a:off x="4499992" y="2780928"/>
            <a:ext cx="4464496" cy="3888432"/>
          </a:xfrm>
          <a:prstGeom prst="rect">
            <a:avLst/>
          </a:prstGeom>
          <a:noFill/>
          <a:ln w="57150">
            <a:solidFill>
              <a:schemeClr val="accent2">
                <a:lumMod val="75000"/>
              </a:schemeClr>
            </a:solidFill>
            <a:miter lim="800000"/>
            <a:headEnd/>
            <a:tailEnd/>
          </a:ln>
        </p:spPr>
      </p:pic>
      <p:pic>
        <p:nvPicPr>
          <p:cNvPr id="4" name="Рисунок 3" descr="D:\Pictures\5 a\4.jpg"/>
          <p:cNvPicPr/>
          <p:nvPr/>
        </p:nvPicPr>
        <p:blipFill>
          <a:blip r:embed="rId4" cstate="print"/>
          <a:srcRect/>
          <a:stretch>
            <a:fillRect/>
          </a:stretch>
        </p:blipFill>
        <p:spPr bwMode="auto">
          <a:xfrm>
            <a:off x="323528" y="3501008"/>
            <a:ext cx="3888432" cy="3168352"/>
          </a:xfrm>
          <a:prstGeom prst="rect">
            <a:avLst/>
          </a:prstGeom>
          <a:noFill/>
          <a:ln w="76200">
            <a:solidFill>
              <a:schemeClr val="accent2">
                <a:lumMod val="75000"/>
              </a:schemeClr>
            </a:solidFill>
            <a:miter lim="800000"/>
            <a:headEnd/>
            <a:tailEnd/>
          </a:ln>
        </p:spPr>
      </p:pic>
      <p:pic>
        <p:nvPicPr>
          <p:cNvPr id="29697" name="Picture 1" descr="E:\АТЕСТАЦІЯ\до атестації\гне.jpeg"/>
          <p:cNvPicPr>
            <a:picLocks noChangeAspect="1" noChangeArrowheads="1"/>
          </p:cNvPicPr>
          <p:nvPr/>
        </p:nvPicPr>
        <p:blipFill>
          <a:blip r:embed="rId5" cstate="print"/>
          <a:srcRect/>
          <a:stretch>
            <a:fillRect/>
          </a:stretch>
        </p:blipFill>
        <p:spPr bwMode="auto">
          <a:xfrm>
            <a:off x="5292080" y="404664"/>
            <a:ext cx="2095500" cy="2181225"/>
          </a:xfrm>
          <a:prstGeom prst="rect">
            <a:avLst/>
          </a:prstGeom>
          <a:noFill/>
        </p:spPr>
      </p:pic>
      <p:pic>
        <p:nvPicPr>
          <p:cNvPr id="29699" name="Picture 3" descr="E:\АТЕСТАЦІЯ\до атестації\тимс.jpeg"/>
          <p:cNvPicPr>
            <a:picLocks noChangeAspect="1" noChangeArrowheads="1"/>
          </p:cNvPicPr>
          <p:nvPr/>
        </p:nvPicPr>
        <p:blipFill>
          <a:blip r:embed="rId6" cstate="print"/>
          <a:srcRect/>
          <a:stretch>
            <a:fillRect/>
          </a:stretch>
        </p:blipFill>
        <p:spPr bwMode="auto">
          <a:xfrm>
            <a:off x="7740352" y="188640"/>
            <a:ext cx="1162000" cy="1167187"/>
          </a:xfrm>
          <a:prstGeom prst="rect">
            <a:avLst/>
          </a:prstGeom>
          <a:noFill/>
        </p:spPr>
      </p:pic>
    </p:spTree>
  </p:cSld>
  <p:clrMapOvr>
    <a:masterClrMapping/>
  </p:clrMapOvr>
  <p:transition>
    <p:strips dir="ru"/>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5 a\10122.jpg"/>
          <p:cNvPicPr/>
          <p:nvPr/>
        </p:nvPicPr>
        <p:blipFill>
          <a:blip r:embed="rId2" cstate="print"/>
          <a:srcRect/>
          <a:stretch>
            <a:fillRect/>
          </a:stretch>
        </p:blipFill>
        <p:spPr bwMode="auto">
          <a:xfrm>
            <a:off x="323528" y="260648"/>
            <a:ext cx="4536504" cy="3168352"/>
          </a:xfrm>
          <a:prstGeom prst="rect">
            <a:avLst/>
          </a:prstGeom>
          <a:noFill/>
          <a:ln w="38100">
            <a:solidFill>
              <a:schemeClr val="accent1">
                <a:lumMod val="50000"/>
              </a:schemeClr>
            </a:solidFill>
            <a:miter lim="800000"/>
            <a:headEnd/>
            <a:tailEnd/>
          </a:ln>
        </p:spPr>
      </p:pic>
      <p:pic>
        <p:nvPicPr>
          <p:cNvPr id="3" name="Рисунок 2" descr="D:\Pictures\5 a\DSC02626.jpg"/>
          <p:cNvPicPr/>
          <p:nvPr/>
        </p:nvPicPr>
        <p:blipFill>
          <a:blip r:embed="rId3" cstate="print"/>
          <a:srcRect/>
          <a:stretch>
            <a:fillRect/>
          </a:stretch>
        </p:blipFill>
        <p:spPr bwMode="auto">
          <a:xfrm>
            <a:off x="3635896" y="3068960"/>
            <a:ext cx="5253955" cy="3528392"/>
          </a:xfrm>
          <a:prstGeom prst="rect">
            <a:avLst/>
          </a:prstGeom>
          <a:noFill/>
          <a:ln w="38100">
            <a:solidFill>
              <a:schemeClr val="accent1">
                <a:lumMod val="50000"/>
              </a:schemeClr>
            </a:solidFill>
            <a:miter lim="800000"/>
            <a:headEnd/>
            <a:tailEnd/>
          </a:ln>
        </p:spPr>
      </p:pic>
      <p:sp>
        <p:nvSpPr>
          <p:cNvPr id="37889" name="Rectangle 1"/>
          <p:cNvSpPr>
            <a:spLocks noChangeArrowheads="1"/>
          </p:cNvSpPr>
          <p:nvPr/>
        </p:nvSpPr>
        <p:spPr bwMode="auto">
          <a:xfrm>
            <a:off x="5004048" y="410918"/>
            <a:ext cx="4139952"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с.ОКОПИ</a:t>
            </a:r>
            <a:endParaRPr kumimoji="0" lang="uk-UA" sz="3200" b="0" i="0" u="none" strike="noStrike" cap="none" normalizeH="0" baseline="0" dirty="0" smtClean="0">
              <a:ln>
                <a:noFill/>
              </a:ln>
              <a:solidFill>
                <a:schemeClr val="tx1"/>
              </a:solidFill>
              <a:effectLst/>
              <a:latin typeface="Arial" pitchFamily="34" charset="0"/>
            </a:endParaRPr>
          </a:p>
        </p:txBody>
      </p:sp>
      <p:sp>
        <p:nvSpPr>
          <p:cNvPr id="37890" name="Rectangle 2"/>
          <p:cNvSpPr>
            <a:spLocks noChangeArrowheads="1"/>
          </p:cNvSpPr>
          <p:nvPr/>
        </p:nvSpPr>
        <p:spPr bwMode="auto">
          <a:xfrm>
            <a:off x="683568" y="3573016"/>
            <a:ext cx="273630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3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ХОТИН</a:t>
            </a:r>
            <a:endParaRPr kumimoji="0" lang="uk-UA" sz="36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strips dir="ru"/>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5 a\DSC02770.JPG"/>
          <p:cNvPicPr/>
          <p:nvPr/>
        </p:nvPicPr>
        <p:blipFill>
          <a:blip r:embed="rId2" cstate="print"/>
          <a:srcRect/>
          <a:stretch>
            <a:fillRect/>
          </a:stretch>
        </p:blipFill>
        <p:spPr bwMode="auto">
          <a:xfrm>
            <a:off x="251520" y="188640"/>
            <a:ext cx="8712968" cy="5544615"/>
          </a:xfrm>
          <a:prstGeom prst="rect">
            <a:avLst/>
          </a:prstGeom>
          <a:ln w="88900" cap="sq" cmpd="thickThin">
            <a:solidFill>
              <a:schemeClr val="accent1">
                <a:lumMod val="50000"/>
              </a:schemeClr>
            </a:solidFill>
            <a:prstDash val="solid"/>
            <a:miter lim="800000"/>
          </a:ln>
          <a:effectLst>
            <a:innerShdw blurRad="76200">
              <a:srgbClr val="000000"/>
            </a:innerShdw>
          </a:effectLst>
        </p:spPr>
      </p:pic>
      <p:sp>
        <p:nvSpPr>
          <p:cNvPr id="36865" name="Rectangle 1"/>
          <p:cNvSpPr>
            <a:spLocks noChangeArrowheads="1"/>
          </p:cNvSpPr>
          <p:nvPr/>
        </p:nvSpPr>
        <p:spPr bwMode="auto">
          <a:xfrm>
            <a:off x="3275856" y="5949280"/>
            <a:ext cx="586814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КАМ</a:t>
            </a: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uk-UA"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ЯНЕЦЬ-ПОДІЛЬСЬКИЙ</a:t>
            </a:r>
            <a:endParaRPr kumimoji="0" lang="uk-UA"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strips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АТЕСТАЦІЯ\до атестації\xcv.jpg"/>
          <p:cNvPicPr>
            <a:picLocks noChangeAspect="1" noChangeArrowheads="1"/>
          </p:cNvPicPr>
          <p:nvPr/>
        </p:nvPicPr>
        <p:blipFill>
          <a:blip r:embed="rId2" cstate="print"/>
          <a:srcRect/>
          <a:stretch>
            <a:fillRect/>
          </a:stretch>
        </p:blipFill>
        <p:spPr bwMode="auto">
          <a:xfrm>
            <a:off x="323528" y="187136"/>
            <a:ext cx="8496944" cy="6410216"/>
          </a:xfrm>
          <a:prstGeom prst="rect">
            <a:avLst/>
          </a:prstGeom>
          <a:noFill/>
        </p:spPr>
      </p:pic>
      <p:pic>
        <p:nvPicPr>
          <p:cNvPr id="3" name="Picture 2" descr="E:\АТЕСТАЦІЯ\до атестації\xcv.jpg"/>
          <p:cNvPicPr>
            <a:picLocks noChangeAspect="1" noChangeArrowheads="1"/>
          </p:cNvPicPr>
          <p:nvPr/>
        </p:nvPicPr>
        <p:blipFill>
          <a:blip r:embed="rId2" cstate="print"/>
          <a:srcRect/>
          <a:stretch>
            <a:fillRect/>
          </a:stretch>
        </p:blipFill>
        <p:spPr bwMode="auto">
          <a:xfrm>
            <a:off x="251520" y="188640"/>
            <a:ext cx="8496944" cy="6410216"/>
          </a:xfrm>
          <a:prstGeom prst="rect">
            <a:avLst/>
          </a:prstGeom>
          <a:noFill/>
        </p:spPr>
      </p:pic>
    </p:spTree>
  </p:cSld>
  <p:clrMapOvr>
    <a:masterClrMapping/>
  </p:clrMapOvr>
  <p:transition>
    <p:strips dir="ru"/>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6-А\DSC05504.JPG"/>
          <p:cNvPicPr/>
          <p:nvPr/>
        </p:nvPicPr>
        <p:blipFill>
          <a:blip r:embed="rId2" cstate="print"/>
          <a:srcRect/>
          <a:stretch>
            <a:fillRect/>
          </a:stretch>
        </p:blipFill>
        <p:spPr bwMode="auto">
          <a:xfrm>
            <a:off x="323528" y="332656"/>
            <a:ext cx="4770412" cy="3668690"/>
          </a:xfrm>
          <a:prstGeom prst="rect">
            <a:avLst/>
          </a:prstGeom>
          <a:noFill/>
          <a:ln w="38100">
            <a:solidFill>
              <a:srgbClr val="7030A0"/>
            </a:solidFill>
            <a:miter lim="800000"/>
            <a:headEnd/>
            <a:tailEnd/>
          </a:ln>
        </p:spPr>
      </p:pic>
      <p:pic>
        <p:nvPicPr>
          <p:cNvPr id="3" name="Рисунок 2" descr="D:\Pictures\З ФОТIКА\6-А\DSC05539.JPG"/>
          <p:cNvPicPr/>
          <p:nvPr/>
        </p:nvPicPr>
        <p:blipFill>
          <a:blip r:embed="rId3" cstate="print"/>
          <a:srcRect/>
          <a:stretch>
            <a:fillRect/>
          </a:stretch>
        </p:blipFill>
        <p:spPr bwMode="auto">
          <a:xfrm>
            <a:off x="3923928" y="3645024"/>
            <a:ext cx="5058445" cy="3020618"/>
          </a:xfrm>
          <a:prstGeom prst="rect">
            <a:avLst/>
          </a:prstGeom>
          <a:noFill/>
          <a:ln w="38100">
            <a:solidFill>
              <a:srgbClr val="7030A0"/>
            </a:solidFill>
            <a:miter lim="800000"/>
            <a:headEnd/>
            <a:tailEnd/>
          </a:ln>
        </p:spPr>
      </p:pic>
      <p:sp>
        <p:nvSpPr>
          <p:cNvPr id="35841" name="Rectangle 1"/>
          <p:cNvSpPr>
            <a:spLocks noChangeArrowheads="1"/>
          </p:cNvSpPr>
          <p:nvPr/>
        </p:nvSpPr>
        <p:spPr bwMode="auto">
          <a:xfrm>
            <a:off x="5148064" y="764704"/>
            <a:ext cx="399593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3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НА ДНІСТРІ</a:t>
            </a:r>
            <a:endParaRPr kumimoji="0" lang="uk-UA" sz="3600" b="0" i="0" u="none" strike="noStrike" cap="none" normalizeH="0" baseline="0" dirty="0" smtClean="0">
              <a:ln>
                <a:noFill/>
              </a:ln>
              <a:solidFill>
                <a:schemeClr val="tx1"/>
              </a:solidFill>
              <a:effectLst/>
              <a:latin typeface="Arial" pitchFamily="34" charset="0"/>
            </a:endParaRPr>
          </a:p>
        </p:txBody>
      </p:sp>
      <p:sp>
        <p:nvSpPr>
          <p:cNvPr id="35842" name="Rectangle 2"/>
          <p:cNvSpPr>
            <a:spLocks noChangeArrowheads="1"/>
          </p:cNvSpPr>
          <p:nvPr/>
        </p:nvSpPr>
        <p:spPr bwMode="auto">
          <a:xfrm>
            <a:off x="0" y="4416808"/>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3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СКЕЛІ ДОВБУША</a:t>
            </a:r>
            <a:endParaRPr kumimoji="0" lang="uk-UA" sz="3600" b="0" i="0" u="none" strike="noStrike" cap="none" normalizeH="0" baseline="0" dirty="0" smtClean="0">
              <a:ln>
                <a:noFill/>
              </a:ln>
              <a:solidFill>
                <a:schemeClr val="tx1"/>
              </a:solidFill>
              <a:effectLst/>
              <a:latin typeface="Arial" pitchFamily="34" charset="0"/>
            </a:endParaRPr>
          </a:p>
        </p:txBody>
      </p:sp>
      <p:pic>
        <p:nvPicPr>
          <p:cNvPr id="26625" name="Picture 1" descr="E:\АТЕСТАЦІЯ\до атестації\гг.jpeg"/>
          <p:cNvPicPr>
            <a:picLocks noChangeAspect="1" noChangeArrowheads="1"/>
          </p:cNvPicPr>
          <p:nvPr/>
        </p:nvPicPr>
        <p:blipFill>
          <a:blip r:embed="rId4" cstate="print"/>
          <a:srcRect/>
          <a:stretch>
            <a:fillRect/>
          </a:stretch>
        </p:blipFill>
        <p:spPr bwMode="auto">
          <a:xfrm>
            <a:off x="3275856" y="5949280"/>
            <a:ext cx="960107" cy="720080"/>
          </a:xfrm>
          <a:prstGeom prst="rect">
            <a:avLst/>
          </a:prstGeom>
          <a:noFill/>
          <a:ln w="19050">
            <a:solidFill>
              <a:srgbClr val="7030A0"/>
            </a:solidFill>
          </a:ln>
        </p:spPr>
      </p:pic>
    </p:spTree>
  </p:cSld>
  <p:clrMapOvr>
    <a:masterClrMapping/>
  </p:clrMapOvr>
  <p:transition>
    <p:strips dir="ru"/>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6-А\DSC05563.JPG"/>
          <p:cNvPicPr/>
          <p:nvPr/>
        </p:nvPicPr>
        <p:blipFill>
          <a:blip r:embed="rId2" cstate="print"/>
          <a:srcRect/>
          <a:stretch>
            <a:fillRect/>
          </a:stretch>
        </p:blipFill>
        <p:spPr bwMode="auto">
          <a:xfrm>
            <a:off x="323528" y="188640"/>
            <a:ext cx="3960440" cy="3020618"/>
          </a:xfrm>
          <a:prstGeom prst="rect">
            <a:avLst/>
          </a:prstGeom>
          <a:noFill/>
          <a:ln w="57150">
            <a:solidFill>
              <a:schemeClr val="accent4">
                <a:lumMod val="75000"/>
              </a:schemeClr>
            </a:solidFill>
            <a:miter lim="800000"/>
            <a:headEnd/>
            <a:tailEnd/>
          </a:ln>
        </p:spPr>
      </p:pic>
      <p:pic>
        <p:nvPicPr>
          <p:cNvPr id="3" name="Рисунок 2" descr="D:\Pictures\З ФОТIКА\6-А\DSC05570.JPG"/>
          <p:cNvPicPr/>
          <p:nvPr/>
        </p:nvPicPr>
        <p:blipFill>
          <a:blip r:embed="rId3" cstate="print"/>
          <a:srcRect/>
          <a:stretch>
            <a:fillRect/>
          </a:stretch>
        </p:blipFill>
        <p:spPr bwMode="auto">
          <a:xfrm>
            <a:off x="3635896" y="3356992"/>
            <a:ext cx="4842421" cy="3236642"/>
          </a:xfrm>
          <a:prstGeom prst="rect">
            <a:avLst/>
          </a:prstGeom>
          <a:noFill/>
          <a:ln w="57150">
            <a:solidFill>
              <a:srgbClr val="0070C0"/>
            </a:solidFill>
            <a:miter lim="800000"/>
            <a:headEnd/>
            <a:tailEnd/>
          </a:ln>
        </p:spPr>
      </p:pic>
      <p:pic>
        <p:nvPicPr>
          <p:cNvPr id="25603" name="Picture 3" descr="E:\АТЕСТАЦІЯ\до атестації\ккк.jpeg"/>
          <p:cNvPicPr>
            <a:picLocks noChangeAspect="1" noChangeArrowheads="1"/>
          </p:cNvPicPr>
          <p:nvPr/>
        </p:nvPicPr>
        <p:blipFill>
          <a:blip r:embed="rId4" cstate="print"/>
          <a:srcRect/>
          <a:stretch>
            <a:fillRect/>
          </a:stretch>
        </p:blipFill>
        <p:spPr bwMode="auto">
          <a:xfrm>
            <a:off x="5508104" y="476672"/>
            <a:ext cx="2922984" cy="2232248"/>
          </a:xfrm>
          <a:prstGeom prst="rect">
            <a:avLst/>
          </a:prstGeom>
          <a:noFill/>
          <a:ln w="57150">
            <a:solidFill>
              <a:srgbClr val="0070C0"/>
            </a:solidFill>
          </a:ln>
        </p:spPr>
      </p:pic>
      <p:pic>
        <p:nvPicPr>
          <p:cNvPr id="25605" name="Picture 5" descr="E:\АТЕСТАЦІЯ\до атестації\пав.jpeg"/>
          <p:cNvPicPr>
            <a:picLocks noChangeAspect="1" noChangeArrowheads="1"/>
          </p:cNvPicPr>
          <p:nvPr/>
        </p:nvPicPr>
        <p:blipFill>
          <a:blip r:embed="rId5" cstate="print"/>
          <a:srcRect/>
          <a:stretch>
            <a:fillRect/>
          </a:stretch>
        </p:blipFill>
        <p:spPr bwMode="auto">
          <a:xfrm>
            <a:off x="2608245" y="5373216"/>
            <a:ext cx="888282" cy="1080121"/>
          </a:xfrm>
          <a:prstGeom prst="rect">
            <a:avLst/>
          </a:prstGeom>
          <a:noFill/>
        </p:spPr>
      </p:pic>
      <p:pic>
        <p:nvPicPr>
          <p:cNvPr id="25607" name="Picture 7" descr="E:\АТЕСТАЦІЯ\до атестації\жд.jpeg"/>
          <p:cNvPicPr>
            <a:picLocks noChangeAspect="1" noChangeArrowheads="1"/>
          </p:cNvPicPr>
          <p:nvPr/>
        </p:nvPicPr>
        <p:blipFill>
          <a:blip r:embed="rId6" cstate="print"/>
          <a:srcRect/>
          <a:stretch>
            <a:fillRect/>
          </a:stretch>
        </p:blipFill>
        <p:spPr bwMode="auto">
          <a:xfrm>
            <a:off x="513758" y="3573016"/>
            <a:ext cx="1891553" cy="2304256"/>
          </a:xfrm>
          <a:prstGeom prst="rect">
            <a:avLst/>
          </a:prstGeom>
          <a:noFill/>
        </p:spPr>
      </p:pic>
    </p:spTree>
  </p:cSld>
  <p:clrMapOvr>
    <a:masterClrMapping/>
  </p:clrMapOvr>
  <p:transition>
    <p:strips dir="ru"/>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6-А\DSC05616.JPG"/>
          <p:cNvPicPr/>
          <p:nvPr/>
        </p:nvPicPr>
        <p:blipFill>
          <a:blip r:embed="rId2" cstate="print"/>
          <a:srcRect/>
          <a:stretch>
            <a:fillRect/>
          </a:stretch>
        </p:blipFill>
        <p:spPr bwMode="auto">
          <a:xfrm>
            <a:off x="251520" y="116632"/>
            <a:ext cx="8748465" cy="5616624"/>
          </a:xfrm>
          <a:prstGeom prst="rect">
            <a:avLst/>
          </a:prstGeom>
          <a:noFill/>
          <a:ln w="76200">
            <a:solidFill>
              <a:schemeClr val="accent1">
                <a:lumMod val="50000"/>
              </a:schemeClr>
            </a:solidFill>
            <a:miter lim="800000"/>
            <a:headEnd/>
            <a:tailEnd/>
          </a:ln>
        </p:spPr>
      </p:pic>
      <p:pic>
        <p:nvPicPr>
          <p:cNvPr id="24577" name="Picture 1" descr="E:\АТЕСТАЦІЯ\до атестації\ииииииииииииии.jpeg"/>
          <p:cNvPicPr>
            <a:picLocks noChangeAspect="1" noChangeArrowheads="1"/>
          </p:cNvPicPr>
          <p:nvPr/>
        </p:nvPicPr>
        <p:blipFill>
          <a:blip r:embed="rId3" cstate="print"/>
          <a:srcRect/>
          <a:stretch>
            <a:fillRect/>
          </a:stretch>
        </p:blipFill>
        <p:spPr bwMode="auto">
          <a:xfrm rot="20405284">
            <a:off x="2995545" y="5938946"/>
            <a:ext cx="458486" cy="548680"/>
          </a:xfrm>
          <a:prstGeom prst="rect">
            <a:avLst/>
          </a:prstGeom>
          <a:noFill/>
        </p:spPr>
      </p:pic>
      <p:pic>
        <p:nvPicPr>
          <p:cNvPr id="24578" name="Picture 2" descr="E:\АТЕСТАЦІЯ\до атестації\ииииииииииииии.jpeg"/>
          <p:cNvPicPr>
            <a:picLocks noChangeAspect="1" noChangeArrowheads="1"/>
          </p:cNvPicPr>
          <p:nvPr/>
        </p:nvPicPr>
        <p:blipFill>
          <a:blip r:embed="rId3" cstate="print"/>
          <a:srcRect/>
          <a:stretch>
            <a:fillRect/>
          </a:stretch>
        </p:blipFill>
        <p:spPr bwMode="auto">
          <a:xfrm>
            <a:off x="3635896" y="5904424"/>
            <a:ext cx="796823" cy="953576"/>
          </a:xfrm>
          <a:prstGeom prst="rect">
            <a:avLst/>
          </a:prstGeom>
          <a:noFill/>
        </p:spPr>
      </p:pic>
      <p:pic>
        <p:nvPicPr>
          <p:cNvPr id="24579" name="Picture 3" descr="E:\АТЕСТАЦІЯ\до атестації\ииииииииииииии.jpeg"/>
          <p:cNvPicPr>
            <a:picLocks noChangeAspect="1" noChangeArrowheads="1"/>
          </p:cNvPicPr>
          <p:nvPr/>
        </p:nvPicPr>
        <p:blipFill>
          <a:blip r:embed="rId3" cstate="print"/>
          <a:srcRect/>
          <a:stretch>
            <a:fillRect/>
          </a:stretch>
        </p:blipFill>
        <p:spPr bwMode="auto">
          <a:xfrm>
            <a:off x="2483768" y="5891438"/>
            <a:ext cx="386478" cy="462506"/>
          </a:xfrm>
          <a:prstGeom prst="rect">
            <a:avLst/>
          </a:prstGeom>
          <a:noFill/>
        </p:spPr>
      </p:pic>
      <p:pic>
        <p:nvPicPr>
          <p:cNvPr id="24582" name="Picture 6" descr="E:\АТЕСТАЦІЯ\до атестації\ууууууууу.jpeg"/>
          <p:cNvPicPr>
            <a:picLocks noChangeAspect="1" noChangeArrowheads="1"/>
          </p:cNvPicPr>
          <p:nvPr/>
        </p:nvPicPr>
        <p:blipFill>
          <a:blip r:embed="rId4" cstate="print"/>
          <a:srcRect/>
          <a:stretch>
            <a:fillRect/>
          </a:stretch>
        </p:blipFill>
        <p:spPr bwMode="auto">
          <a:xfrm>
            <a:off x="4355976" y="5837535"/>
            <a:ext cx="4788024" cy="1020465"/>
          </a:xfrm>
          <a:prstGeom prst="rect">
            <a:avLst/>
          </a:prstGeom>
          <a:noFill/>
        </p:spPr>
      </p:pic>
    </p:spTree>
  </p:cSld>
  <p:clrMapOvr>
    <a:masterClrMapping/>
  </p:clrMapOvr>
  <p:transition>
    <p:strips dir="ru"/>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ChangeArrowheads="1"/>
          </p:cNvSpPr>
          <p:nvPr/>
        </p:nvSpPr>
        <p:spPr bwMode="auto">
          <a:xfrm>
            <a:off x="0" y="-2232"/>
            <a:ext cx="5831533"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ДОЛИНА.  КАРПАТСЬКИЙ  ВАГОНЧИК.</a:t>
            </a:r>
            <a:endParaRPr kumimoji="0" lang="uk-UA" sz="2400" b="0" i="0" u="none" strike="noStrike" cap="none" normalizeH="0" baseline="0" dirty="0" smtClean="0">
              <a:ln>
                <a:noFill/>
              </a:ln>
              <a:solidFill>
                <a:schemeClr val="tx1"/>
              </a:solidFill>
              <a:effectLst/>
              <a:latin typeface="Arial" pitchFamily="34" charset="0"/>
            </a:endParaRPr>
          </a:p>
        </p:txBody>
      </p:sp>
      <p:pic>
        <p:nvPicPr>
          <p:cNvPr id="3" name="Рисунок 2" descr="D:\Pictures\З ФОТIКА\Мамине і я всьо пойму=карпати\P1010048.JPG"/>
          <p:cNvPicPr/>
          <p:nvPr/>
        </p:nvPicPr>
        <p:blipFill>
          <a:blip r:embed="rId2" cstate="print"/>
          <a:srcRect/>
          <a:stretch>
            <a:fillRect/>
          </a:stretch>
        </p:blipFill>
        <p:spPr bwMode="auto">
          <a:xfrm>
            <a:off x="251520" y="476672"/>
            <a:ext cx="4266357" cy="42484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8306" name="Rectangle 2"/>
          <p:cNvSpPr>
            <a:spLocks noChangeArrowheads="1"/>
          </p:cNvSpPr>
          <p:nvPr/>
        </p:nvSpPr>
        <p:spPr bwMode="auto">
          <a:xfrm>
            <a:off x="4499992" y="2598440"/>
            <a:ext cx="417646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ГОШІВСЬКИЙ  МОНАСТИР.</a:t>
            </a:r>
            <a:endParaRPr kumimoji="0" lang="uk-UA" sz="2400" b="0" i="0" u="none" strike="noStrike" cap="none" normalizeH="0" baseline="0" dirty="0" smtClean="0">
              <a:ln>
                <a:noFill/>
              </a:ln>
              <a:solidFill>
                <a:schemeClr val="tx1"/>
              </a:solidFill>
              <a:effectLst/>
              <a:latin typeface="Arial" pitchFamily="34" charset="0"/>
            </a:endParaRPr>
          </a:p>
        </p:txBody>
      </p:sp>
      <p:pic>
        <p:nvPicPr>
          <p:cNvPr id="5" name="Рисунок 4" descr="D:\Pictures\З ФОТIКА\Мамине і я всьо пойму=карпати\P1010069.JPG"/>
          <p:cNvPicPr/>
          <p:nvPr/>
        </p:nvPicPr>
        <p:blipFill>
          <a:blip r:embed="rId3" cstate="print"/>
          <a:srcRect/>
          <a:stretch>
            <a:fillRect/>
          </a:stretch>
        </p:blipFill>
        <p:spPr bwMode="auto">
          <a:xfrm>
            <a:off x="4788024" y="2564904"/>
            <a:ext cx="4050333" cy="39330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strips dir="ru"/>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descr="D:\Pictures\З ФОТIКА\+Умань\Умань\DSC00150.JPG"/>
          <p:cNvPicPr>
            <a:picLocks noChangeAspect="1" noChangeArrowheads="1"/>
          </p:cNvPicPr>
          <p:nvPr/>
        </p:nvPicPr>
        <p:blipFill>
          <a:blip r:embed="rId2" cstate="print"/>
          <a:srcRect/>
          <a:stretch>
            <a:fillRect/>
          </a:stretch>
        </p:blipFill>
        <p:spPr bwMode="auto">
          <a:xfrm>
            <a:off x="323528" y="260648"/>
            <a:ext cx="3600400" cy="3384376"/>
          </a:xfrm>
          <a:prstGeom prst="rect">
            <a:avLst/>
          </a:prstGeom>
          <a:noFill/>
          <a:ln w="28575">
            <a:solidFill>
              <a:srgbClr val="0070C0"/>
            </a:solidFill>
          </a:ln>
        </p:spPr>
      </p:pic>
      <p:pic>
        <p:nvPicPr>
          <p:cNvPr id="97282" name="Picture 2" descr="D:\Pictures\З ФОТIКА\+Умань\Умань\DSC00168.JPG"/>
          <p:cNvPicPr>
            <a:picLocks noChangeAspect="1" noChangeArrowheads="1"/>
          </p:cNvPicPr>
          <p:nvPr/>
        </p:nvPicPr>
        <p:blipFill>
          <a:blip r:embed="rId3" cstate="print"/>
          <a:srcRect/>
          <a:stretch>
            <a:fillRect/>
          </a:stretch>
        </p:blipFill>
        <p:spPr bwMode="auto">
          <a:xfrm>
            <a:off x="4019840" y="2996952"/>
            <a:ext cx="4606559" cy="3454474"/>
          </a:xfrm>
          <a:prstGeom prst="rect">
            <a:avLst/>
          </a:prstGeom>
          <a:noFill/>
          <a:ln w="28575">
            <a:solidFill>
              <a:srgbClr val="0070C0"/>
            </a:solidFill>
          </a:ln>
        </p:spPr>
      </p:pic>
      <p:sp>
        <p:nvSpPr>
          <p:cNvPr id="31745" name="Rectangle 1"/>
          <p:cNvSpPr>
            <a:spLocks noChangeArrowheads="1"/>
          </p:cNvSpPr>
          <p:nvPr/>
        </p:nvSpPr>
        <p:spPr bwMode="auto">
          <a:xfrm>
            <a:off x="4139952" y="964513"/>
            <a:ext cx="500404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4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МЕДЖИБІЖ</a:t>
            </a:r>
            <a:endParaRPr kumimoji="0" lang="uk-UA" sz="4000" b="0" i="0" u="none" strike="noStrike" cap="none" normalizeH="0" baseline="0" dirty="0" smtClean="0">
              <a:ln>
                <a:noFill/>
              </a:ln>
              <a:solidFill>
                <a:schemeClr val="tx1"/>
              </a:solidFill>
              <a:effectLst/>
              <a:latin typeface="Arial" pitchFamily="34" charset="0"/>
            </a:endParaRPr>
          </a:p>
        </p:txBody>
      </p:sp>
      <p:pic>
        <p:nvPicPr>
          <p:cNvPr id="23553" name="Picture 1" descr="E:\АТЕСТАЦІЯ\до атестації\ууууууууу.jpeg"/>
          <p:cNvPicPr>
            <a:picLocks noChangeAspect="1" noChangeArrowheads="1"/>
          </p:cNvPicPr>
          <p:nvPr/>
        </p:nvPicPr>
        <p:blipFill>
          <a:blip r:embed="rId4" cstate="print"/>
          <a:srcRect/>
          <a:stretch>
            <a:fillRect/>
          </a:stretch>
        </p:blipFill>
        <p:spPr bwMode="auto">
          <a:xfrm rot="925021">
            <a:off x="169336" y="4391762"/>
            <a:ext cx="3480318" cy="2021927"/>
          </a:xfrm>
          <a:prstGeom prst="rect">
            <a:avLst/>
          </a:prstGeom>
          <a:noFill/>
        </p:spPr>
      </p:pic>
      <p:pic>
        <p:nvPicPr>
          <p:cNvPr id="23554" name="Picture 2" descr="E:\АТЕСТАЦІЯ\до атестації\нннннннннннннннннн.jpeg"/>
          <p:cNvPicPr>
            <a:picLocks noChangeAspect="1" noChangeArrowheads="1"/>
          </p:cNvPicPr>
          <p:nvPr/>
        </p:nvPicPr>
        <p:blipFill>
          <a:blip r:embed="rId5" cstate="print"/>
          <a:srcRect/>
          <a:stretch>
            <a:fillRect/>
          </a:stretch>
        </p:blipFill>
        <p:spPr bwMode="auto">
          <a:xfrm rot="18634824">
            <a:off x="6753538" y="1111199"/>
            <a:ext cx="2022646" cy="1176437"/>
          </a:xfrm>
          <a:prstGeom prst="rect">
            <a:avLst/>
          </a:prstGeom>
          <a:noFill/>
        </p:spPr>
      </p:pic>
    </p:spTree>
  </p:cSld>
  <p:clrMapOvr>
    <a:masterClrMapping/>
  </p:clrMapOvr>
  <p:transition>
    <p:strips dir="ru"/>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descr="D:\Pictures\З ФОТIКА\+Умань\Умань\DSC00172.JPG"/>
          <p:cNvPicPr>
            <a:picLocks noChangeAspect="1" noChangeArrowheads="1"/>
          </p:cNvPicPr>
          <p:nvPr/>
        </p:nvPicPr>
        <p:blipFill>
          <a:blip r:embed="rId2" cstate="print"/>
          <a:srcRect/>
          <a:stretch>
            <a:fillRect/>
          </a:stretch>
        </p:blipFill>
        <p:spPr bwMode="auto">
          <a:xfrm>
            <a:off x="251520" y="260648"/>
            <a:ext cx="3888433" cy="3384376"/>
          </a:xfrm>
          <a:prstGeom prst="rect">
            <a:avLst/>
          </a:prstGeom>
          <a:noFill/>
          <a:ln w="28575">
            <a:solidFill>
              <a:schemeClr val="accent3">
                <a:lumMod val="50000"/>
              </a:schemeClr>
            </a:solidFill>
          </a:ln>
        </p:spPr>
      </p:pic>
      <p:pic>
        <p:nvPicPr>
          <p:cNvPr id="96258" name="Picture 2" descr="D:\Pictures\З ФОТIКА\+Умань\Умань\DSC00174.JPG"/>
          <p:cNvPicPr>
            <a:picLocks noChangeAspect="1" noChangeArrowheads="1"/>
          </p:cNvPicPr>
          <p:nvPr/>
        </p:nvPicPr>
        <p:blipFill>
          <a:blip r:embed="rId3" cstate="print"/>
          <a:srcRect/>
          <a:stretch>
            <a:fillRect/>
          </a:stretch>
        </p:blipFill>
        <p:spPr bwMode="auto">
          <a:xfrm>
            <a:off x="3851920" y="2708920"/>
            <a:ext cx="5112567" cy="3833931"/>
          </a:xfrm>
          <a:prstGeom prst="rect">
            <a:avLst/>
          </a:prstGeom>
          <a:noFill/>
          <a:ln w="28575">
            <a:solidFill>
              <a:schemeClr val="accent3">
                <a:lumMod val="50000"/>
              </a:schemeClr>
            </a:solidFill>
          </a:ln>
        </p:spPr>
      </p:pic>
      <p:pic>
        <p:nvPicPr>
          <p:cNvPr id="22530" name="Picture 2" descr="E:\АТЕСТАЦІЯ\до атестації\imagesффіівв.jpeg"/>
          <p:cNvPicPr>
            <a:picLocks noChangeAspect="1" noChangeArrowheads="1"/>
          </p:cNvPicPr>
          <p:nvPr/>
        </p:nvPicPr>
        <p:blipFill>
          <a:blip r:embed="rId4" cstate="print"/>
          <a:srcRect/>
          <a:stretch>
            <a:fillRect/>
          </a:stretch>
        </p:blipFill>
        <p:spPr bwMode="auto">
          <a:xfrm rot="2978308">
            <a:off x="2444803" y="5146961"/>
            <a:ext cx="1312139" cy="1260571"/>
          </a:xfrm>
          <a:prstGeom prst="rect">
            <a:avLst/>
          </a:prstGeom>
          <a:noFill/>
        </p:spPr>
      </p:pic>
      <p:pic>
        <p:nvPicPr>
          <p:cNvPr id="22531" name="Picture 3" descr="E:\АТЕСТАЦІЯ\до атестації\imagesффіівв.jpeg"/>
          <p:cNvPicPr>
            <a:picLocks noChangeAspect="1" noChangeArrowheads="1"/>
          </p:cNvPicPr>
          <p:nvPr/>
        </p:nvPicPr>
        <p:blipFill>
          <a:blip r:embed="rId4" cstate="print"/>
          <a:srcRect/>
          <a:stretch>
            <a:fillRect/>
          </a:stretch>
        </p:blipFill>
        <p:spPr bwMode="auto">
          <a:xfrm rot="2958912">
            <a:off x="1233706" y="5152997"/>
            <a:ext cx="999455" cy="960175"/>
          </a:xfrm>
          <a:prstGeom prst="rect">
            <a:avLst/>
          </a:prstGeom>
          <a:noFill/>
        </p:spPr>
      </p:pic>
      <p:pic>
        <p:nvPicPr>
          <p:cNvPr id="22532" name="Picture 4" descr="E:\АТЕСТАЦІЯ\до атестації\imagesффіівв.jpeg"/>
          <p:cNvPicPr>
            <a:picLocks noChangeAspect="1" noChangeArrowheads="1"/>
          </p:cNvPicPr>
          <p:nvPr/>
        </p:nvPicPr>
        <p:blipFill>
          <a:blip r:embed="rId4" cstate="print"/>
          <a:srcRect/>
          <a:stretch>
            <a:fillRect/>
          </a:stretch>
        </p:blipFill>
        <p:spPr bwMode="auto">
          <a:xfrm>
            <a:off x="6732240" y="548680"/>
            <a:ext cx="2181225" cy="2095501"/>
          </a:xfrm>
          <a:prstGeom prst="rect">
            <a:avLst/>
          </a:prstGeom>
          <a:noFill/>
        </p:spPr>
      </p:pic>
    </p:spTree>
  </p:cSld>
  <p:clrMapOvr>
    <a:masterClrMapping/>
  </p:clrMapOvr>
  <p:transition>
    <p:strips dir="ru"/>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D:\Pictures\З ФОТIКА\+Умань\Умань\DSC00179.JPG"/>
          <p:cNvPicPr>
            <a:picLocks noChangeAspect="1" noChangeArrowheads="1"/>
          </p:cNvPicPr>
          <p:nvPr/>
        </p:nvPicPr>
        <p:blipFill>
          <a:blip r:embed="rId2" cstate="print"/>
          <a:srcRect/>
          <a:stretch>
            <a:fillRect/>
          </a:stretch>
        </p:blipFill>
        <p:spPr bwMode="auto">
          <a:xfrm>
            <a:off x="323528" y="1196752"/>
            <a:ext cx="3491902" cy="46564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4451" name="Picture 3" descr="D:\Pictures\З ФОТIКА\+Умань\Умань\DSC00184.JPG"/>
          <p:cNvPicPr>
            <a:picLocks noChangeAspect="1" noChangeArrowheads="1"/>
          </p:cNvPicPr>
          <p:nvPr/>
        </p:nvPicPr>
        <p:blipFill>
          <a:blip r:embed="rId3" cstate="print"/>
          <a:srcRect/>
          <a:stretch>
            <a:fillRect/>
          </a:stretch>
        </p:blipFill>
        <p:spPr bwMode="auto">
          <a:xfrm>
            <a:off x="4698089" y="836712"/>
            <a:ext cx="4266397" cy="5689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697" name="Rectangle 1"/>
          <p:cNvSpPr>
            <a:spLocks noChangeArrowheads="1"/>
          </p:cNvSpPr>
          <p:nvPr/>
        </p:nvSpPr>
        <p:spPr bwMode="auto">
          <a:xfrm>
            <a:off x="0" y="37744"/>
            <a:ext cx="557082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4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МУЗЕЙ ГОЛОДОМОРУ</a:t>
            </a:r>
            <a:endParaRPr kumimoji="0" lang="uk-UA" sz="40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strips dir="ru"/>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D:\Pictures\З ФОТIКА\+Умань\Умань\DSC00203.JPG"/>
          <p:cNvPicPr>
            <a:picLocks noChangeAspect="1" noChangeArrowheads="1"/>
          </p:cNvPicPr>
          <p:nvPr/>
        </p:nvPicPr>
        <p:blipFill>
          <a:blip r:embed="rId2" cstate="print"/>
          <a:srcRect/>
          <a:stretch>
            <a:fillRect/>
          </a:stretch>
        </p:blipFill>
        <p:spPr bwMode="auto">
          <a:xfrm>
            <a:off x="179512" y="188640"/>
            <a:ext cx="3672408" cy="2753951"/>
          </a:xfrm>
          <a:prstGeom prst="rect">
            <a:avLst/>
          </a:prstGeom>
          <a:noFill/>
        </p:spPr>
      </p:pic>
      <p:pic>
        <p:nvPicPr>
          <p:cNvPr id="105475" name="Picture 3" descr="D:\Pictures\З ФОТIКА\+Умань\Умань\DSC00207.JPG"/>
          <p:cNvPicPr>
            <a:picLocks noChangeAspect="1" noChangeArrowheads="1"/>
          </p:cNvPicPr>
          <p:nvPr/>
        </p:nvPicPr>
        <p:blipFill>
          <a:blip r:embed="rId3" cstate="print"/>
          <a:srcRect/>
          <a:stretch>
            <a:fillRect/>
          </a:stretch>
        </p:blipFill>
        <p:spPr bwMode="auto">
          <a:xfrm>
            <a:off x="251520" y="3068960"/>
            <a:ext cx="3659874" cy="2744552"/>
          </a:xfrm>
          <a:prstGeom prst="rect">
            <a:avLst/>
          </a:prstGeom>
          <a:noFill/>
        </p:spPr>
      </p:pic>
      <p:sp>
        <p:nvSpPr>
          <p:cNvPr id="28673" name="Rectangle 1"/>
          <p:cNvSpPr>
            <a:spLocks noChangeArrowheads="1"/>
          </p:cNvSpPr>
          <p:nvPr/>
        </p:nvSpPr>
        <p:spPr bwMode="auto">
          <a:xfrm>
            <a:off x="3995936" y="328602"/>
            <a:ext cx="5148064"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4000" b="0" i="0" u="none" strike="noStrike" cap="none" normalizeH="0" baseline="0" dirty="0" smtClean="0">
                <a:ln>
                  <a:noFill/>
                </a:ln>
                <a:solidFill>
                  <a:schemeClr val="tx1"/>
                </a:solidFill>
                <a:effectLst/>
                <a:ea typeface="Calibri" pitchFamily="34" charset="0"/>
                <a:cs typeface="Times New Roman" pitchFamily="18" charset="0"/>
              </a:rPr>
              <a:t>«СОФІЇВКА»</a:t>
            </a:r>
            <a:endParaRPr kumimoji="0" lang="uk-UA" sz="4000" b="0" i="0" u="none" strike="noStrike" cap="none" normalizeH="0" baseline="0" dirty="0" smtClean="0">
              <a:ln>
                <a:noFill/>
              </a:ln>
              <a:solidFill>
                <a:schemeClr val="tx1"/>
              </a:solidFill>
              <a:effectLst/>
            </a:endParaRPr>
          </a:p>
        </p:txBody>
      </p:sp>
      <p:pic>
        <p:nvPicPr>
          <p:cNvPr id="5122" name="Picture 2" descr="E:\АТЕСТАЦІЯ\до атестації\еку.jpeg"/>
          <p:cNvPicPr>
            <a:picLocks noChangeAspect="1" noChangeArrowheads="1"/>
          </p:cNvPicPr>
          <p:nvPr/>
        </p:nvPicPr>
        <p:blipFill>
          <a:blip r:embed="rId4" cstate="print"/>
          <a:srcRect/>
          <a:stretch>
            <a:fillRect/>
          </a:stretch>
        </p:blipFill>
        <p:spPr bwMode="auto">
          <a:xfrm>
            <a:off x="4139131" y="1196752"/>
            <a:ext cx="4681341" cy="5400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trips dir="ru"/>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D:\Pictures\З ФОТIКА\+Умань\Умань\DSC00260.JPG"/>
          <p:cNvPicPr>
            <a:picLocks noChangeAspect="1" noChangeArrowheads="1"/>
          </p:cNvPicPr>
          <p:nvPr/>
        </p:nvPicPr>
        <p:blipFill>
          <a:blip r:embed="rId2" cstate="print"/>
          <a:srcRect/>
          <a:stretch>
            <a:fillRect/>
          </a:stretch>
        </p:blipFill>
        <p:spPr bwMode="auto">
          <a:xfrm>
            <a:off x="251520" y="116632"/>
            <a:ext cx="8712968" cy="6408712"/>
          </a:xfrm>
          <a:prstGeom prst="rect">
            <a:avLst/>
          </a:prstGeom>
          <a:ln w="57150" cap="sq">
            <a:solidFill>
              <a:schemeClr val="accent1">
                <a:lumMod val="50000"/>
              </a:schemeClr>
            </a:solidFill>
            <a:prstDash val="solid"/>
            <a:miter lim="800000"/>
          </a:ln>
          <a:effectLst>
            <a:outerShdw blurRad="50800" dist="38100" dir="2700000" algn="tl" rotWithShape="0">
              <a:srgbClr val="000000">
                <a:alpha val="43000"/>
              </a:srgbClr>
            </a:outerShdw>
          </a:effectLst>
        </p:spPr>
      </p:pic>
      <p:pic>
        <p:nvPicPr>
          <p:cNvPr id="19457" name="Picture 1" descr="E:\АТЕСТАЦІЯ\до атестації\ми.png"/>
          <p:cNvPicPr>
            <a:picLocks noChangeAspect="1" noChangeArrowheads="1"/>
          </p:cNvPicPr>
          <p:nvPr/>
        </p:nvPicPr>
        <p:blipFill>
          <a:blip r:embed="rId3" cstate="print"/>
          <a:srcRect/>
          <a:stretch>
            <a:fillRect/>
          </a:stretch>
        </p:blipFill>
        <p:spPr bwMode="auto">
          <a:xfrm>
            <a:off x="6372200" y="5864125"/>
            <a:ext cx="1340156" cy="993875"/>
          </a:xfrm>
          <a:prstGeom prst="rect">
            <a:avLst/>
          </a:prstGeom>
          <a:noFill/>
        </p:spPr>
      </p:pic>
      <p:pic>
        <p:nvPicPr>
          <p:cNvPr id="19458" name="Picture 2" descr="E:\АТЕСТАЦІЯ\до атестації\ми.png"/>
          <p:cNvPicPr>
            <a:picLocks noChangeAspect="1" noChangeArrowheads="1"/>
          </p:cNvPicPr>
          <p:nvPr/>
        </p:nvPicPr>
        <p:blipFill>
          <a:blip r:embed="rId3" cstate="print"/>
          <a:srcRect/>
          <a:stretch>
            <a:fillRect/>
          </a:stretch>
        </p:blipFill>
        <p:spPr bwMode="auto">
          <a:xfrm>
            <a:off x="4860032" y="5429550"/>
            <a:ext cx="1512168" cy="1428450"/>
          </a:xfrm>
          <a:prstGeom prst="rect">
            <a:avLst/>
          </a:prstGeom>
          <a:noFill/>
        </p:spPr>
      </p:pic>
      <p:pic>
        <p:nvPicPr>
          <p:cNvPr id="19459" name="Picture 3" descr="E:\АТЕСТАЦІЯ\до атестації\ми.png"/>
          <p:cNvPicPr>
            <a:picLocks noChangeAspect="1" noChangeArrowheads="1"/>
          </p:cNvPicPr>
          <p:nvPr/>
        </p:nvPicPr>
        <p:blipFill>
          <a:blip r:embed="rId3" cstate="print"/>
          <a:srcRect/>
          <a:stretch>
            <a:fillRect/>
          </a:stretch>
        </p:blipFill>
        <p:spPr bwMode="auto">
          <a:xfrm>
            <a:off x="0" y="5409803"/>
            <a:ext cx="2555776" cy="1448197"/>
          </a:xfrm>
          <a:prstGeom prst="rect">
            <a:avLst/>
          </a:prstGeom>
          <a:noFill/>
        </p:spPr>
      </p:pic>
      <p:pic>
        <p:nvPicPr>
          <p:cNvPr id="19460" name="Picture 4" descr="E:\АТЕСТАЦІЯ\до атестації\ми.png"/>
          <p:cNvPicPr>
            <a:picLocks noChangeAspect="1" noChangeArrowheads="1"/>
          </p:cNvPicPr>
          <p:nvPr/>
        </p:nvPicPr>
        <p:blipFill>
          <a:blip r:embed="rId3" cstate="print"/>
          <a:srcRect/>
          <a:stretch>
            <a:fillRect/>
          </a:stretch>
        </p:blipFill>
        <p:spPr bwMode="auto">
          <a:xfrm>
            <a:off x="2544640" y="5661248"/>
            <a:ext cx="2331813" cy="1196752"/>
          </a:xfrm>
          <a:prstGeom prst="rect">
            <a:avLst/>
          </a:prstGeom>
          <a:noFill/>
        </p:spPr>
      </p:pic>
      <p:pic>
        <p:nvPicPr>
          <p:cNvPr id="19461" name="Picture 5" descr="E:\АТЕСТАЦІЯ\до атестації\ми.png"/>
          <p:cNvPicPr>
            <a:picLocks noChangeAspect="1" noChangeArrowheads="1"/>
          </p:cNvPicPr>
          <p:nvPr/>
        </p:nvPicPr>
        <p:blipFill>
          <a:blip r:embed="rId3" cstate="print"/>
          <a:srcRect/>
          <a:stretch>
            <a:fillRect/>
          </a:stretch>
        </p:blipFill>
        <p:spPr bwMode="auto">
          <a:xfrm>
            <a:off x="7668344" y="5633615"/>
            <a:ext cx="1475656" cy="1224385"/>
          </a:xfrm>
          <a:prstGeom prst="rect">
            <a:avLst/>
          </a:prstGeom>
          <a:noFill/>
        </p:spPr>
      </p:pic>
    </p:spTree>
  </p:cSld>
  <p:clrMapOvr>
    <a:masterClrMapping/>
  </p:clrMapOvr>
  <p:transition>
    <p:strips dir="ru"/>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Мамуся\Мій 5-Б\18.10.15 Кришталева-Хотин-Камянець\DSCN5674.JPG"/>
          <p:cNvPicPr>
            <a:picLocks noChangeAspect="1" noChangeArrowheads="1"/>
          </p:cNvPicPr>
          <p:nvPr/>
        </p:nvPicPr>
        <p:blipFill>
          <a:blip r:embed="rId2" cstate="print"/>
          <a:srcRect/>
          <a:stretch>
            <a:fillRect/>
          </a:stretch>
        </p:blipFill>
        <p:spPr bwMode="auto">
          <a:xfrm>
            <a:off x="323528" y="836712"/>
            <a:ext cx="3600400" cy="27006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1" name="Picture 3" descr="D:\Мамуся\Мій 5-Б\18.10.15 Кришталева-Хотин-Камянець\DSCN5736.JPG"/>
          <p:cNvPicPr>
            <a:picLocks noChangeAspect="1" noChangeArrowheads="1"/>
          </p:cNvPicPr>
          <p:nvPr/>
        </p:nvPicPr>
        <p:blipFill>
          <a:blip r:embed="rId3" cstate="print"/>
          <a:srcRect/>
          <a:stretch>
            <a:fillRect/>
          </a:stretch>
        </p:blipFill>
        <p:spPr bwMode="auto">
          <a:xfrm>
            <a:off x="4499992" y="188640"/>
            <a:ext cx="4464496" cy="266429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052" name="Picture 4" descr="D:\Мамуся\Мій 5-Б\18.10.15 Кришталева-Хотин-Камянець\DSCN5773.JPG"/>
          <p:cNvPicPr>
            <a:picLocks noChangeAspect="1" noChangeArrowheads="1"/>
          </p:cNvPicPr>
          <p:nvPr/>
        </p:nvPicPr>
        <p:blipFill>
          <a:blip r:embed="rId4" cstate="print"/>
          <a:srcRect/>
          <a:stretch>
            <a:fillRect/>
          </a:stretch>
        </p:blipFill>
        <p:spPr bwMode="auto">
          <a:xfrm>
            <a:off x="3995936" y="3250204"/>
            <a:ext cx="4896544" cy="32394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053" name="Picture 5" descr="D:\Презентація класу\до през\Новая папка з картинками\paravoz.gif"/>
          <p:cNvPicPr>
            <a:picLocks noChangeAspect="1" noChangeArrowheads="1" noCrop="1"/>
          </p:cNvPicPr>
          <p:nvPr/>
        </p:nvPicPr>
        <p:blipFill>
          <a:blip r:embed="rId5" cstate="print"/>
          <a:srcRect/>
          <a:stretch>
            <a:fillRect/>
          </a:stretch>
        </p:blipFill>
        <p:spPr bwMode="auto">
          <a:xfrm>
            <a:off x="179512" y="3356992"/>
            <a:ext cx="3486150" cy="3212579"/>
          </a:xfrm>
          <a:prstGeom prst="rect">
            <a:avLst/>
          </a:prstGeom>
          <a:noFill/>
        </p:spPr>
      </p:pic>
      <p:pic>
        <p:nvPicPr>
          <p:cNvPr id="2056" name="Picture 8" descr="D:\Презентація класу\до през\Новая папка з картинками\Новая папка (2)\10227572.gif"/>
          <p:cNvPicPr>
            <a:picLocks noChangeAspect="1" noChangeArrowheads="1" noCrop="1"/>
          </p:cNvPicPr>
          <p:nvPr/>
        </p:nvPicPr>
        <p:blipFill>
          <a:blip r:embed="rId6" cstate="print"/>
          <a:srcRect/>
          <a:stretch>
            <a:fillRect/>
          </a:stretch>
        </p:blipFill>
        <p:spPr bwMode="auto">
          <a:xfrm>
            <a:off x="3275856" y="0"/>
            <a:ext cx="2276475" cy="3409950"/>
          </a:xfrm>
          <a:prstGeom prst="rect">
            <a:avLst/>
          </a:prstGeom>
          <a:noFill/>
        </p:spPr>
      </p:pic>
      <p:pic>
        <p:nvPicPr>
          <p:cNvPr id="2058" name="Picture 10" descr="D:\Презентація класу\до през\Новая папка з картинками\4365943.png"/>
          <p:cNvPicPr>
            <a:picLocks noChangeAspect="1" noChangeArrowheads="1"/>
          </p:cNvPicPr>
          <p:nvPr/>
        </p:nvPicPr>
        <p:blipFill>
          <a:blip r:embed="rId7" cstate="print"/>
          <a:srcRect/>
          <a:stretch>
            <a:fillRect/>
          </a:stretch>
        </p:blipFill>
        <p:spPr bwMode="auto">
          <a:xfrm>
            <a:off x="7308304" y="6165304"/>
            <a:ext cx="1981200" cy="977900"/>
          </a:xfrm>
          <a:prstGeom prst="rect">
            <a:avLst/>
          </a:prstGeom>
          <a:noFill/>
        </p:spPr>
      </p:pic>
      <p:pic>
        <p:nvPicPr>
          <p:cNvPr id="2059" name="Picture 11" descr="D:\Презентація класу\до през\Новая папка з картинками\4365943.png"/>
          <p:cNvPicPr>
            <a:picLocks noChangeAspect="1" noChangeArrowheads="1"/>
          </p:cNvPicPr>
          <p:nvPr/>
        </p:nvPicPr>
        <p:blipFill>
          <a:blip r:embed="rId7" cstate="print"/>
          <a:srcRect/>
          <a:stretch>
            <a:fillRect/>
          </a:stretch>
        </p:blipFill>
        <p:spPr bwMode="auto">
          <a:xfrm>
            <a:off x="5796136" y="6165304"/>
            <a:ext cx="1981200" cy="977900"/>
          </a:xfrm>
          <a:prstGeom prst="rect">
            <a:avLst/>
          </a:prstGeom>
          <a:noFill/>
        </p:spPr>
      </p:pic>
      <p:pic>
        <p:nvPicPr>
          <p:cNvPr id="2060" name="Picture 12" descr="D:\Презентація класу\до през\Новая папка з картинками\4365943.png"/>
          <p:cNvPicPr>
            <a:picLocks noChangeAspect="1" noChangeArrowheads="1"/>
          </p:cNvPicPr>
          <p:nvPr/>
        </p:nvPicPr>
        <p:blipFill>
          <a:blip r:embed="rId7" cstate="print"/>
          <a:srcRect/>
          <a:stretch>
            <a:fillRect/>
          </a:stretch>
        </p:blipFill>
        <p:spPr bwMode="auto">
          <a:xfrm>
            <a:off x="4355976" y="6165304"/>
            <a:ext cx="1981200" cy="977900"/>
          </a:xfrm>
          <a:prstGeom prst="rect">
            <a:avLst/>
          </a:prstGeom>
          <a:noFill/>
        </p:spPr>
      </p:pic>
      <p:pic>
        <p:nvPicPr>
          <p:cNvPr id="2061" name="Picture 13" descr="D:\Презентація класу\до през\Новая папка з картинками\4365943.png"/>
          <p:cNvPicPr>
            <a:picLocks noChangeAspect="1" noChangeArrowheads="1"/>
          </p:cNvPicPr>
          <p:nvPr/>
        </p:nvPicPr>
        <p:blipFill>
          <a:blip r:embed="rId7" cstate="print"/>
          <a:srcRect/>
          <a:stretch>
            <a:fillRect/>
          </a:stretch>
        </p:blipFill>
        <p:spPr bwMode="auto">
          <a:xfrm>
            <a:off x="2987824" y="6165304"/>
            <a:ext cx="1981200" cy="977900"/>
          </a:xfrm>
          <a:prstGeom prst="rect">
            <a:avLst/>
          </a:prstGeom>
          <a:noFill/>
        </p:spPr>
      </p:pic>
    </p:spTree>
  </p:cSld>
  <p:clrMapOvr>
    <a:masterClrMapping/>
  </p:clrMapOvr>
  <p:transition>
    <p:comb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Мамуся\Мій 5-Б\123 00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strips dir="ru"/>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6-А\DSC05585.JPG"/>
          <p:cNvPicPr/>
          <p:nvPr/>
        </p:nvPicPr>
        <p:blipFill>
          <a:blip r:embed="rId2" cstate="print"/>
          <a:srcRect/>
          <a:stretch>
            <a:fillRect/>
          </a:stretch>
        </p:blipFill>
        <p:spPr bwMode="auto">
          <a:xfrm>
            <a:off x="1691680" y="1268760"/>
            <a:ext cx="7272807" cy="4752528"/>
          </a:xfrm>
          <a:prstGeom prst="rect">
            <a:avLst/>
          </a:prstGeom>
          <a:noFill/>
          <a:ln w="9525">
            <a:noFill/>
            <a:miter lim="800000"/>
            <a:headEnd/>
            <a:tailEnd/>
          </a:ln>
        </p:spPr>
      </p:pic>
      <p:sp>
        <p:nvSpPr>
          <p:cNvPr id="26625" name="Rectangle 1"/>
          <p:cNvSpPr>
            <a:spLocks noChangeArrowheads="1"/>
          </p:cNvSpPr>
          <p:nvPr/>
        </p:nvSpPr>
        <p:spPr bwMode="auto">
          <a:xfrm>
            <a:off x="827584" y="208429"/>
            <a:ext cx="831641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4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НАШІ ТРАДИЦІЇ</a:t>
            </a:r>
            <a:endParaRPr kumimoji="0" lang="uk-UA" sz="4000" b="0" i="0" u="none" strike="noStrike" cap="none" normalizeH="0" baseline="0" dirty="0" smtClean="0">
              <a:ln>
                <a:noFill/>
              </a:ln>
              <a:solidFill>
                <a:schemeClr val="tx1"/>
              </a:solidFill>
              <a:effectLst/>
              <a:latin typeface="Arial" pitchFamily="34" charset="0"/>
            </a:endParaRPr>
          </a:p>
        </p:txBody>
      </p:sp>
      <p:pic>
        <p:nvPicPr>
          <p:cNvPr id="18433" name="Picture 1" descr="E:\АТЕСТАЦІЯ\до атестації\ииитит.jpeg"/>
          <p:cNvPicPr>
            <a:picLocks noChangeAspect="1" noChangeArrowheads="1"/>
          </p:cNvPicPr>
          <p:nvPr/>
        </p:nvPicPr>
        <p:blipFill>
          <a:blip r:embed="rId3" cstate="print"/>
          <a:srcRect/>
          <a:stretch>
            <a:fillRect/>
          </a:stretch>
        </p:blipFill>
        <p:spPr bwMode="auto">
          <a:xfrm>
            <a:off x="395536" y="1268760"/>
            <a:ext cx="1052736" cy="4104456"/>
          </a:xfrm>
          <a:prstGeom prst="rect">
            <a:avLst/>
          </a:prstGeom>
          <a:noFill/>
        </p:spPr>
      </p:pic>
      <p:pic>
        <p:nvPicPr>
          <p:cNvPr id="18434" name="Picture 2" descr="E:\АТЕСТАЦІЯ\до атестації\яяяяяяяяяяя.jpeg"/>
          <p:cNvPicPr>
            <a:picLocks noChangeAspect="1" noChangeArrowheads="1"/>
          </p:cNvPicPr>
          <p:nvPr/>
        </p:nvPicPr>
        <p:blipFill>
          <a:blip r:embed="rId4" cstate="print"/>
          <a:srcRect/>
          <a:stretch>
            <a:fillRect/>
          </a:stretch>
        </p:blipFill>
        <p:spPr bwMode="auto">
          <a:xfrm>
            <a:off x="7884368" y="260648"/>
            <a:ext cx="922362" cy="887836"/>
          </a:xfrm>
          <a:prstGeom prst="rect">
            <a:avLst/>
          </a:prstGeom>
          <a:noFill/>
        </p:spPr>
      </p:pic>
    </p:spTree>
  </p:cSld>
  <p:clrMapOvr>
    <a:masterClrMapping/>
  </p:clrMapOvr>
  <p:transition>
    <p:strips dir="ru"/>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АТЕСТАЦІЯ\до атестації\неіооні.jpg"/>
          <p:cNvPicPr>
            <a:picLocks noChangeAspect="1" noChangeArrowheads="1"/>
          </p:cNvPicPr>
          <p:nvPr/>
        </p:nvPicPr>
        <p:blipFill>
          <a:blip r:embed="rId2" cstate="print"/>
          <a:srcRect/>
          <a:stretch>
            <a:fillRect/>
          </a:stretch>
        </p:blipFill>
        <p:spPr bwMode="auto">
          <a:xfrm>
            <a:off x="5580112" y="332656"/>
            <a:ext cx="3225765" cy="5544616"/>
          </a:xfrm>
          <a:prstGeom prst="rect">
            <a:avLst/>
          </a:prstGeom>
          <a:noFill/>
        </p:spPr>
      </p:pic>
      <p:pic>
        <p:nvPicPr>
          <p:cNvPr id="2051" name="Picture 3" descr="D:\Pictures\З ФОТIКА\Мамине і я всьо пойму=карпати\P1010147.JPG"/>
          <p:cNvPicPr>
            <a:picLocks noChangeAspect="1" noChangeArrowheads="1"/>
          </p:cNvPicPr>
          <p:nvPr/>
        </p:nvPicPr>
        <p:blipFill>
          <a:blip r:embed="rId3" cstate="print"/>
          <a:srcRect/>
          <a:stretch>
            <a:fillRect/>
          </a:stretch>
        </p:blipFill>
        <p:spPr bwMode="auto">
          <a:xfrm>
            <a:off x="403536" y="332656"/>
            <a:ext cx="4816536" cy="61926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strips dir="ru"/>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ome\Desktop\До презентації вчитель\defba511dbef.gif"/>
          <p:cNvPicPr>
            <a:picLocks noChangeAspect="1" noChangeArrowheads="1" noCrop="1"/>
          </p:cNvPicPr>
          <p:nvPr/>
        </p:nvPicPr>
        <p:blipFill>
          <a:blip r:embed="rId2" cstate="print"/>
          <a:srcRect/>
          <a:stretch>
            <a:fillRect/>
          </a:stretch>
        </p:blipFill>
        <p:spPr bwMode="auto">
          <a:xfrm>
            <a:off x="129209" y="203243"/>
            <a:ext cx="8795340" cy="6336704"/>
          </a:xfrm>
          <a:prstGeom prst="rect">
            <a:avLst/>
          </a:prstGeom>
          <a:noFill/>
        </p:spPr>
      </p:pic>
      <p:pic>
        <p:nvPicPr>
          <p:cNvPr id="3" name="Picture 2" descr="D:\Мамуся\Сценарїї\Новая папка з картинками\Новая папка (2)\Картинки\hareketli-duvar-kagitlari-android-ikon_300x300.png">
            <a:hlinkClick r:id="rId3" action="ppaction://hlinkfile"/>
          </p:cNvPr>
          <p:cNvPicPr>
            <a:picLocks noChangeAspect="1" noChangeArrowheads="1"/>
          </p:cNvPicPr>
          <p:nvPr/>
        </p:nvPicPr>
        <p:blipFill>
          <a:blip r:embed="rId4" cstate="print"/>
          <a:srcRect/>
          <a:stretch>
            <a:fillRect/>
          </a:stretch>
        </p:blipFill>
        <p:spPr bwMode="auto">
          <a:xfrm rot="1394237">
            <a:off x="7613695" y="5135349"/>
            <a:ext cx="1489269" cy="1489269"/>
          </a:xfrm>
          <a:prstGeom prst="rect">
            <a:avLst/>
          </a:prstGeom>
          <a:noFill/>
        </p:spPr>
      </p:pic>
    </p:spTree>
  </p:cSld>
  <p:clrMapOvr>
    <a:masterClrMapping/>
  </p:clrMapOvr>
  <p:transition>
    <p:dissolv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
          <p:cNvSpPr>
            <a:spLocks noChangeArrowheads="1"/>
          </p:cNvSpPr>
          <p:nvPr/>
        </p:nvSpPr>
        <p:spPr bwMode="auto">
          <a:xfrm>
            <a:off x="0" y="323118"/>
            <a:ext cx="9144000" cy="18466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3200" b="0" i="0" u="none" strike="noStrike" cap="none" normalizeH="0" baseline="0" dirty="0" smtClean="0">
                <a:ln>
                  <a:noFill/>
                </a:ln>
                <a:solidFill>
                  <a:schemeClr val="tx1"/>
                </a:solidFill>
                <a:effectLst/>
                <a:latin typeface="Times" pitchFamily="2" charset="0"/>
                <a:ea typeface="Calibri" pitchFamily="34" charset="0"/>
                <a:cs typeface="Times New Roman" pitchFamily="18" charset="0"/>
              </a:rPr>
              <a:t>А результати нашої спільної праці за весь навчальний рік ми оформляємо у фільми під назвою: </a:t>
            </a:r>
            <a:r>
              <a:rPr lang="ru-RU" sz="3200" dirty="0" smtClean="0">
                <a:latin typeface="Times" pitchFamily="2" charset="0"/>
                <a:ea typeface="Calibri" pitchFamily="34" charset="0"/>
                <a:cs typeface="Times New Roman" pitchFamily="18" charset="0"/>
              </a:rPr>
              <a:t>«</a:t>
            </a:r>
            <a:r>
              <a:rPr kumimoji="0" lang="uk-UA" sz="3200" b="0" i="0" u="none" strike="noStrike" cap="none" normalizeH="0" baseline="0" dirty="0" smtClean="0">
                <a:ln>
                  <a:noFill/>
                </a:ln>
                <a:solidFill>
                  <a:schemeClr val="tx1"/>
                </a:solidFill>
                <a:effectLst/>
                <a:latin typeface="Times" pitchFamily="2" charset="0"/>
                <a:ea typeface="Calibri" pitchFamily="34" charset="0"/>
                <a:cs typeface="Times New Roman" pitchFamily="18" charset="0"/>
              </a:rPr>
              <a:t>Ми-клас!».</a:t>
            </a:r>
            <a:endParaRPr kumimoji="0" lang="ru-RU" sz="3200" b="0" i="0" u="none" strike="noStrike" cap="none" normalizeH="0" baseline="0" dirty="0" smtClean="0">
              <a:ln>
                <a:noFill/>
              </a:ln>
              <a:solidFill>
                <a:schemeClr val="tx1"/>
              </a:solidFill>
              <a:effectLst/>
              <a:latin typeface="Times"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pic>
        <p:nvPicPr>
          <p:cNvPr id="1026" name="Picture 2" descr="E:\АТЕСТАЦІЯ\до атестації\йцу.jpeg"/>
          <p:cNvPicPr>
            <a:picLocks noChangeAspect="1" noChangeArrowheads="1"/>
          </p:cNvPicPr>
          <p:nvPr/>
        </p:nvPicPr>
        <p:blipFill>
          <a:blip r:embed="rId2" cstate="print"/>
          <a:srcRect/>
          <a:stretch>
            <a:fillRect/>
          </a:stretch>
        </p:blipFill>
        <p:spPr bwMode="auto">
          <a:xfrm>
            <a:off x="6804248" y="4581128"/>
            <a:ext cx="2012081" cy="2003138"/>
          </a:xfrm>
          <a:prstGeom prst="rect">
            <a:avLst/>
          </a:prstGeom>
          <a:noFill/>
        </p:spPr>
      </p:pic>
      <p:pic>
        <p:nvPicPr>
          <p:cNvPr id="29697" name="Picture 1" descr="E:\АТЕСТАЦІЯ\до атестації\вв.jpeg"/>
          <p:cNvPicPr>
            <a:picLocks noChangeAspect="1" noChangeArrowheads="1"/>
          </p:cNvPicPr>
          <p:nvPr/>
        </p:nvPicPr>
        <p:blipFill>
          <a:blip r:embed="rId3" cstate="print"/>
          <a:srcRect/>
          <a:stretch>
            <a:fillRect/>
          </a:stretch>
        </p:blipFill>
        <p:spPr bwMode="auto">
          <a:xfrm>
            <a:off x="2123728" y="4869160"/>
            <a:ext cx="4752528" cy="1371600"/>
          </a:xfrm>
          <a:prstGeom prst="rect">
            <a:avLst/>
          </a:prstGeom>
          <a:noFill/>
        </p:spPr>
      </p:pic>
    </p:spTree>
  </p:cSld>
  <p:clrMapOvr>
    <a:masterClrMapping/>
  </p:clrMapOvr>
  <p:transition>
    <p:strips dir="ru"/>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
          <p:cNvSpPr>
            <a:spLocks noChangeArrowheads="1"/>
          </p:cNvSpPr>
          <p:nvPr/>
        </p:nvSpPr>
        <p:spPr bwMode="auto">
          <a:xfrm>
            <a:off x="611560" y="-76164"/>
            <a:ext cx="8136904" cy="38164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ea typeface="Calibri" pitchFamily="34" charset="0"/>
                <a:cs typeface="Times New Roman" pitchFamily="18" charset="0"/>
              </a:rPr>
              <a:t>…</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І знову  вересень. Клас виглядає неорганізованим. Нікого не бачать і не чують. Але це не страшно. Все налагодиться. Згадаємо все, що знали, і підемо далі – творити себе. Я не одна – нас 32. Вони потрібні майбутньому такі, які вони є: дружні, надійні, активні, трудолюбиві. Ми віримо в нове покоління, в нову Україну. Треба зберегти в дітях почуття свободи, радісний мажорний стан у відносинах.</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lvl="0" eaLnBrk="0" fontAlgn="base" hangingPunct="0">
              <a:spcBef>
                <a:spcPct val="0"/>
              </a:spcBef>
              <a:spcAft>
                <a:spcPct val="0"/>
              </a:spcAf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І тут я погоджуюсь з А.</a:t>
            </a:r>
            <a:r>
              <a:rPr kumimoji="0" lang="uk-UA"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Франсем</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lang="ru-RU" sz="2400" dirty="0" smtClean="0">
                <a:latin typeface="Times" pitchFamily="2" charset="0"/>
                <a:ea typeface="Calibri" pitchFamily="34" charset="0"/>
                <a:cs typeface="Times New Roman" pitchFamily="18" charset="0"/>
              </a:rPr>
              <a:t> «</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Вчитися можна тільки весело».</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pic>
        <p:nvPicPr>
          <p:cNvPr id="28673" name="Picture 1" descr="E:\АТЕСТАЦІЯ\до атестації\блщ.jpeg"/>
          <p:cNvPicPr>
            <a:picLocks noChangeAspect="1" noChangeArrowheads="1"/>
          </p:cNvPicPr>
          <p:nvPr/>
        </p:nvPicPr>
        <p:blipFill>
          <a:blip r:embed="rId2" cstate="print"/>
          <a:srcRect/>
          <a:stretch>
            <a:fillRect/>
          </a:stretch>
        </p:blipFill>
        <p:spPr bwMode="auto">
          <a:xfrm>
            <a:off x="251520" y="3356992"/>
            <a:ext cx="8640960" cy="3384376"/>
          </a:xfrm>
          <a:prstGeom prst="rect">
            <a:avLst/>
          </a:prstGeom>
          <a:noFill/>
        </p:spPr>
      </p:pic>
    </p:spTree>
  </p:cSld>
  <p:clrMapOvr>
    <a:masterClrMapping/>
  </p:clrMapOvr>
  <p:transition>
    <p:strips dir="ru"/>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
          <p:cNvSpPr>
            <a:spLocks noChangeArrowheads="1"/>
          </p:cNvSpPr>
          <p:nvPr/>
        </p:nvSpPr>
        <p:spPr bwMode="auto">
          <a:xfrm>
            <a:off x="755576" y="-26803"/>
            <a:ext cx="7560840" cy="14157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a:t>
            </a: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a:t>
            </a: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Не все можна довірити паперу, великі секрети залишаються тільки між нами.</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ea typeface="Calibri" pitchFamily="34" charset="0"/>
                <a:cs typeface="Times New Roman" pitchFamily="18" charset="0"/>
              </a:rPr>
              <a:t>    </a:t>
            </a:r>
            <a:endParaRPr kumimoji="0" lang="ru-RU"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pic>
        <p:nvPicPr>
          <p:cNvPr id="1026" name="Picture 2" descr="E:\АТЕСТАЦІЯ\до атестації\456.jpeg"/>
          <p:cNvPicPr>
            <a:picLocks noChangeAspect="1" noChangeArrowheads="1"/>
          </p:cNvPicPr>
          <p:nvPr/>
        </p:nvPicPr>
        <p:blipFill>
          <a:blip r:embed="rId2" cstate="print"/>
          <a:srcRect/>
          <a:stretch>
            <a:fillRect/>
          </a:stretch>
        </p:blipFill>
        <p:spPr bwMode="auto">
          <a:xfrm>
            <a:off x="755576" y="1124744"/>
            <a:ext cx="7560840" cy="4856607"/>
          </a:xfrm>
          <a:prstGeom prst="rect">
            <a:avLst/>
          </a:prstGeom>
          <a:ln>
            <a:solidFill>
              <a:srgbClr val="00B050"/>
            </a:solidFill>
          </a:ln>
          <a:effectLst>
            <a:outerShdw blurRad="190500" algn="tl" rotWithShape="0">
              <a:srgbClr val="000000">
                <a:alpha val="70000"/>
              </a:srgbClr>
            </a:outerShdw>
          </a:effectLst>
        </p:spPr>
      </p:pic>
    </p:spTree>
  </p:cSld>
  <p:clrMapOvr>
    <a:masterClrMapping/>
  </p:clrMapOvr>
  <p:transition>
    <p:strips dir="ru"/>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1403648" y="92088"/>
            <a:ext cx="352839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РОБОТА З БАТЬКАМИ</a:t>
            </a:r>
            <a:endParaRPr kumimoji="0" lang="uk-UA" sz="1800" b="0" i="0" u="none" strike="noStrike" cap="none" normalizeH="0" baseline="0" dirty="0" smtClean="0">
              <a:ln>
                <a:noFill/>
              </a:ln>
              <a:solidFill>
                <a:schemeClr val="tx1"/>
              </a:solidFill>
              <a:effectLst/>
              <a:latin typeface="Arial" pitchFamily="34" charset="0"/>
            </a:endParaRPr>
          </a:p>
        </p:txBody>
      </p:sp>
      <p:pic>
        <p:nvPicPr>
          <p:cNvPr id="17410" name="Picture 2" descr="E:\АТЕСТАЦІЯ\до атестації\пен.jpeg"/>
          <p:cNvPicPr>
            <a:picLocks noChangeAspect="1" noChangeArrowheads="1"/>
          </p:cNvPicPr>
          <p:nvPr/>
        </p:nvPicPr>
        <p:blipFill>
          <a:blip r:embed="rId2" cstate="print"/>
          <a:srcRect/>
          <a:stretch>
            <a:fillRect/>
          </a:stretch>
        </p:blipFill>
        <p:spPr bwMode="auto">
          <a:xfrm>
            <a:off x="179512" y="620689"/>
            <a:ext cx="8784976" cy="6112208"/>
          </a:xfrm>
          <a:prstGeom prst="rect">
            <a:avLst/>
          </a:prstGeom>
          <a:noFill/>
          <a:ln w="57150">
            <a:solidFill>
              <a:schemeClr val="accent5">
                <a:lumMod val="75000"/>
              </a:schemeClr>
            </a:solidFill>
          </a:ln>
        </p:spPr>
      </p:pic>
    </p:spTree>
  </p:cSld>
  <p:clrMapOvr>
    <a:masterClrMapping/>
  </p:clrMapOvr>
  <p:transition>
    <p:strips dir="ru"/>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АТЕСТАЦІЯ\до атестації\DSC01055.JPG"/>
          <p:cNvPicPr>
            <a:picLocks noChangeAspect="1" noChangeArrowheads="1"/>
          </p:cNvPicPr>
          <p:nvPr/>
        </p:nvPicPr>
        <p:blipFill>
          <a:blip r:embed="rId2" cstate="print"/>
          <a:srcRect/>
          <a:stretch>
            <a:fillRect/>
          </a:stretch>
        </p:blipFill>
        <p:spPr bwMode="auto">
          <a:xfrm>
            <a:off x="467544" y="1052736"/>
            <a:ext cx="8352928" cy="5472608"/>
          </a:xfrm>
          <a:prstGeom prst="rect">
            <a:avLst/>
          </a:prstGeom>
          <a:ln w="88900" cap="sq" cmpd="thickThin">
            <a:solidFill>
              <a:schemeClr val="accent1">
                <a:lumMod val="50000"/>
              </a:schemeClr>
            </a:solidFill>
            <a:prstDash val="solid"/>
            <a:miter lim="800000"/>
          </a:ln>
          <a:effectLst>
            <a:innerShdw blurRad="76200">
              <a:srgbClr val="000000"/>
            </a:innerShdw>
          </a:effectLst>
        </p:spPr>
      </p:pic>
      <p:sp>
        <p:nvSpPr>
          <p:cNvPr id="1028" name="Rectangle 4"/>
          <p:cNvSpPr>
            <a:spLocks noChangeArrowheads="1"/>
          </p:cNvSpPr>
          <p:nvPr/>
        </p:nvSpPr>
        <p:spPr bwMode="auto">
          <a:xfrm>
            <a:off x="395536" y="105158"/>
            <a:ext cx="842493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 вересня 2008 рік. </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На першому уроці вирішили: у нас є старший 5-А і молодший 5-А клас.</a:t>
            </a:r>
            <a:endParaRPr kumimoji="0" lang="uk-UA"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strips dir="ru"/>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323528" y="253483"/>
            <a:ext cx="8568952"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Робота з батьками і сім’ями учнів – один із найважливіших напрямів діяльності сучасного вчителя, вихователя і одночасно одна з найважчих ланок у його практичній діяльності. У зв’язку з цим значно зростає актуальність підготовки вчителів, класних керівників, вихователів до проведення роботи з батьками.</a:t>
            </a:r>
            <a:endParaRPr kumimoji="0" lang="uk-UA"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20481" name="Picture 1" descr="E:\АТЕСТАЦІЯ\до атестації\иро.jpeg"/>
          <p:cNvPicPr>
            <a:picLocks noChangeAspect="1" noChangeArrowheads="1"/>
          </p:cNvPicPr>
          <p:nvPr/>
        </p:nvPicPr>
        <p:blipFill>
          <a:blip r:embed="rId2" cstate="print"/>
          <a:srcRect/>
          <a:stretch>
            <a:fillRect/>
          </a:stretch>
        </p:blipFill>
        <p:spPr bwMode="auto">
          <a:xfrm>
            <a:off x="1943200" y="2730888"/>
            <a:ext cx="6877272" cy="3528340"/>
          </a:xfrm>
          <a:prstGeom prst="rect">
            <a:avLst/>
          </a:prstGeom>
          <a:noFill/>
        </p:spPr>
      </p:pic>
    </p:spTree>
  </p:cSld>
  <p:clrMapOvr>
    <a:masterClrMapping/>
  </p:clrMapOvr>
  <p:transition>
    <p:strips dir="ru"/>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0" y="-125343"/>
            <a:ext cx="5407314"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3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Форми роботи з батьками</a:t>
            </a:r>
            <a:r>
              <a:rPr kumimoji="0" lang="uk-UA" sz="4000" b="0" i="0" u="none" strike="noStrike" cap="none" normalizeH="0" baseline="0" dirty="0" smtClean="0">
                <a:ln>
                  <a:noFill/>
                </a:ln>
                <a:solidFill>
                  <a:schemeClr val="tx1"/>
                </a:solidFill>
                <a:effectLst/>
                <a:ea typeface="Calibri" pitchFamily="34" charset="0"/>
                <a:cs typeface="Times New Roman" pitchFamily="18" charset="0"/>
              </a:rPr>
              <a:t>.</a:t>
            </a:r>
            <a:endParaRPr kumimoji="0" lang="uk-UA" sz="4000" b="0" i="0" u="none" strike="noStrike" cap="none" normalizeH="0" baseline="0" dirty="0" smtClean="0">
              <a:ln>
                <a:noFill/>
              </a:ln>
              <a:solidFill>
                <a:schemeClr val="tx1"/>
              </a:solidFill>
              <a:effectLst/>
            </a:endParaRPr>
          </a:p>
        </p:txBody>
      </p:sp>
      <p:sp>
        <p:nvSpPr>
          <p:cNvPr id="10242" name="Rectangle 2"/>
          <p:cNvSpPr>
            <a:spLocks noChangeArrowheads="1"/>
          </p:cNvSpPr>
          <p:nvPr/>
        </p:nvSpPr>
        <p:spPr bwMode="auto">
          <a:xfrm>
            <a:off x="179512" y="520418"/>
            <a:ext cx="8964488"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Індивідуальні:</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відвідування сім'ї;</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запрошення до школи;</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індивідуальна педагогічна бесіда;</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індивідуальна педагогічна допомога;</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листування з батьками;</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дні відкритих дверей.</a:t>
            </a:r>
            <a:endParaRPr kumimoji="0" lang="uk-UA"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0243" name="Rectangle 3"/>
          <p:cNvSpPr>
            <a:spLocks noChangeArrowheads="1"/>
          </p:cNvSpPr>
          <p:nvPr/>
        </p:nvSpPr>
        <p:spPr bwMode="auto">
          <a:xfrm>
            <a:off x="5004048" y="586666"/>
            <a:ext cx="3816424"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Групові:</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зібрання батьківського активу;</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групові бесіди;</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групові консультації;</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батьківські консиліуми.</a:t>
            </a:r>
            <a:endParaRPr kumimoji="0" lang="uk-UA"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0244" name="Rectangle 4"/>
          <p:cNvSpPr>
            <a:spLocks noChangeArrowheads="1"/>
          </p:cNvSpPr>
          <p:nvPr/>
        </p:nvSpPr>
        <p:spPr bwMode="auto">
          <a:xfrm>
            <a:off x="1835696" y="2756702"/>
            <a:ext cx="3672408"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Колективні:</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лекції і бесіди;</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науково-практичні конференції;</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батьківські дні;</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вечори питань і відповідей;</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класні батьківські збори;</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збори-концерти;</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конференції з обміну досвідом виховання;</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диспути;</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педагогічні колегіуми;</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зустрічі "за круглим столом";</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педагогічний всеобуч;</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усні журнали.</a:t>
            </a:r>
            <a:endParaRPr kumimoji="0" lang="uk-UA"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0245" name="Rectangle 5"/>
          <p:cNvSpPr>
            <a:spLocks noChangeArrowheads="1"/>
          </p:cNvSpPr>
          <p:nvPr/>
        </p:nvSpPr>
        <p:spPr bwMode="auto">
          <a:xfrm>
            <a:off x="5580112" y="3767867"/>
            <a:ext cx="3312368"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Традиційні методи та прийоми роботи з батьками:</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спостереження;</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бесіди;</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анкетування;</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учнівські твори-роздуми.</a:t>
            </a:r>
            <a:endParaRPr kumimoji="0" lang="uk-UA"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strips dir="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1"/>
          <p:cNvSpPr>
            <a:spLocks noChangeArrowheads="1"/>
          </p:cNvSpPr>
          <p:nvPr/>
        </p:nvSpPr>
        <p:spPr bwMode="auto">
          <a:xfrm>
            <a:off x="0" y="148146"/>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Вперше я побачила свій майбутній клас на відкритому уроці з математики в 4 класі. Це були веселі, кмітливі,безпосередні діти. Їхня </a:t>
            </a:r>
            <a:r>
              <a:rPr kumimoji="0" lang="uk-UA"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гіперактивність</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вже тоді вражала.</a:t>
            </a:r>
            <a:endParaRPr kumimoji="0" lang="uk-UA" sz="2400" b="0" i="0" u="none" strike="noStrike" cap="none" normalizeH="0" baseline="0" dirty="0" smtClean="0">
              <a:ln>
                <a:noFill/>
              </a:ln>
              <a:solidFill>
                <a:schemeClr val="tx1"/>
              </a:solidFill>
              <a:effectLst/>
              <a:latin typeface="Arial" pitchFamily="34" charset="0"/>
            </a:endParaRPr>
          </a:p>
        </p:txBody>
      </p:sp>
      <p:pic>
        <p:nvPicPr>
          <p:cNvPr id="119809" name="Picture 1" descr="E:\АТЕСТАЦІЯ\до атестації\ячс.jpeg"/>
          <p:cNvPicPr>
            <a:picLocks noChangeAspect="1" noChangeArrowheads="1"/>
          </p:cNvPicPr>
          <p:nvPr/>
        </p:nvPicPr>
        <p:blipFill>
          <a:blip r:embed="rId2" cstate="print"/>
          <a:srcRect/>
          <a:stretch>
            <a:fillRect/>
          </a:stretch>
        </p:blipFill>
        <p:spPr bwMode="auto">
          <a:xfrm>
            <a:off x="323528" y="1268760"/>
            <a:ext cx="8496944" cy="5360306"/>
          </a:xfrm>
          <a:prstGeom prst="rect">
            <a:avLst/>
          </a:prstGeom>
          <a:noFill/>
        </p:spPr>
      </p:pic>
      <p:pic>
        <p:nvPicPr>
          <p:cNvPr id="4" name="Picture 1" descr="E:\АТЕСТАЦІЯ\до атестації\ячс.jpeg"/>
          <p:cNvPicPr>
            <a:picLocks noChangeAspect="1" noChangeArrowheads="1"/>
          </p:cNvPicPr>
          <p:nvPr/>
        </p:nvPicPr>
        <p:blipFill>
          <a:blip r:embed="rId2" cstate="print"/>
          <a:srcRect/>
          <a:stretch>
            <a:fillRect/>
          </a:stretch>
        </p:blipFill>
        <p:spPr bwMode="auto">
          <a:xfrm>
            <a:off x="475928" y="1421160"/>
            <a:ext cx="8496944" cy="5360306"/>
          </a:xfrm>
          <a:prstGeom prst="rect">
            <a:avLst/>
          </a:prstGeom>
          <a:noFill/>
        </p:spPr>
      </p:pic>
    </p:spTree>
  </p:cSld>
  <p:clrMapOvr>
    <a:masterClrMapping/>
  </p:clrMapOvr>
  <p:transition>
    <p:strips dir="ru"/>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467544" y="482421"/>
            <a:ext cx="8496944"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Інноваційні форми роботи з батьками:</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педагогічний десант (виступ педагогів в організаціях, де працюють батьки);</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дерево родоводу (зустрічі поколінь, роздуми над проблемами виховання);</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у сімейному колі (індивідуальна допомога родинам, організація зустрічей із лікарями, юристами, психологами);</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родинний міст (збори дітей, батьків, членів родини);</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день добрих справ (спільна трудова діяльність вчителів та батьків, дітей); сімейна скринька (добірка матеріалів з позитивним досвідом родинного виховання);</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дні довір'я (у визначені дні батьки-лікарі, батьки-юристи, і т.д. проводять консультації для бажаючих);</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народні світлиці (спільне проведення традиційних святкувань).</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endParaRPr>
          </a:p>
        </p:txBody>
      </p:sp>
      <p:pic>
        <p:nvPicPr>
          <p:cNvPr id="18433" name="Picture 1" descr="E:\АТЕСТАЦІЯ\до атестації\епн.jpeg"/>
          <p:cNvPicPr>
            <a:picLocks noChangeAspect="1" noChangeArrowheads="1"/>
          </p:cNvPicPr>
          <p:nvPr/>
        </p:nvPicPr>
        <p:blipFill>
          <a:blip r:embed="rId2" cstate="print"/>
          <a:srcRect/>
          <a:stretch>
            <a:fillRect/>
          </a:stretch>
        </p:blipFill>
        <p:spPr bwMode="auto">
          <a:xfrm>
            <a:off x="5508104" y="4581128"/>
            <a:ext cx="3370969" cy="1975219"/>
          </a:xfrm>
          <a:prstGeom prst="rect">
            <a:avLst/>
          </a:prstGeom>
          <a:noFill/>
        </p:spPr>
      </p:pic>
    </p:spTree>
  </p:cSld>
  <p:clrMapOvr>
    <a:masterClrMapping/>
  </p:clrMapOvr>
  <p:transition>
    <p:strips dir="ru"/>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395536" y="0"/>
            <a:ext cx="842031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Шляхи підвищення педагогічних знань батьків</a:t>
            </a:r>
            <a:endParaRPr kumimoji="0" lang="uk-UA"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8194" name="Rectangle 2"/>
          <p:cNvSpPr>
            <a:spLocks noChangeArrowheads="1"/>
          </p:cNvSpPr>
          <p:nvPr/>
        </p:nvSpPr>
        <p:spPr bwMode="auto">
          <a:xfrm>
            <a:off x="179512" y="398276"/>
            <a:ext cx="8964488"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Важлива умова ефективної навчально-виховної роботи — єдність школи і сім'ї, якої досягають за умови, що школа постійно працює над підвищенням рівня психолого-педагогічної обізнаності батьків, їх педагогічної культури.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На думку В. Сухомлинського, школа повинна домогтися того, щоб батьки бачили в своїх дітях себе, розуміли суть розвитку дитини. А для цього їх треба озброювати знаннями важливих закономірностей педагогіки, вікової психології, фізіології.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Організовуючи навчання батьків, враховують рівень їх підготовки до сприймання головних теоретичних положень методики виховання дітей у сім'ї та визначають рівень популярності викладання цього матеріалу. Турбота школи про виховання дітей у сім'ї реалізується через педагогічну освіту батьків, залучення їх до виховної роботи з учнями у школі. Передусім педагоги мають можливість впливати на батьків через їхніх дітей, які навчаються в школі. А. Макаренко вважав, що це найдоступніший спосіб зв'язку школи і сім'ї. Його цінність не лише в тому, що він оперативний, а й у тому, що учень, який засвоїв певні вимоги вчителя, доводить ці вимоги до відома батьків, переконує в необхідності дотримуватися їх. </a:t>
            </a:r>
            <a:endParaRPr kumimoji="0" lang="uk-UA"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6385" name="Picture 1" descr="E:\АТЕСТАЦІЯ\до атестації\шщз.jpeg"/>
          <p:cNvPicPr>
            <a:picLocks noChangeAspect="1" noChangeArrowheads="1"/>
          </p:cNvPicPr>
          <p:nvPr/>
        </p:nvPicPr>
        <p:blipFill>
          <a:blip r:embed="rId2" cstate="print"/>
          <a:srcRect/>
          <a:stretch>
            <a:fillRect/>
          </a:stretch>
        </p:blipFill>
        <p:spPr bwMode="auto">
          <a:xfrm>
            <a:off x="5508104" y="4725144"/>
            <a:ext cx="3384376" cy="1984822"/>
          </a:xfrm>
          <a:prstGeom prst="rect">
            <a:avLst/>
          </a:prstGeom>
          <a:noFill/>
        </p:spPr>
      </p:pic>
    </p:spTree>
  </p:cSld>
  <p:clrMapOvr>
    <a:masterClrMapping/>
  </p:clrMapOvr>
  <p:transition>
    <p:strips dir="ru"/>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179512" y="489529"/>
            <a:ext cx="8784976"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Спеціальну виховну роботу проводять із сім'ями, які допускають відхилення у вихованні дітей. Роботу з педагогічно неспроможними сім'ями спрямовують передусім на підвищення їх психолого-педагогічного рівня. З цією метою їх залучають до загальної системи педагогічного всеобучу, влаштовують консультації з окремих питань виховання дітей у сім'ї.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Із сім'ями педагогічно пасивними працюють переважно індивідуально, домагаючись розуміння батьками хибності своєї поведінки, пробудження почуття відповідальності за виховання дітей, усвідомлення потреби перебудувати систему стосунків у сім'ї, своєї вини, помилок, бажання докорінно змінити сімейний устрій.</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У роботі з антипедагогічними сім'ями спираються на те, що вони також хочуть бачити власних дітей чесними, культурними, здоровими, щасливими. З ними обговорюють упущення у вихованні дітей, накреслюють шляхи усунення їх, зміни сімейних стосунків. З батьками цієї групи працювати важко, і не слід сподіватися на швидкі наслідки, але важливо посіяти в них сумніви у правильності їхньої системи виховання, змусити їх замислитися над її результатами. </a:t>
            </a:r>
            <a:endParaRPr kumimoji="0" lang="uk-UA"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20481" name="Picture 1" descr="E:\АТЕСТАЦІЯ\до атестації\сс.jpeg"/>
          <p:cNvPicPr>
            <a:picLocks noChangeAspect="1" noChangeArrowheads="1"/>
          </p:cNvPicPr>
          <p:nvPr/>
        </p:nvPicPr>
        <p:blipFill>
          <a:blip r:embed="rId2" cstate="print"/>
          <a:srcRect/>
          <a:stretch>
            <a:fillRect/>
          </a:stretch>
        </p:blipFill>
        <p:spPr bwMode="auto">
          <a:xfrm>
            <a:off x="6516216" y="4653136"/>
            <a:ext cx="2276475" cy="2009775"/>
          </a:xfrm>
          <a:prstGeom prst="rect">
            <a:avLst/>
          </a:prstGeom>
          <a:noFill/>
        </p:spPr>
      </p:pic>
    </p:spTree>
  </p:cSld>
  <p:clrMapOvr>
    <a:masterClrMapping/>
  </p:clrMapOvr>
  <p:transition>
    <p:strips dir="ru"/>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179512" y="34752"/>
            <a:ext cx="8712968"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Батькам, яких поглинула бізнесова діяльність, необхідно довести, що такий стиль виховання дитини в сім'ї робить ЇЇ самотньою, емоційно нестійкою та ін. Таким дітям і в дорослому житті, напевне, буде непросто. Тому батькам варто подумати про адаптацію їх до реального життя, про недоцільність перекладання відповідальності за виховання дітей на вчителів, репетиторів. Дитині більше потрібен емоційний зв'язок саме з батьками, їхня безпосередня участь у житті дитини важливіша, ніж машина, охорона і прислуга. Діти мають відчувати, що для батька і матері вони не менш важливі, ніж робота. У таких сім'ях слід заохочувати інтерес дітей до навчання, а не переконувати їх у тому, що вищий навчальний заклад і робота їм забезпечені незалежно від шкільних успіхів. Треба також вести розмову про те, що відгородження дитини від однолітків звужує коло її спілкування, вона не навчиться будувати свої стосунки з різними людьми, дружити й любити за покликом душі.</a:t>
            </a:r>
            <a:endParaRPr kumimoji="0" lang="uk-UA"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9457" name="Picture 1" descr="E:\АТЕСТАЦІЯ\до атестації\ууууууууу.jpeg"/>
          <p:cNvPicPr>
            <a:picLocks noChangeAspect="1" noChangeArrowheads="1"/>
          </p:cNvPicPr>
          <p:nvPr/>
        </p:nvPicPr>
        <p:blipFill>
          <a:blip r:embed="rId2" cstate="print"/>
          <a:srcRect/>
          <a:stretch>
            <a:fillRect/>
          </a:stretch>
        </p:blipFill>
        <p:spPr bwMode="auto">
          <a:xfrm>
            <a:off x="4067944" y="5343525"/>
            <a:ext cx="5076056" cy="1514475"/>
          </a:xfrm>
          <a:prstGeom prst="rect">
            <a:avLst/>
          </a:prstGeom>
          <a:noFill/>
        </p:spPr>
      </p:pic>
      <p:pic>
        <p:nvPicPr>
          <p:cNvPr id="19458" name="Picture 2" descr="E:\АТЕСТАЦІЯ\до атестації\нннннннннннннннннн.jpeg"/>
          <p:cNvPicPr>
            <a:picLocks noChangeAspect="1" noChangeArrowheads="1"/>
          </p:cNvPicPr>
          <p:nvPr/>
        </p:nvPicPr>
        <p:blipFill>
          <a:blip r:embed="rId3" cstate="print"/>
          <a:srcRect/>
          <a:stretch>
            <a:fillRect/>
          </a:stretch>
        </p:blipFill>
        <p:spPr bwMode="auto">
          <a:xfrm rot="1860861">
            <a:off x="1558896" y="4892498"/>
            <a:ext cx="1652585" cy="961197"/>
          </a:xfrm>
          <a:prstGeom prst="rect">
            <a:avLst/>
          </a:prstGeom>
          <a:noFill/>
        </p:spPr>
      </p:pic>
    </p:spTree>
  </p:cSld>
  <p:clrMapOvr>
    <a:masterClrMapping/>
  </p:clrMapOvr>
  <p:transition>
    <p:strips dir="ru"/>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971600" y="179315"/>
            <a:ext cx="590465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4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Пам'ятка для батьків.</a:t>
            </a:r>
            <a:endParaRPr kumimoji="0" lang="uk-UA" sz="4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122" name="Rectangle 2"/>
          <p:cNvSpPr>
            <a:spLocks noChangeArrowheads="1"/>
          </p:cNvSpPr>
          <p:nvPr/>
        </p:nvSpPr>
        <p:spPr bwMode="auto">
          <a:xfrm>
            <a:off x="251520" y="1195400"/>
            <a:ext cx="864096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 спілкуванні зі своїми дітьми: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Радійте вашому синові, доньці.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Розмовляйте з дитиною турботливим, підбадьорюючим тоном. Коли дитина з вами розмовляє, слухайте уважно, не перериваючи. Установіть чіткі та визначені вимоги до дитини.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 розмові з дитиною називайте як можна більше предметів, їх ознак, дій з ними. Ваші пояснення повинні бути простими та зрозумілими. Розмовляйте чітко, ясно. Будьте терпеливими. Спочатку запитуйте «що?», а потім «для чого?», «чому?».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Заохочуйте в дитини прагнення ставити запитання.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Заохочуйте цікавість, пізнання та уяву вашої дитини.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Частіше хваліть дитину.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Заохочуйте ігри з іншими дітьми.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Турбуйтесь про те, щоб у дитини були нові уявлення, про які вона могла б розповісти.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Намагайтеся, щоб дитина разом з вами щось робила по господарству.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Намагайтесь проявляти інтерес до того, що їй цікаво робити (малювати, співати тощо).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Не втрачайте почуття гумору.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Грайте з дитиною в різні ігри.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Частіше робіть щось спільно, усієї сім'єю.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Частіше спілкуйтеся зі спеціалістами, читайте книги про виховання дитини.</a:t>
            </a:r>
            <a:endParaRPr kumimoji="0" lang="uk-UA"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8433" name="Picture 1" descr="E:\АТЕСТАЦІЯ\до атестації\ить.jpeg"/>
          <p:cNvPicPr>
            <a:picLocks noChangeAspect="1" noChangeArrowheads="1"/>
          </p:cNvPicPr>
          <p:nvPr/>
        </p:nvPicPr>
        <p:blipFill>
          <a:blip r:embed="rId2" cstate="print"/>
          <a:srcRect/>
          <a:stretch>
            <a:fillRect/>
          </a:stretch>
        </p:blipFill>
        <p:spPr bwMode="auto">
          <a:xfrm>
            <a:off x="7308304" y="4941168"/>
            <a:ext cx="1673547" cy="1673547"/>
          </a:xfrm>
          <a:prstGeom prst="rect">
            <a:avLst/>
          </a:prstGeom>
          <a:noFill/>
        </p:spPr>
      </p:pic>
    </p:spTree>
  </p:cSld>
  <p:clrMapOvr>
    <a:masterClrMapping/>
  </p:clrMapOvr>
  <p:transition>
    <p:strips dir="ru"/>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251520" y="260648"/>
            <a:ext cx="8424936"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 спілкуванні зі своїми дітьми: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Радійте вашому синові, доньці.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Розмовляйте з дитиною турботливим, підбадьорюючим тоном. Коли дитина з вами розмовляє, слухайте уважно, не перериваючи. Установіть чіткі та визначені вимоги до дитини.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 розмові з дитиною називайте як можна більше предметів, їх ознак, дій з ними. Ваші пояснення повинні бути простими та зрозумілими. Розмовляйте чітко, ясно. Будьте терпеливими. Спочатку запитуйте «що?», а потім «для чого?», «чому?».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Заохочуйте в дитини прагнення ставити запитання.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Заохочуйте цікавість, пізнання та уяву вашої дитини.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Частіше хваліть дитину.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Заохочуйте ігри з іншими дітьми.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Турбуйтесь про те, щоб у дитини були нові уявлення, про які вона могла б розповісти.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Намагайтеся, щоб дитина разом з вами щось робила по господарству.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Намагайтесь проявляти інтерес до того, що їй цікаво робити (малювати, співати тощо).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Не втрачайте почуття гумору.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Грайте з дитиною в різні ігри.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Частіше робіть щось спільно, усієї сім'єю.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Частіше спілкуйтеся зі спеціалістами, читайте книги про виховання дитини.</a:t>
            </a:r>
            <a:endParaRPr kumimoji="0" lang="uk-UA"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7409" name="Picture 1" descr="E:\АТЕСТАЦІЯ\до атестації\1221.jpeg"/>
          <p:cNvPicPr>
            <a:picLocks noChangeAspect="1" noChangeArrowheads="1"/>
          </p:cNvPicPr>
          <p:nvPr/>
        </p:nvPicPr>
        <p:blipFill>
          <a:blip r:embed="rId2" cstate="print"/>
          <a:srcRect/>
          <a:stretch>
            <a:fillRect/>
          </a:stretch>
        </p:blipFill>
        <p:spPr bwMode="auto">
          <a:xfrm>
            <a:off x="6948264" y="4720312"/>
            <a:ext cx="1899253" cy="1912000"/>
          </a:xfrm>
          <a:prstGeom prst="rect">
            <a:avLst/>
          </a:prstGeom>
          <a:noFill/>
        </p:spPr>
      </p:pic>
    </p:spTree>
  </p:cSld>
  <p:clrMapOvr>
    <a:masterClrMapping/>
  </p:clrMapOvr>
  <p:transition>
    <p:strips dir="ru"/>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612845"/>
            <a:ext cx="8424936" cy="4093428"/>
          </a:xfrm>
          <a:prstGeom prst="rect">
            <a:avLst/>
          </a:prstGeom>
        </p:spPr>
        <p:txBody>
          <a:bodyPr wrap="square">
            <a:spAutoFit/>
          </a:bodyPr>
          <a:lstStyle/>
          <a:p>
            <a:pPr lvl="0" fontAlgn="base">
              <a:spcBef>
                <a:spcPct val="0"/>
              </a:spcBef>
              <a:spcAft>
                <a:spcPct val="0"/>
              </a:spcAft>
            </a:pPr>
            <a:r>
              <a:rPr lang="uk-UA" sz="2000" dirty="0" smtClean="0">
                <a:ea typeface="Calibri" pitchFamily="34" charset="0"/>
                <a:cs typeface="Times New Roman" pitchFamily="18" charset="0"/>
              </a:rPr>
              <a:t> 	</a:t>
            </a:r>
            <a:r>
              <a:rPr lang="uk-UA" sz="2000" dirty="0" smtClean="0">
                <a:latin typeface="Times New Roman" pitchFamily="18" charset="0"/>
                <a:ea typeface="Calibri" pitchFamily="34" charset="0"/>
                <a:cs typeface="Times New Roman" pitchFamily="18" charset="0"/>
              </a:rPr>
              <a:t>Я дякую Богові за те, що у моїх дітей такі чудові батьки. Вони є активними учасниками виховання та формування класного колективу. З самого початку нашої співпраці я відчувала повний зворотній зв'язок з ними. Вони цікавляться навчальним процесом учнів, приймають активну участь в загальношкільних заходах, прислухаються до моїх порад, побажань та охоче діляться своїм досвідом виховання… </a:t>
            </a:r>
            <a:endParaRPr lang="ru-RU" sz="2000" dirty="0" smtClean="0">
              <a:latin typeface="Times New Roman" pitchFamily="18" charset="0"/>
              <a:cs typeface="Times New Roman" pitchFamily="18" charset="0"/>
            </a:endParaRPr>
          </a:p>
          <a:p>
            <a:pPr lvl="0" eaLnBrk="0" fontAlgn="base" hangingPunct="0">
              <a:spcBef>
                <a:spcPct val="0"/>
              </a:spcBef>
              <a:spcAft>
                <a:spcPct val="0"/>
              </a:spcAft>
            </a:pPr>
            <a:r>
              <a:rPr lang="uk-UA" sz="2000" dirty="0" smtClean="0">
                <a:latin typeface="Times New Roman" pitchFamily="18" charset="0"/>
                <a:ea typeface="Calibri" pitchFamily="34" charset="0"/>
                <a:cs typeface="Times New Roman" pitchFamily="18" charset="0"/>
              </a:rPr>
              <a:t>	На класних батьківських зборах, засіданнях батьківського комітету я проводжу бесіди, анкетування, читаю лекції, ділюся з батьками здобутками наших дітей.</a:t>
            </a:r>
            <a:endParaRPr lang="ru-RU" sz="2000" dirty="0" smtClean="0">
              <a:latin typeface="Times New Roman" pitchFamily="18" charset="0"/>
              <a:cs typeface="Times New Roman" pitchFamily="18" charset="0"/>
            </a:endParaRPr>
          </a:p>
          <a:p>
            <a:pPr lvl="0" eaLnBrk="0" fontAlgn="base" hangingPunct="0">
              <a:spcBef>
                <a:spcPct val="0"/>
              </a:spcBef>
              <a:spcAft>
                <a:spcPct val="0"/>
              </a:spcAft>
            </a:pPr>
            <a:r>
              <a:rPr lang="uk-UA" sz="2000" dirty="0" smtClean="0">
                <a:latin typeface="Times New Roman" pitchFamily="18" charset="0"/>
                <a:ea typeface="Calibri" pitchFamily="34" charset="0"/>
                <a:cs typeface="Times New Roman" pitchFamily="18" charset="0"/>
              </a:rPr>
              <a:t>	Переконана, що саме така тісна творча співпраця батьків, учнів та класного керівника принесе найвищі результати у вихованні класного колективу. А в дітях сформує такі якості, як людяність, повага, милосердя,доброзичливість та патріотизм.</a:t>
            </a:r>
            <a:endParaRPr lang="ru-RU" sz="2000" dirty="0">
              <a:latin typeface="Times New Roman" pitchFamily="18" charset="0"/>
              <a:cs typeface="Times New Roman" pitchFamily="18" charset="0"/>
            </a:endParaRPr>
          </a:p>
        </p:txBody>
      </p:sp>
      <p:pic>
        <p:nvPicPr>
          <p:cNvPr id="16385" name="Picture 1" descr="E:\АТЕСТАЦІЯ\до атестації\989.jpeg"/>
          <p:cNvPicPr>
            <a:picLocks noChangeAspect="1" noChangeArrowheads="1"/>
          </p:cNvPicPr>
          <p:nvPr/>
        </p:nvPicPr>
        <p:blipFill>
          <a:blip r:embed="rId2" cstate="print"/>
          <a:srcRect/>
          <a:stretch>
            <a:fillRect/>
          </a:stretch>
        </p:blipFill>
        <p:spPr bwMode="auto">
          <a:xfrm>
            <a:off x="3851920" y="4941168"/>
            <a:ext cx="3835326" cy="1638300"/>
          </a:xfrm>
          <a:prstGeom prst="rect">
            <a:avLst/>
          </a:prstGeom>
          <a:noFill/>
        </p:spPr>
      </p:pic>
    </p:spTree>
  </p:cSld>
  <p:clrMapOvr>
    <a:masterClrMapping/>
  </p:clrMapOvr>
  <p:transition>
    <p:strips dir="ru"/>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1475656" y="384705"/>
            <a:ext cx="5544616" cy="584775"/>
          </a:xfrm>
          <a:prstGeom prst="rect">
            <a:avLst/>
          </a:prstGeom>
          <a:noFill/>
          <a:ln w="9525">
            <a:solidFill>
              <a:srgbClr val="FF0000"/>
            </a:solidFill>
            <a:prstDash val="solid"/>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3200" b="0" i="0" u="none" strike="noStrike" cap="none" normalizeH="0" baseline="0" dirty="0" smtClean="0">
                <a:ln>
                  <a:noFill/>
                </a:ln>
                <a:solidFill>
                  <a:schemeClr val="tx1"/>
                </a:solidFill>
                <a:effectLst/>
                <a:latin typeface="Times" pitchFamily="2" charset="0"/>
                <a:ea typeface="Calibri" pitchFamily="34" charset="0"/>
                <a:cs typeface="Times New Roman" pitchFamily="18" charset="0"/>
              </a:rPr>
              <a:t>РОБОТА З СТУДЕНТАМИ</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uk-UA" sz="1800" b="0" i="0" u="none" strike="noStrike" cap="none" normalizeH="0" baseline="0" dirty="0" smtClean="0">
              <a:ln>
                <a:noFill/>
              </a:ln>
              <a:solidFill>
                <a:schemeClr val="tx1"/>
              </a:solidFill>
              <a:effectLst/>
              <a:latin typeface="Arial" pitchFamily="34" charset="0"/>
            </a:endParaRPr>
          </a:p>
        </p:txBody>
      </p:sp>
      <p:pic>
        <p:nvPicPr>
          <p:cNvPr id="4" name="Picture 2" descr="E:\АТЕСТАЦІЯ\до атестації\трн.jpeg"/>
          <p:cNvPicPr>
            <a:picLocks noChangeAspect="1" noChangeArrowheads="1"/>
          </p:cNvPicPr>
          <p:nvPr/>
        </p:nvPicPr>
        <p:blipFill>
          <a:blip r:embed="rId2" cstate="print"/>
          <a:srcRect/>
          <a:stretch>
            <a:fillRect/>
          </a:stretch>
        </p:blipFill>
        <p:spPr bwMode="auto">
          <a:xfrm>
            <a:off x="971600" y="1700808"/>
            <a:ext cx="6552728" cy="3785845"/>
          </a:xfrm>
          <a:prstGeom prst="rect">
            <a:avLst/>
          </a:prstGeom>
          <a:noFill/>
          <a:ln w="76200">
            <a:solidFill>
              <a:srgbClr val="FF0000"/>
            </a:solidFill>
          </a:ln>
        </p:spPr>
      </p:pic>
    </p:spTree>
  </p:cSld>
  <p:clrMapOvr>
    <a:masterClrMapping/>
  </p:clrMapOvr>
  <p:transition>
    <p:wedg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АТЕСТАЦІЯ\до атестації\Image0002.JPG"/>
          <p:cNvPicPr>
            <a:picLocks noChangeAspect="1" noChangeArrowheads="1"/>
          </p:cNvPicPr>
          <p:nvPr/>
        </p:nvPicPr>
        <p:blipFill>
          <a:blip r:embed="rId2" cstate="print"/>
          <a:srcRect/>
          <a:stretch>
            <a:fillRect/>
          </a:stretch>
        </p:blipFill>
        <p:spPr bwMode="auto">
          <a:xfrm>
            <a:off x="3707904" y="332656"/>
            <a:ext cx="4913903" cy="6120680"/>
          </a:xfrm>
          <a:prstGeom prst="rect">
            <a:avLst/>
          </a:prstGeom>
          <a:noFill/>
          <a:ln w="76200">
            <a:solidFill>
              <a:schemeClr val="tx2">
                <a:lumMod val="60000"/>
                <a:lumOff val="40000"/>
              </a:schemeClr>
            </a:solidFill>
          </a:ln>
        </p:spPr>
      </p:pic>
      <p:pic>
        <p:nvPicPr>
          <p:cNvPr id="3" name="Рисунок 2" descr="D:\Pictures\З ФОТIКА\Новая папка (2)\tghj.jpg"/>
          <p:cNvPicPr/>
          <p:nvPr/>
        </p:nvPicPr>
        <p:blipFill>
          <a:blip r:embed="rId3" cstate="print"/>
          <a:srcRect/>
          <a:stretch>
            <a:fillRect/>
          </a:stretch>
        </p:blipFill>
        <p:spPr bwMode="auto">
          <a:xfrm>
            <a:off x="179512" y="332656"/>
            <a:ext cx="3242945" cy="6120680"/>
          </a:xfrm>
          <a:prstGeom prst="rect">
            <a:avLst/>
          </a:prstGeom>
          <a:noFill/>
          <a:ln w="76200">
            <a:solidFill>
              <a:schemeClr val="accent1">
                <a:lumMod val="75000"/>
              </a:schemeClr>
            </a:solidFill>
            <a:miter lim="800000"/>
            <a:headEnd/>
            <a:tailEnd/>
          </a:ln>
        </p:spPr>
      </p:pic>
      <p:pic>
        <p:nvPicPr>
          <p:cNvPr id="4" name="Picture 2" descr="E:\АТЕСТАЦІЯ\до атестації\Image0002.JPG"/>
          <p:cNvPicPr>
            <a:picLocks noChangeAspect="1" noChangeArrowheads="1"/>
          </p:cNvPicPr>
          <p:nvPr/>
        </p:nvPicPr>
        <p:blipFill>
          <a:blip r:embed="rId2" cstate="print"/>
          <a:srcRect/>
          <a:stretch>
            <a:fillRect/>
          </a:stretch>
        </p:blipFill>
        <p:spPr bwMode="auto">
          <a:xfrm>
            <a:off x="3860304" y="485056"/>
            <a:ext cx="4913903" cy="6120680"/>
          </a:xfrm>
          <a:prstGeom prst="rect">
            <a:avLst/>
          </a:prstGeom>
          <a:noFill/>
          <a:ln w="76200">
            <a:solidFill>
              <a:schemeClr val="tx2">
                <a:lumMod val="60000"/>
                <a:lumOff val="40000"/>
              </a:schemeClr>
            </a:solidFill>
          </a:ln>
        </p:spPr>
      </p:pic>
    </p:spTree>
  </p:cSld>
  <p:clrMapOvr>
    <a:masterClrMapping/>
  </p:clrMapOvr>
  <p:transition>
    <p:wipe dir="u"/>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Вита\Desktop\1.jpg"/>
          <p:cNvPicPr>
            <a:picLocks noChangeAspect="1" noChangeArrowheads="1"/>
          </p:cNvPicPr>
          <p:nvPr/>
        </p:nvPicPr>
        <p:blipFill>
          <a:blip r:embed="rId2" cstate="print"/>
          <a:srcRect/>
          <a:stretch>
            <a:fillRect/>
          </a:stretch>
        </p:blipFill>
        <p:spPr bwMode="auto">
          <a:xfrm rot="16200000">
            <a:off x="-674052" y="1114211"/>
            <a:ext cx="6480723" cy="4629576"/>
          </a:xfrm>
          <a:prstGeom prst="rect">
            <a:avLst/>
          </a:prstGeom>
          <a:noFill/>
        </p:spPr>
      </p:pic>
      <p:sp>
        <p:nvSpPr>
          <p:cNvPr id="3075" name="Rectangle 3"/>
          <p:cNvSpPr>
            <a:spLocks noChangeArrowheads="1"/>
          </p:cNvSpPr>
          <p:nvPr/>
        </p:nvSpPr>
        <p:spPr bwMode="auto">
          <a:xfrm>
            <a:off x="5004048" y="429188"/>
            <a:ext cx="3888432"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НА ДОБРУ ЗГАДКУ 5-Б КЛАСУ ВІД МАРІЇ СТЕПЧУК</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( 13:39, 12.10.2015, м. Тернопіль)</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Одягає місто жовтолисті шати.</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Ліс почав дрімати, пташка не </a:t>
            </a:r>
            <a:r>
              <a:rPr kumimoji="0" lang="uk-UA"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співа</a:t>
            </a:r>
            <a:r>
              <a:rPr kumimoji="0" lang="uk-UA"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І підкрався холод, мов кіт волохатий,</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Що в вікні побачив склянку молока.</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Вже й змахнув востаннє вересень рукою,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І на зміну жовтень линув до воріт.</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В снах сміється літо нам.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Й </a:t>
            </a:r>
            <a:r>
              <a:rPr kumimoji="0" lang="uk-UA"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зелентравою</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Не покриті луки. </a:t>
            </a:r>
            <a:r>
              <a:rPr kumimoji="0" lang="uk-UA"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Завмира</a:t>
            </a:r>
            <a:r>
              <a:rPr kumimoji="0" lang="uk-UA"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весь </a:t>
            </a:r>
            <a:r>
              <a:rPr kumimoji="0" lang="uk-UA"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свт</a:t>
            </a:r>
            <a:r>
              <a:rPr kumimoji="0" lang="uk-UA"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Перевіють вітри, засміється сонце,</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Через сито перетрусить сніг зима.</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Заспіває пташка, та знов під віконцем</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Буде підкрадатись кіт до молока.</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strips dir="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
          <p:cNvSpPr>
            <a:spLocks noChangeArrowheads="1"/>
          </p:cNvSpPr>
          <p:nvPr/>
        </p:nvSpPr>
        <p:spPr bwMode="auto">
          <a:xfrm>
            <a:off x="4211960" y="3952506"/>
            <a:ext cx="4932040"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Далі моїм здивуванням не було меж. На повільний танець мене запрошує – Залізняк Валентин і  починає бесіду:</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Віта Миколаївна, хоч  я і боюсь високих та чорнявих вчителів та  думаю, що ми спрацюємось.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pic>
        <p:nvPicPr>
          <p:cNvPr id="3" name="Рисунок 2"/>
          <p:cNvPicPr/>
          <p:nvPr/>
        </p:nvPicPr>
        <p:blipFill>
          <a:blip r:embed="rId2" cstate="print"/>
          <a:srcRect/>
          <a:stretch>
            <a:fillRect/>
          </a:stretch>
        </p:blipFill>
        <p:spPr bwMode="auto">
          <a:xfrm>
            <a:off x="251520" y="260648"/>
            <a:ext cx="3888432" cy="626469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Прямоугольник 3"/>
          <p:cNvSpPr/>
          <p:nvPr/>
        </p:nvSpPr>
        <p:spPr>
          <a:xfrm>
            <a:off x="4139952" y="116632"/>
            <a:ext cx="4824536" cy="1754326"/>
          </a:xfrm>
          <a:prstGeom prst="rect">
            <a:avLst/>
          </a:prstGeom>
        </p:spPr>
        <p:txBody>
          <a:bodyPr wrap="square">
            <a:spAutoFit/>
          </a:bodyPr>
          <a:lstStyle/>
          <a:p>
            <a:pPr lvl="0" fontAlgn="base">
              <a:spcBef>
                <a:spcPct val="0"/>
              </a:spcBef>
              <a:spcAft>
                <a:spcPct val="0"/>
              </a:spcAft>
            </a:pPr>
            <a:r>
              <a:rPr lang="uk-UA" dirty="0" smtClean="0">
                <a:latin typeface="Times New Roman" pitchFamily="18" charset="0"/>
                <a:ea typeface="Calibri" pitchFamily="34" charset="0"/>
                <a:cs typeface="Times New Roman" pitchFamily="18" charset="0"/>
              </a:rPr>
              <a:t>	Вдруге ми зустрілись  на випускному святковому заході, куди мене запросили для представлення як майбутнього класного керівника. Сказати, що я переживала, це мало сказати. І тут я отримала величезну підтримку своїх майбутніх вихованців.</a:t>
            </a:r>
            <a:endParaRPr lang="ru-RU" sz="1000" dirty="0" smtClean="0">
              <a:latin typeface="Arial" pitchFamily="34" charset="0"/>
            </a:endParaRPr>
          </a:p>
        </p:txBody>
      </p:sp>
      <p:sp>
        <p:nvSpPr>
          <p:cNvPr id="5" name="Прямоугольник 4"/>
          <p:cNvSpPr/>
          <p:nvPr/>
        </p:nvSpPr>
        <p:spPr>
          <a:xfrm>
            <a:off x="4427984" y="1844824"/>
            <a:ext cx="4248472" cy="2031325"/>
          </a:xfrm>
          <a:prstGeom prst="rect">
            <a:avLst/>
          </a:prstGeom>
        </p:spPr>
        <p:txBody>
          <a:bodyPr wrap="square">
            <a:spAutoFit/>
          </a:bodyPr>
          <a:lstStyle/>
          <a:p>
            <a:pPr lvl="0" fontAlgn="base">
              <a:spcBef>
                <a:spcPct val="0"/>
              </a:spcBef>
              <a:spcAft>
                <a:spcPct val="0"/>
              </a:spcAft>
            </a:pPr>
            <a:r>
              <a:rPr lang="uk-UA" dirty="0" smtClean="0">
                <a:ea typeface="Calibri" pitchFamily="34" charset="0"/>
                <a:cs typeface="Times New Roman" pitchFamily="18" charset="0"/>
              </a:rPr>
              <a:t>	…</a:t>
            </a:r>
            <a:r>
              <a:rPr lang="uk-UA" dirty="0" smtClean="0">
                <a:latin typeface="Times New Roman" pitchFamily="18" charset="0"/>
                <a:ea typeface="Calibri" pitchFamily="34" charset="0"/>
                <a:cs typeface="Times New Roman" pitchFamily="18" charset="0"/>
              </a:rPr>
              <a:t>Відкриваю двері, а  на стіні плакат: </a:t>
            </a:r>
            <a:r>
              <a:rPr lang="uk-UA" dirty="0" smtClean="0">
                <a:ea typeface="Calibri" pitchFamily="34" charset="0"/>
                <a:cs typeface="Times New Roman" pitchFamily="18" charset="0"/>
              </a:rPr>
              <a:t>«</a:t>
            </a:r>
            <a:r>
              <a:rPr lang="uk-UA" dirty="0" smtClean="0">
                <a:latin typeface="Times New Roman" pitchFamily="18" charset="0"/>
                <a:ea typeface="Calibri" pitchFamily="34" charset="0"/>
                <a:cs typeface="Times New Roman" pitchFamily="18" charset="0"/>
              </a:rPr>
              <a:t>Вітаємо Вас, Віто Миколаївно!</a:t>
            </a:r>
            <a:r>
              <a:rPr lang="uk-UA" dirty="0" smtClean="0">
                <a:ea typeface="Calibri" pitchFamily="34" charset="0"/>
                <a:cs typeface="Times New Roman" pitchFamily="18" charset="0"/>
              </a:rPr>
              <a:t>»</a:t>
            </a:r>
            <a:r>
              <a:rPr lang="uk-UA" dirty="0" smtClean="0">
                <a:latin typeface="Times New Roman" pitchFamily="18" charset="0"/>
                <a:ea typeface="Calibri" pitchFamily="34" charset="0"/>
                <a:cs typeface="Times New Roman" pitchFamily="18" charset="0"/>
              </a:rPr>
              <a:t>. Все зразу стало на свої місця </a:t>
            </a:r>
            <a:r>
              <a:rPr lang="uk-UA" dirty="0" smtClean="0">
                <a:ea typeface="Calibri" pitchFamily="34" charset="0"/>
                <a:cs typeface="Times New Roman" pitchFamily="18" charset="0"/>
              </a:rPr>
              <a:t>–</a:t>
            </a:r>
            <a:r>
              <a:rPr lang="uk-UA" dirty="0" smtClean="0">
                <a:latin typeface="Times New Roman" pitchFamily="18" charset="0"/>
                <a:ea typeface="Calibri" pitchFamily="34" charset="0"/>
                <a:cs typeface="Times New Roman" pitchFamily="18" charset="0"/>
              </a:rPr>
              <a:t> ми будемо однією родиною. Дякую Сидорчук Наталі Ярославівні за щоденну, клопітку працю у вихованні наших з нею учнів.</a:t>
            </a:r>
            <a:endParaRPr lang="uk-UA" sz="2400" dirty="0" smtClean="0">
              <a:latin typeface="Arial" pitchFamily="34" charset="0"/>
            </a:endParaRPr>
          </a:p>
        </p:txBody>
      </p:sp>
      <p:pic>
        <p:nvPicPr>
          <p:cNvPr id="6" name="Picture 2" descr="D:\Мамуся\Сценарїї\Новая папка з картинками\Новая папка (2)\Картинки\hareketli-duvar-kagitlari-android-ikon_300x300.png">
            <a:hlinkClick r:id="rId3" action="ppaction://hlinkfile"/>
          </p:cNvPr>
          <p:cNvPicPr>
            <a:picLocks noChangeAspect="1" noChangeArrowheads="1"/>
          </p:cNvPicPr>
          <p:nvPr/>
        </p:nvPicPr>
        <p:blipFill>
          <a:blip r:embed="rId4" cstate="print"/>
          <a:srcRect/>
          <a:stretch>
            <a:fillRect/>
          </a:stretch>
        </p:blipFill>
        <p:spPr bwMode="auto">
          <a:xfrm>
            <a:off x="7731224" y="5445224"/>
            <a:ext cx="1412776" cy="1412776"/>
          </a:xfrm>
          <a:prstGeom prst="rect">
            <a:avLst/>
          </a:prstGeom>
          <a:noFill/>
        </p:spPr>
      </p:pic>
    </p:spTree>
  </p:cSld>
  <p:clrMapOvr>
    <a:masterClrMapping/>
  </p:clrMapOvr>
  <p:transition>
    <p:strips dir="ru"/>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Мамуся\Сценарїї\Останній урок\Новая папка (2)\Картинки\1359620309__.jpg">
            <a:hlinkClick r:id="rId2" action="ppaction://hlinkfile"/>
          </p:cNvPr>
          <p:cNvPicPr>
            <a:picLocks noChangeAspect="1" noChangeArrowheads="1"/>
          </p:cNvPicPr>
          <p:nvPr/>
        </p:nvPicPr>
        <p:blipFill>
          <a:blip r:embed="rId3" cstate="print"/>
          <a:srcRect/>
          <a:stretch>
            <a:fillRect/>
          </a:stretch>
        </p:blipFill>
        <p:spPr bwMode="auto">
          <a:xfrm>
            <a:off x="323528" y="188640"/>
            <a:ext cx="8568952" cy="6336704"/>
          </a:xfrm>
          <a:prstGeom prst="rect">
            <a:avLst/>
          </a:prstGeom>
          <a:noFill/>
        </p:spPr>
      </p:pic>
      <p:pic>
        <p:nvPicPr>
          <p:cNvPr id="3" name="Picture 2" descr="D:\Мамуся\Сценарїї\Новая папка з картинками\Новая папка (2)\Картинки\hareketli-duvar-kagitlari-android-ikon_300x300.png">
            <a:hlinkClick r:id="rId4" action="ppaction://hlinkfile"/>
          </p:cNvPr>
          <p:cNvPicPr>
            <a:picLocks noChangeAspect="1" noChangeArrowheads="1"/>
          </p:cNvPicPr>
          <p:nvPr/>
        </p:nvPicPr>
        <p:blipFill>
          <a:blip r:embed="rId5" cstate="print"/>
          <a:srcRect/>
          <a:stretch>
            <a:fillRect/>
          </a:stretch>
        </p:blipFill>
        <p:spPr bwMode="auto">
          <a:xfrm rot="1394237">
            <a:off x="7613695" y="5135349"/>
            <a:ext cx="1489269" cy="1489269"/>
          </a:xfrm>
          <a:prstGeom prst="rect">
            <a:avLst/>
          </a:prstGeom>
          <a:noFill/>
        </p:spPr>
      </p:pic>
    </p:spTree>
  </p:cSld>
  <p:clrMapOvr>
    <a:masterClrMapping/>
  </p:clrMapOvr>
  <p:transition>
    <p:circl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
          <p:cNvSpPr>
            <a:spLocks noChangeArrowheads="1"/>
          </p:cNvSpPr>
          <p:nvPr/>
        </p:nvSpPr>
        <p:spPr bwMode="auto">
          <a:xfrm>
            <a:off x="251520" y="-69115"/>
            <a:ext cx="8640960"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Складові своєї роботи я визначила для себе як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Вивчення матеріалу, тобто особистості дитини. Хочу сподіватися, що мені вибачать відсутність делікатності. Але для педагога діти – складний і надзвичайно цікавий матеріал, з якого він, орієнтуючись на мету, створює ЛЮДИНУ. В дійсності – це дуже складний процес, а результат іноді може бути зовсім непередбачуваним.</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Влітку, я вивчала по фотографіях дітей, працювала над їх особовими справами, у бесідах з Наталею Ярославівною вивчала риси характеру кожної дитини, заочно знайомилась з  родинами майбутніх вихованців. І на 1 вересня я була повністю готова до зустрічі з СВОЇМ 5-А класом.</a:t>
            </a:r>
            <a:endParaRPr kumimoji="0" lang="uk-UA"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15715" name="Picture 3" descr="E:\АТЕСТАЦІЯ\до атестації\0-=.jpeg"/>
          <p:cNvPicPr>
            <a:picLocks noChangeAspect="1" noChangeArrowheads="1"/>
          </p:cNvPicPr>
          <p:nvPr/>
        </p:nvPicPr>
        <p:blipFill>
          <a:blip r:embed="rId2" cstate="print"/>
          <a:srcRect/>
          <a:stretch>
            <a:fillRect/>
          </a:stretch>
        </p:blipFill>
        <p:spPr bwMode="auto">
          <a:xfrm>
            <a:off x="4446461" y="3563888"/>
            <a:ext cx="4302003" cy="3033464"/>
          </a:xfrm>
          <a:prstGeom prst="rect">
            <a:avLst/>
          </a:prstGeom>
          <a:noFill/>
        </p:spPr>
      </p:pic>
    </p:spTree>
  </p:cSld>
  <p:clrMapOvr>
    <a:masterClrMapping/>
  </p:clrMapOvr>
  <p:transition>
    <p:strips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Новая папка (2)\Фотки 5а\DSC03057.JPG"/>
          <p:cNvPicPr/>
          <p:nvPr/>
        </p:nvPicPr>
        <p:blipFill>
          <a:blip r:embed="rId2" cstate="print"/>
          <a:srcRect/>
          <a:stretch>
            <a:fillRect/>
          </a:stretch>
        </p:blipFill>
        <p:spPr bwMode="auto">
          <a:xfrm>
            <a:off x="395536" y="620688"/>
            <a:ext cx="8352928" cy="55446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strips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
          <p:cNvSpPr>
            <a:spLocks noChangeArrowheads="1"/>
          </p:cNvSpPr>
          <p:nvPr/>
        </p:nvSpPr>
        <p:spPr bwMode="auto">
          <a:xfrm>
            <a:off x="107504" y="208691"/>
            <a:ext cx="8856984"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Цілеспрямована корекція або навіть зміна мотивів цінностей, ідеалів, установок, потреб (замахнулась).З усього цього виділяється два стратегічно важливих завдання, розміщених горизонтально відносно одне до одного. Перше завдання – становлення особистості ( я єдиний і неповторний ): формування самосвідомості, розвиток пізнавальних інтересів – сприйняття, уваги, мислення; виховання і збагачення почуттів, емоцій. Які ж риси характеру потрібно розвивати, закріплювати: по-перше уяву і фантазію; почуття гумору, цікавість, гнучкість, мислення, самокритичність і терпеливість; вміння оцінювати ситуацію. Швидко і правильно орієнтуватись в ній; сміливість, розвивати самооцінку та самоповагу.</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Друге завдання – виховання і розвиток колективу ( я такий же як і інші, тому що кожен з них теж єдиний і неповторний), уміння жити серед людей.Тут треба враховувати: оптимізм, межі свободи, почуття міри; суспільну думку, культуру спілкування.</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Така ось мікропедагогіка.</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У шкільному житті нічого не треба робити для «галочки». Формалізм роз</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їдає, обезцінює: починаєш кривити душею, втрачаєш саму себе і в своїх очах, і в очах дітей.</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У дітей немає таких недоліків. З якими нам потрібно «героїчно» боротися, витрачаючи свої і дитячі нерви. А що якщо прийняти за аксіому: </a:t>
            </a:r>
            <a:r>
              <a:rPr lang="ru-RU" sz="1600" dirty="0" smtClean="0">
                <a:latin typeface="Times New Roman" pitchFamily="18" charset="0"/>
                <a:ea typeface="Calibri" pitchFamily="34" charset="0"/>
                <a:cs typeface="Times New Roman" pitchFamily="18" charset="0"/>
              </a:rPr>
              <a:t>«</a:t>
            </a: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недолік дитини – це її  достоїнство, якому</a:t>
            </a:r>
            <a:r>
              <a:rPr kumimoji="0" lang="en-US" sz="16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uk-UA" sz="16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ви</a:t>
            </a: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ще не знайшли застосування». Стараюсь постійно спостерігати, вивчати життєві факти. Від кожного факту тягнеться ниточка і в минуле, і в майбутнє. Потрібно навчитися визначати, чим зумовлена ця подія, цей факт і в що виллється в  майбутньому. Дрібниць в цій справі не буває. Найменша дрібниця – це прояв великої якості, риси характеру.</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endParaRPr>
          </a:p>
        </p:txBody>
      </p:sp>
      <p:pic>
        <p:nvPicPr>
          <p:cNvPr id="113665" name="Picture 1" descr="E:\АТЕСТАЦІЯ\до атестації\тпк.jpeg"/>
          <p:cNvPicPr>
            <a:picLocks noChangeAspect="1" noChangeArrowheads="1"/>
          </p:cNvPicPr>
          <p:nvPr/>
        </p:nvPicPr>
        <p:blipFill>
          <a:blip r:embed="rId2" cstate="print"/>
          <a:srcRect/>
          <a:stretch>
            <a:fillRect/>
          </a:stretch>
        </p:blipFill>
        <p:spPr bwMode="auto">
          <a:xfrm>
            <a:off x="4499992" y="5657096"/>
            <a:ext cx="4248472" cy="912871"/>
          </a:xfrm>
          <a:prstGeom prst="rect">
            <a:avLst/>
          </a:prstGeom>
          <a:noFill/>
        </p:spPr>
      </p:pic>
    </p:spTree>
  </p:cSld>
  <p:clrMapOvr>
    <a:masterClrMapping/>
  </p:clrMapOvr>
  <p:transition>
    <p:strips dir="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1"/>
          <p:cNvSpPr>
            <a:spLocks noChangeArrowheads="1"/>
          </p:cNvSpPr>
          <p:nvPr/>
        </p:nvSpPr>
        <p:spPr bwMode="auto">
          <a:xfrm>
            <a:off x="107504" y="223337"/>
            <a:ext cx="9036496"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В роботі класного керівника важко триматися за плани ( хоч як би від нас цього не вимагали). Так вимагає життя класного колективу. Потрібно діяти гнучко, рішуче. Цілеспрямовано до досконалості. Класний керівник – це вождь племені.</a:t>
            </a:r>
            <a:endParaRPr kumimoji="0" lang="uk-UA" b="0" i="0" u="none" strike="noStrike" cap="none" normalizeH="0" dirty="0" smtClean="0">
              <a:ln>
                <a:noFill/>
              </a:ln>
              <a:solidFill>
                <a:schemeClr val="tx1"/>
              </a:solidFill>
              <a:effectLst/>
              <a:latin typeface="Times New Roman" pitchFamily="18" charset="0"/>
            </a:endParaRPr>
          </a:p>
        </p:txBody>
      </p:sp>
      <p:pic>
        <p:nvPicPr>
          <p:cNvPr id="3" name="Рисунок 2"/>
          <p:cNvPicPr/>
          <p:nvPr/>
        </p:nvPicPr>
        <p:blipFill>
          <a:blip r:embed="rId2" cstate="print"/>
          <a:srcRect/>
          <a:stretch>
            <a:fillRect/>
          </a:stretch>
        </p:blipFill>
        <p:spPr bwMode="auto">
          <a:xfrm>
            <a:off x="179512" y="1196752"/>
            <a:ext cx="8856984" cy="5472608"/>
          </a:xfrm>
          <a:prstGeom prst="rect">
            <a:avLst/>
          </a:prstGeom>
          <a:noFill/>
          <a:ln w="9525">
            <a:noFill/>
            <a:miter lim="800000"/>
            <a:headEnd/>
            <a:tailEnd/>
          </a:ln>
        </p:spPr>
      </p:pic>
      <p:pic>
        <p:nvPicPr>
          <p:cNvPr id="4" name="Рисунок 3"/>
          <p:cNvPicPr/>
          <p:nvPr/>
        </p:nvPicPr>
        <p:blipFill>
          <a:blip r:embed="rId2" cstate="print"/>
          <a:srcRect/>
          <a:stretch>
            <a:fillRect/>
          </a:stretch>
        </p:blipFill>
        <p:spPr bwMode="auto">
          <a:xfrm>
            <a:off x="107504" y="1196752"/>
            <a:ext cx="8856984" cy="5472608"/>
          </a:xfrm>
          <a:prstGeom prst="rect">
            <a:avLst/>
          </a:prstGeom>
          <a:noFill/>
          <a:ln w="9525">
            <a:noFill/>
            <a:miter lim="800000"/>
            <a:headEnd/>
            <a:tailEnd/>
          </a:ln>
        </p:spPr>
      </p:pic>
    </p:spTree>
  </p:cSld>
  <p:clrMapOvr>
    <a:masterClrMapping/>
  </p:clrMapOvr>
  <p:transition>
    <p:strips dir="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
          <p:cNvSpPr>
            <a:spLocks noChangeArrowheads="1"/>
          </p:cNvSpPr>
          <p:nvPr/>
        </p:nvSpPr>
        <p:spPr bwMode="auto">
          <a:xfrm>
            <a:off x="323528" y="620688"/>
            <a:ext cx="8568952"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8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Наведу приклад такого розвитку подій. </a:t>
            </a:r>
          </a:p>
          <a:p>
            <a:pPr marL="0" marR="0" lvl="0" indent="0" algn="l" defTabSz="914400" rtl="0" eaLnBrk="1" fontAlgn="base" latinLnBrk="0" hangingPunct="1">
              <a:lnSpc>
                <a:spcPct val="100000"/>
              </a:lnSpc>
              <a:spcBef>
                <a:spcPct val="0"/>
              </a:spcBef>
              <a:spcAft>
                <a:spcPct val="0"/>
              </a:spcAft>
              <a:buClrTx/>
              <a:buSzTx/>
              <a:buFontTx/>
              <a:buNone/>
              <a:tabLst/>
            </a:pPr>
            <a:r>
              <a:rPr kumimoji="0" lang="uk-UA" sz="28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Перший наш офіційний класний захід був – посвята в п</a:t>
            </a:r>
            <a:r>
              <a:rPr kumimoji="0" lang="en-US" sz="28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a:t>
            </a:r>
            <a:r>
              <a:rPr kumimoji="0" lang="uk-UA" sz="28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ятикласники. Крім гарного вечора відпочинку з конкурсами, завданнями, хороводами та танцями була і основна частина свята. І я, як класний керівник, і кожен учень давали клятву на вірність своєму класу.</a:t>
            </a:r>
            <a:endParaRPr kumimoji="0" lang="uk-UA" sz="2800" b="0" i="0" u="none" strike="noStrike" cap="none" normalizeH="0" dirty="0" smtClean="0">
              <a:ln>
                <a:noFill/>
              </a:ln>
              <a:solidFill>
                <a:schemeClr val="tx1"/>
              </a:solidFill>
              <a:effectLst/>
              <a:latin typeface="Times New Roman" pitchFamily="18" charset="0"/>
              <a:cs typeface="Times New Roman" pitchFamily="18" charset="0"/>
            </a:endParaRPr>
          </a:p>
        </p:txBody>
      </p:sp>
      <p:pic>
        <p:nvPicPr>
          <p:cNvPr id="104449" name="Picture 1" descr="E:\АТЕСТАЦІЯ\до атестації\мпе.jpeg"/>
          <p:cNvPicPr>
            <a:picLocks noChangeAspect="1" noChangeArrowheads="1"/>
          </p:cNvPicPr>
          <p:nvPr/>
        </p:nvPicPr>
        <p:blipFill>
          <a:blip r:embed="rId2" cstate="print"/>
          <a:srcRect/>
          <a:stretch>
            <a:fillRect/>
          </a:stretch>
        </p:blipFill>
        <p:spPr bwMode="auto">
          <a:xfrm>
            <a:off x="6156176" y="4365104"/>
            <a:ext cx="2371725" cy="1924050"/>
          </a:xfrm>
          <a:prstGeom prst="rect">
            <a:avLst/>
          </a:prstGeom>
          <a:noFill/>
        </p:spPr>
      </p:pic>
    </p:spTree>
  </p:cSld>
  <p:clrMapOvr>
    <a:masterClrMapping/>
  </p:clrMapOvr>
  <p:transition>
    <p:strips dir="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Мамуся\Мої роботи\2015-2016н.р\Парадигма\Парадигма\Для Тані\1212.jpg"/>
          <p:cNvPicPr>
            <a:picLocks noChangeAspect="1" noChangeArrowheads="1"/>
          </p:cNvPicPr>
          <p:nvPr/>
        </p:nvPicPr>
        <p:blipFill>
          <a:blip r:embed="rId2" cstate="print"/>
          <a:srcRect/>
          <a:stretch>
            <a:fillRect/>
          </a:stretch>
        </p:blipFill>
        <p:spPr bwMode="auto">
          <a:xfrm>
            <a:off x="251520" y="188640"/>
            <a:ext cx="4894037" cy="3256782"/>
          </a:xfrm>
          <a:prstGeom prst="rect">
            <a:avLst/>
          </a:prstGeom>
          <a:ln>
            <a:noFill/>
          </a:ln>
          <a:effectLst>
            <a:outerShdw blurRad="292100" dist="139700" dir="2700000" algn="tl" rotWithShape="0">
              <a:srgbClr val="333333">
                <a:alpha val="65000"/>
              </a:srgbClr>
            </a:outerShdw>
          </a:effectLst>
        </p:spPr>
      </p:pic>
      <p:pic>
        <p:nvPicPr>
          <p:cNvPr id="2051" name="Picture 3" descr="D:\Мамуся\Мої роботи\2015-2016н.р\Парадигма\Парадигма\Для Тані\dsc_58871.jpg"/>
          <p:cNvPicPr>
            <a:picLocks noChangeAspect="1" noChangeArrowheads="1"/>
          </p:cNvPicPr>
          <p:nvPr/>
        </p:nvPicPr>
        <p:blipFill>
          <a:blip r:embed="rId3" cstate="print"/>
          <a:srcRect/>
          <a:stretch>
            <a:fillRect/>
          </a:stretch>
        </p:blipFill>
        <p:spPr bwMode="auto">
          <a:xfrm>
            <a:off x="4696724" y="2276872"/>
            <a:ext cx="4267764" cy="4392488"/>
          </a:xfrm>
          <a:prstGeom prst="rect">
            <a:avLst/>
          </a:prstGeom>
          <a:ln>
            <a:noFill/>
          </a:ln>
          <a:effectLst>
            <a:outerShdw blurRad="292100" dist="139700" dir="2700000" algn="tl" rotWithShape="0">
              <a:srgbClr val="333333">
                <a:alpha val="65000"/>
              </a:srgbClr>
            </a:outerShdw>
          </a:effectLst>
        </p:spPr>
      </p:pic>
      <p:pic>
        <p:nvPicPr>
          <p:cNvPr id="5" name="Picture 2" descr="D:\Мамуся\Мої фото\До атестації 2015-2016\грамоти\2 001.jpg"/>
          <p:cNvPicPr>
            <a:picLocks noChangeAspect="1" noChangeArrowheads="1"/>
          </p:cNvPicPr>
          <p:nvPr/>
        </p:nvPicPr>
        <p:blipFill>
          <a:blip r:embed="rId4" cstate="print"/>
          <a:srcRect/>
          <a:stretch>
            <a:fillRect/>
          </a:stretch>
        </p:blipFill>
        <p:spPr bwMode="auto">
          <a:xfrm>
            <a:off x="1331640" y="3607936"/>
            <a:ext cx="2342789" cy="3061424"/>
          </a:xfrm>
          <a:prstGeom prst="rect">
            <a:avLst/>
          </a:prstGeom>
          <a:noFill/>
        </p:spPr>
      </p:pic>
    </p:spTree>
  </p:cSld>
  <p:clrMapOvr>
    <a:masterClrMapping/>
  </p:clrMapOvr>
  <p:transition>
    <p:strips dir="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
          <p:cNvSpPr>
            <a:spLocks noChangeArrowheads="1"/>
          </p:cNvSpPr>
          <p:nvPr/>
        </p:nvSpPr>
        <p:spPr bwMode="auto">
          <a:xfrm>
            <a:off x="323528" y="476672"/>
            <a:ext cx="8064896" cy="43704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Я, Кузь Віта Миколаївна, вступаючи на посаду класного керівника 5-А класу урочисто присягаюся:</a:t>
            </a:r>
            <a:endParaRPr kumimoji="0" lang="ru-RU" sz="2000" b="0" i="0" u="none" strike="noStrike" cap="none" normalizeH="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старанно відноситись до своїх </a:t>
            </a:r>
            <a:r>
              <a:rPr kumimoji="0" lang="uk-UA" sz="2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обов</a:t>
            </a:r>
            <a:r>
              <a:rPr kumimoji="0" lang="en-US"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a:t>
            </a:r>
            <a:r>
              <a:rPr kumimoji="0" lang="uk-UA" sz="2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язків</a:t>
            </a: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поважати думку сво</a:t>
            </a:r>
            <a:r>
              <a:rPr lang="uk-UA" sz="2000" dirty="0" smtClean="0">
                <a:latin typeface="Times New Roman" pitchFamily="18" charset="0"/>
                <a:ea typeface="Calibri" pitchFamily="34" charset="0"/>
                <a:cs typeface="Times New Roman" pitchFamily="18" charset="0"/>
              </a:rPr>
              <a:t>ї</a:t>
            </a: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х учнів;</a:t>
            </a:r>
            <a:endParaRPr kumimoji="0" lang="ru-RU" sz="2000" b="0" i="0" u="none" strike="noStrike" cap="none" normalizeH="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допомагати їм у вирішенні шкільний справ;</a:t>
            </a:r>
            <a:endParaRPr kumimoji="0" lang="ru-RU" sz="2000" b="0" i="0" u="none" strike="noStrike" cap="none" normalizeH="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бути вірним їм другом та вчителем;</a:t>
            </a:r>
            <a:endParaRPr kumimoji="0" lang="ru-RU" sz="2000" b="0" i="0" u="none" strike="noStrike" cap="none" normalizeH="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терпляче чекати, поки вони подорослішають;</a:t>
            </a:r>
            <a:endParaRPr kumimoji="0" lang="ru-RU" sz="2000" b="0" i="0" u="none" strike="noStrike" cap="none" normalizeH="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мати почуття гумору;</a:t>
            </a:r>
            <a:endParaRPr kumimoji="0" lang="ru-RU" sz="2000" b="0" i="0" u="none" strike="noStrike" cap="none" normalizeH="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регулярно проводити виховні години, поїздки, вечори відпочинку… та батьківські збори;</a:t>
            </a:r>
            <a:endParaRPr kumimoji="0" lang="ru-RU" sz="2000" b="0" i="0" u="none" strike="noStrike" cap="none" normalizeH="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берегти наші секрети;</a:t>
            </a:r>
            <a:endParaRPr kumimoji="0" lang="ru-RU" sz="2000" b="0" i="0" u="none" strike="noStrike" cap="none" normalizeH="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гідно нести звання класного керівника 5-А класу.</a:t>
            </a:r>
            <a:endParaRPr kumimoji="0" lang="ru-RU" sz="2000" b="0" i="0" u="none" strike="noStrike" cap="none" normalizeH="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КЛЯНУСЯ! КЛЯНУСЯ! КЛЯНУСЯ!</a:t>
            </a:r>
            <a:endParaRPr kumimoji="0" lang="ru-RU" sz="2000" b="0" i="0" u="none" strike="noStrike" cap="none" normalizeH="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pic>
        <p:nvPicPr>
          <p:cNvPr id="100353" name="Picture 1" descr="E:\АТЕСТАЦІЯ\до атестації\мммммммммммммммссп.jpeg"/>
          <p:cNvPicPr>
            <a:picLocks noChangeAspect="1" noChangeArrowheads="1"/>
          </p:cNvPicPr>
          <p:nvPr/>
        </p:nvPicPr>
        <p:blipFill>
          <a:blip r:embed="rId2" cstate="print"/>
          <a:srcRect/>
          <a:stretch>
            <a:fillRect/>
          </a:stretch>
        </p:blipFill>
        <p:spPr bwMode="auto">
          <a:xfrm>
            <a:off x="6444208" y="3933056"/>
            <a:ext cx="2520280" cy="2664296"/>
          </a:xfrm>
          <a:prstGeom prst="rect">
            <a:avLst/>
          </a:prstGeom>
          <a:noFill/>
        </p:spPr>
      </p:pic>
    </p:spTree>
  </p:cSld>
  <p:clrMapOvr>
    <a:masterClrMapping/>
  </p:clrMapOvr>
  <p:transition>
    <p:strips dir="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
          <p:cNvSpPr>
            <a:spLocks noChangeArrowheads="1"/>
          </p:cNvSpPr>
          <p:nvPr/>
        </p:nvSpPr>
        <p:spPr bwMode="auto">
          <a:xfrm>
            <a:off x="323528" y="998730"/>
            <a:ext cx="8640960"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Я,…,вступаючи в ряди п</a:t>
            </a:r>
            <a:r>
              <a:rPr kumimoji="0" lang="ru-RU"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a:t>
            </a: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ятикласників ТСШ №7, урочисто присягаюся:</a:t>
            </a:r>
            <a:endParaRPr kumimoji="0" lang="ru-RU" sz="2000" b="0" i="0" u="none" strike="noStrike" cap="none" normalizeH="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старанно вчитися;</a:t>
            </a:r>
            <a:endParaRPr kumimoji="0" lang="ru-RU" sz="2000" b="0" i="0" u="none" strike="noStrike" cap="none" normalizeH="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терпляче осягати основи наукових знань;</a:t>
            </a:r>
            <a:endParaRPr kumimoji="0" lang="ru-RU" sz="2000" b="0" i="0" u="none" strike="noStrike" cap="none" normalizeH="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дотримуватись правил поведінки школярів;</a:t>
            </a:r>
            <a:endParaRPr kumimoji="0" lang="ru-RU" sz="2000" b="0" i="0" u="none" strike="noStrike" cap="none" normalizeH="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загартовувати свою волю та характер;</a:t>
            </a:r>
            <a:endParaRPr kumimoji="0" lang="ru-RU" sz="2000" b="0" i="0" u="none" strike="noStrike" cap="none" normalizeH="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поважати старших і допомагати молодшим;</a:t>
            </a:r>
            <a:endParaRPr kumimoji="0" lang="ru-RU" sz="2000" b="0" i="0" u="none" strike="noStrike" cap="none" normalizeH="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бути для свої однокласників вірним другом;</a:t>
            </a:r>
            <a:endParaRPr kumimoji="0" lang="ru-RU" sz="2000" b="0" i="0" u="none" strike="noStrike" cap="none" normalizeH="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берегти та примножувати традиції свого класу та школи;</a:t>
            </a:r>
            <a:endParaRPr kumimoji="0" lang="ru-RU" sz="2000" b="0" i="0" u="none" strike="noStrike" cap="none" normalizeH="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бути веселим, сміливим, спритним;</a:t>
            </a:r>
            <a:endParaRPr kumimoji="0" lang="ru-RU" sz="2000" b="0" i="0" u="none" strike="noStrike" cap="none" normalizeH="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гідно нести звання учня 5-А класу.</a:t>
            </a:r>
            <a:endParaRPr kumimoji="0" lang="ru-RU" sz="2000" b="0" i="0" u="none" strike="noStrike" cap="none" normalizeH="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КЛЯНУСЯ! КЛЯНУСЯ! КЛЯНУСЯ.</a:t>
            </a:r>
            <a:endParaRPr kumimoji="0" lang="uk-UA" sz="2000" b="0" i="0" u="none" strike="noStrike" cap="none" normalizeH="0" dirty="0" smtClean="0">
              <a:ln>
                <a:noFill/>
              </a:ln>
              <a:solidFill>
                <a:schemeClr val="tx1"/>
              </a:solidFill>
              <a:effectLst/>
              <a:latin typeface="Times New Roman" pitchFamily="18" charset="0"/>
            </a:endParaRPr>
          </a:p>
        </p:txBody>
      </p:sp>
      <p:pic>
        <p:nvPicPr>
          <p:cNvPr id="98306" name="Picture 2" descr="E:\АТЕСТАЦІЯ\до атестації\рип.jpeg"/>
          <p:cNvPicPr>
            <a:picLocks noChangeAspect="1" noChangeArrowheads="1"/>
          </p:cNvPicPr>
          <p:nvPr/>
        </p:nvPicPr>
        <p:blipFill>
          <a:blip r:embed="rId2" cstate="print"/>
          <a:srcRect/>
          <a:stretch>
            <a:fillRect/>
          </a:stretch>
        </p:blipFill>
        <p:spPr bwMode="auto">
          <a:xfrm>
            <a:off x="6372200" y="4293096"/>
            <a:ext cx="2238375" cy="2047875"/>
          </a:xfrm>
          <a:prstGeom prst="rect">
            <a:avLst/>
          </a:prstGeom>
          <a:noFill/>
        </p:spPr>
      </p:pic>
    </p:spTree>
  </p:cSld>
  <p:clrMapOvr>
    <a:masterClrMapping/>
  </p:clrMapOvr>
  <p:transition>
    <p:strips dir="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Посвята в пятикласники\DSC01135.JPG"/>
          <p:cNvPicPr/>
          <p:nvPr/>
        </p:nvPicPr>
        <p:blipFill>
          <a:blip r:embed="rId2" cstate="print"/>
          <a:srcRect/>
          <a:stretch>
            <a:fillRect/>
          </a:stretch>
        </p:blipFill>
        <p:spPr bwMode="auto">
          <a:xfrm>
            <a:off x="1043608" y="908720"/>
            <a:ext cx="8100392" cy="5112568"/>
          </a:xfrm>
          <a:prstGeom prst="rect">
            <a:avLst/>
          </a:prstGeom>
          <a:ln w="57150">
            <a:solidFill>
              <a:srgbClr val="7030A0"/>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122" name="Picture 2" descr="E:\АТЕСТАЦІЯ\до атестації\авав.jpeg"/>
          <p:cNvPicPr>
            <a:picLocks noChangeAspect="1" noChangeArrowheads="1"/>
          </p:cNvPicPr>
          <p:nvPr/>
        </p:nvPicPr>
        <p:blipFill>
          <a:blip r:embed="rId3" cstate="print"/>
          <a:srcRect/>
          <a:stretch>
            <a:fillRect/>
          </a:stretch>
        </p:blipFill>
        <p:spPr bwMode="auto">
          <a:xfrm>
            <a:off x="7092280" y="188640"/>
            <a:ext cx="1899295" cy="1440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descr="D:\Мамуся\Сценарїї\Новая папка з картинками\Новая папка (2)\Картинки\hareketli-duvar-kagitlari-android-ikon_300x300.png">
            <a:hlinkClick r:id="rId4" action="ppaction://hlinkfile"/>
          </p:cNvPr>
          <p:cNvPicPr>
            <a:picLocks noChangeAspect="1" noChangeArrowheads="1"/>
          </p:cNvPicPr>
          <p:nvPr/>
        </p:nvPicPr>
        <p:blipFill>
          <a:blip r:embed="rId5" cstate="print"/>
          <a:srcRect/>
          <a:stretch>
            <a:fillRect/>
          </a:stretch>
        </p:blipFill>
        <p:spPr bwMode="auto">
          <a:xfrm>
            <a:off x="7227168" y="4941168"/>
            <a:ext cx="1916832" cy="1916832"/>
          </a:xfrm>
          <a:prstGeom prst="rect">
            <a:avLst/>
          </a:prstGeom>
          <a:noFill/>
        </p:spPr>
      </p:pic>
    </p:spTree>
  </p:cSld>
  <p:clrMapOvr>
    <a:masterClrMapping/>
  </p:clrMapOvr>
  <p:transition>
    <p:strips dir="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Посвята в пятикласники\DSC01128.JPG"/>
          <p:cNvPicPr/>
          <p:nvPr/>
        </p:nvPicPr>
        <p:blipFill>
          <a:blip r:embed="rId2" cstate="print"/>
          <a:srcRect/>
          <a:stretch>
            <a:fillRect/>
          </a:stretch>
        </p:blipFill>
        <p:spPr bwMode="auto">
          <a:xfrm>
            <a:off x="251520" y="188640"/>
            <a:ext cx="3600400" cy="20882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1" descr="E:\АТЕСТАЦІЯ\до атестації\вв.jpeg"/>
          <p:cNvPicPr>
            <a:picLocks noChangeAspect="1" noChangeArrowheads="1"/>
          </p:cNvPicPr>
          <p:nvPr/>
        </p:nvPicPr>
        <p:blipFill>
          <a:blip r:embed="rId3" cstate="print"/>
          <a:srcRect/>
          <a:stretch>
            <a:fillRect/>
          </a:stretch>
        </p:blipFill>
        <p:spPr bwMode="auto">
          <a:xfrm rot="20170074">
            <a:off x="7411636" y="265667"/>
            <a:ext cx="1562253" cy="11716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1" descr="D:\Мамуся\Мій 5-Б\Посвята в 5 класники\DSCN5496.JPG"/>
          <p:cNvPicPr>
            <a:picLocks noChangeAspect="1" noChangeArrowheads="1"/>
          </p:cNvPicPr>
          <p:nvPr/>
        </p:nvPicPr>
        <p:blipFill>
          <a:blip r:embed="rId4" cstate="print"/>
          <a:srcRect/>
          <a:stretch>
            <a:fillRect/>
          </a:stretch>
        </p:blipFill>
        <p:spPr bwMode="auto">
          <a:xfrm>
            <a:off x="0" y="2420888"/>
            <a:ext cx="3600400" cy="27006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2" descr="D:\Мамуся\Мій 5-Б\Посвята в 5 класники\DSCN5487.JPG"/>
          <p:cNvPicPr>
            <a:picLocks noChangeAspect="1" noChangeArrowheads="1"/>
          </p:cNvPicPr>
          <p:nvPr/>
        </p:nvPicPr>
        <p:blipFill>
          <a:blip r:embed="rId5" cstate="print"/>
          <a:srcRect/>
          <a:stretch>
            <a:fillRect/>
          </a:stretch>
        </p:blipFill>
        <p:spPr bwMode="auto">
          <a:xfrm>
            <a:off x="4067944" y="260648"/>
            <a:ext cx="3096344" cy="27006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3" descr="D:\Мамуся\Мій 5-Б\Посвята в 5 класники\DSCN5488.JPG"/>
          <p:cNvPicPr>
            <a:picLocks noChangeAspect="1" noChangeArrowheads="1"/>
          </p:cNvPicPr>
          <p:nvPr/>
        </p:nvPicPr>
        <p:blipFill>
          <a:blip r:embed="rId6" cstate="print"/>
          <a:srcRect/>
          <a:stretch>
            <a:fillRect/>
          </a:stretch>
        </p:blipFill>
        <p:spPr bwMode="auto">
          <a:xfrm>
            <a:off x="6228184" y="3140968"/>
            <a:ext cx="2664296" cy="35519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4" descr="D:\Мамуся\Мій 5-Б\Посвята в 5 класники\DSCN5489.JPG"/>
          <p:cNvPicPr>
            <a:picLocks noChangeAspect="1" noChangeArrowheads="1"/>
          </p:cNvPicPr>
          <p:nvPr/>
        </p:nvPicPr>
        <p:blipFill>
          <a:blip r:embed="rId7" cstate="print"/>
          <a:srcRect/>
          <a:stretch>
            <a:fillRect/>
          </a:stretch>
        </p:blipFill>
        <p:spPr bwMode="auto">
          <a:xfrm>
            <a:off x="3347864" y="3140968"/>
            <a:ext cx="2520280" cy="345638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trips dir="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Мамуся\Мій 5-Б\Посвята в 5 класники\DSCN5501.JPG">
            <a:hlinkClick r:id="rId2" action="ppaction://hlinkfile"/>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 name="Picture 2" descr="D:\Презентація класу\до през\Новая папка з картинками\Новая папка (2)\Картинки\Alumno-Sentado-En-Libros-De-Texto-60763.gif"/>
          <p:cNvPicPr>
            <a:picLocks noChangeAspect="1" noChangeArrowheads="1" noCrop="1"/>
          </p:cNvPicPr>
          <p:nvPr/>
        </p:nvPicPr>
        <p:blipFill>
          <a:blip r:embed="rId4" cstate="print"/>
          <a:srcRect/>
          <a:stretch>
            <a:fillRect/>
          </a:stretch>
        </p:blipFill>
        <p:spPr bwMode="auto">
          <a:xfrm>
            <a:off x="5148064" y="0"/>
            <a:ext cx="1907704" cy="1556792"/>
          </a:xfrm>
          <a:prstGeom prst="rect">
            <a:avLst/>
          </a:prstGeom>
          <a:noFill/>
        </p:spPr>
      </p:pic>
      <p:pic>
        <p:nvPicPr>
          <p:cNvPr id="4" name="Picture 3" descr="D:\Презентація класу\до през\Новая папка з картинками\44.gif"/>
          <p:cNvPicPr>
            <a:picLocks noChangeAspect="1" noChangeArrowheads="1" noCrop="1"/>
          </p:cNvPicPr>
          <p:nvPr/>
        </p:nvPicPr>
        <p:blipFill>
          <a:blip r:embed="rId5" cstate="print"/>
          <a:srcRect/>
          <a:stretch>
            <a:fillRect/>
          </a:stretch>
        </p:blipFill>
        <p:spPr bwMode="auto">
          <a:xfrm>
            <a:off x="7380312" y="4941168"/>
            <a:ext cx="1763688" cy="1916832"/>
          </a:xfrm>
          <a:prstGeom prst="rect">
            <a:avLst/>
          </a:prstGeom>
          <a:noFill/>
        </p:spPr>
      </p:pic>
    </p:spTree>
  </p:cSld>
  <p:clrMapOvr>
    <a:masterClrMapping/>
  </p:clrMapOvr>
  <p:transition>
    <p:strips dir="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p:cNvSpPr>
            <a:spLocks noChangeArrowheads="1"/>
          </p:cNvSpPr>
          <p:nvPr/>
        </p:nvSpPr>
        <p:spPr bwMode="auto">
          <a:xfrm>
            <a:off x="323528" y="301786"/>
            <a:ext cx="864096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Сучасний зміст виховання в Україні – це науково обґрунтована система загальнокультурних і національних цінностей та відповідна сукупність соціально значущих якостей особистості, що характеризують її ставлення до суспільства і держави, інших людей ,природи, мистецтва, самої себе. Виховання здійснюють для ідентифікації вихованця із загально визначеними цінностями і якостями. Система цінностей і якостей особистості розвивається і виявляється через її власне ставлення.</a:t>
            </a:r>
            <a:endParaRPr kumimoji="0" lang="ru-RU" sz="2000" b="0" i="0" u="none" strike="noStrike" cap="none" normalizeH="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Arial" pitchFamily="34" charset="0"/>
            </a:endParaRPr>
          </a:p>
        </p:txBody>
      </p:sp>
      <p:pic>
        <p:nvPicPr>
          <p:cNvPr id="105474" name="Picture 2" descr="E:\АТЕСТАЦІЯ\до атестації\images7123.jpeg"/>
          <p:cNvPicPr>
            <a:picLocks noChangeAspect="1" noChangeArrowheads="1"/>
          </p:cNvPicPr>
          <p:nvPr/>
        </p:nvPicPr>
        <p:blipFill>
          <a:blip r:embed="rId2" cstate="print"/>
          <a:srcRect/>
          <a:stretch>
            <a:fillRect/>
          </a:stretch>
        </p:blipFill>
        <p:spPr bwMode="auto">
          <a:xfrm>
            <a:off x="2987824" y="3429000"/>
            <a:ext cx="5688632" cy="3054170"/>
          </a:xfrm>
          <a:prstGeom prst="rect">
            <a:avLst/>
          </a:prstGeom>
          <a:noFill/>
        </p:spPr>
      </p:pic>
    </p:spTree>
  </p:cSld>
  <p:clrMapOvr>
    <a:masterClrMapping/>
  </p:clrMapOvr>
  <p:transition>
    <p:strips dir="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1" y="49358"/>
            <a:ext cx="8964488"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2" fontAlgn="base">
              <a:spcBef>
                <a:spcPct val="0"/>
              </a:spcBef>
              <a:spcAft>
                <a:spcPct val="0"/>
              </a:spcAft>
              <a:buFontTx/>
              <a:buChar char="•"/>
              <a:tabLst>
                <a:tab pos="1123950" algn="l"/>
              </a:tabLst>
            </a:pPr>
            <a:r>
              <a:rPr kumimoji="0" lang="uk-UA"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ЦІННІСНЕ СТАВЛЕННЯ ОСОБИСТОСТІ ДО СУСПІЛЬСТВА І ДЕРЖАВИ.</a:t>
            </a:r>
            <a:endParaRPr kumimoji="0" lang="ru-RU" b="0"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123950" algn="l"/>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123950" algn="l"/>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Надзвичайно вдалими вважаю проведені нами виховні години та інші заходи в цьому напрямку.</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fontAlgn="base" hangingPunct="0">
              <a:spcBef>
                <a:spcPct val="0"/>
              </a:spcBef>
              <a:spcAft>
                <a:spcPct val="0"/>
              </a:spcAft>
              <a:buFont typeface="Arial" pitchFamily="34" charset="0"/>
              <a:buChar char="•"/>
              <a:tabLst>
                <a:tab pos="1123950" algn="l"/>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«Державний прапор України – святиня українського народу»;</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fontAlgn="base" hangingPunct="0">
              <a:spcBef>
                <a:spcPct val="0"/>
              </a:spcBef>
              <a:spcAft>
                <a:spcPct val="0"/>
              </a:spcAft>
              <a:buFont typeface="Arial" pitchFamily="34" charset="0"/>
              <a:buChar char="•"/>
              <a:tabLst>
                <a:tab pos="1123950" algn="l"/>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«Служіння українській нації – історичне покликання кожного українця»;</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fontAlgn="base" hangingPunct="0">
              <a:spcBef>
                <a:spcPct val="0"/>
              </a:spcBef>
              <a:spcAft>
                <a:spcPct val="0"/>
              </a:spcAft>
              <a:buFont typeface="Arial" pitchFamily="34" charset="0"/>
              <a:buChar char="•"/>
              <a:tabLst>
                <a:tab pos="1123950" algn="l"/>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«Славетні імена нашого краю. Соломія Крушельницька. Шляхи тріумфів»;</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fontAlgn="base" hangingPunct="0">
              <a:spcBef>
                <a:spcPct val="0"/>
              </a:spcBef>
              <a:spcAft>
                <a:spcPct val="0"/>
              </a:spcAft>
              <a:buFont typeface="Arial" pitchFamily="34" charset="0"/>
              <a:buChar char="•"/>
              <a:tabLst>
                <a:tab pos="1123950" algn="l"/>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«Україна -  наш спільний дім»;</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fontAlgn="base" hangingPunct="0">
              <a:spcBef>
                <a:spcPct val="0"/>
              </a:spcBef>
              <a:spcAft>
                <a:spcPct val="0"/>
              </a:spcAft>
              <a:buFont typeface="Arial" pitchFamily="34" charset="0"/>
              <a:buChar char="•"/>
              <a:tabLst>
                <a:tab pos="1123950" algn="l"/>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Урок присвячений пам</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яті Кардинала Йосипа Сліпого;</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fontAlgn="base" hangingPunct="0">
              <a:spcBef>
                <a:spcPct val="0"/>
              </a:spcBef>
              <a:spcAft>
                <a:spcPct val="0"/>
              </a:spcAft>
              <a:buFont typeface="Arial" pitchFamily="34" charset="0"/>
              <a:buChar char="•"/>
              <a:tabLst>
                <a:tab pos="1123950" algn="l"/>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«Дитинство Тараса Шевченка»;</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fontAlgn="base" hangingPunct="0">
              <a:spcBef>
                <a:spcPct val="0"/>
              </a:spcBef>
              <a:spcAft>
                <a:spcPct val="0"/>
              </a:spcAft>
              <a:buFont typeface="Arial" pitchFamily="34" charset="0"/>
              <a:buChar char="•"/>
              <a:tabLst>
                <a:tab pos="1123950" algn="l"/>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«22 січня – День соборності </a:t>
            </a:r>
            <a:r>
              <a:rPr lang="uk-UA" dirty="0" smtClean="0">
                <a:latin typeface="Times New Roman" pitchFamily="18" charset="0"/>
                <a:ea typeface="Calibri" pitchFamily="34" charset="0"/>
                <a:cs typeface="Times New Roman" pitchFamily="18" charset="0"/>
              </a:rPr>
              <a:t>У</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країни»;</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fontAlgn="base" hangingPunct="0">
              <a:spcBef>
                <a:spcPct val="0"/>
              </a:spcBef>
              <a:spcAft>
                <a:spcPct val="0"/>
              </a:spcAft>
              <a:buFont typeface="Arial" pitchFamily="34" charset="0"/>
              <a:buChar char="•"/>
              <a:tabLst>
                <a:tab pos="1123950" algn="l"/>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«Визволення </a:t>
            </a:r>
            <a:r>
              <a:rPr lang="uk-UA" dirty="0" smtClean="0">
                <a:latin typeface="Times New Roman" pitchFamily="18" charset="0"/>
                <a:ea typeface="Calibri" pitchFamily="34" charset="0"/>
                <a:cs typeface="Times New Roman" pitchFamily="18" charset="0"/>
              </a:rPr>
              <a:t>Т</a:t>
            </a: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ернополя від фашистської навали»;</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fontAlgn="base" hangingPunct="0">
              <a:spcBef>
                <a:spcPct val="0"/>
              </a:spcBef>
              <a:spcAft>
                <a:spcPct val="0"/>
              </a:spcAft>
              <a:buFont typeface="Arial" pitchFamily="34" charset="0"/>
              <a:buChar char="•"/>
              <a:tabLst>
                <a:tab pos="1123950" algn="l"/>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«Біль Чорнобиля»;</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fontAlgn="base" hangingPunct="0">
              <a:spcBef>
                <a:spcPct val="0"/>
              </a:spcBef>
              <a:spcAft>
                <a:spcPct val="0"/>
              </a:spcAft>
              <a:buFont typeface="Arial" pitchFamily="34" charset="0"/>
              <a:buChar char="•"/>
              <a:tabLst>
                <a:tab pos="1123950" algn="l"/>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 жовтня – день людей похилого віку. Участь у акції «З рук в руки»;</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fontAlgn="base" hangingPunct="0">
              <a:spcBef>
                <a:spcPct val="0"/>
              </a:spcBef>
              <a:spcAft>
                <a:spcPct val="0"/>
              </a:spcAft>
              <a:buFont typeface="Arial" pitchFamily="34" charset="0"/>
              <a:buChar char="•"/>
              <a:tabLst>
                <a:tab pos="1123950" algn="l"/>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«4 – грудня  свято Введення у храм Пресвятої Богородиці»;</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fontAlgn="base" hangingPunct="0">
              <a:spcBef>
                <a:spcPct val="0"/>
              </a:spcBef>
              <a:spcAft>
                <a:spcPct val="0"/>
              </a:spcAft>
              <a:buFont typeface="Arial" pitchFamily="34" charset="0"/>
              <a:buChar char="•"/>
              <a:tabLst>
                <a:tab pos="1123950" algn="l"/>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«6 – грудня – День Української армії»;</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fontAlgn="base" hangingPunct="0">
              <a:spcBef>
                <a:spcPct val="0"/>
              </a:spcBef>
              <a:spcAft>
                <a:spcPct val="0"/>
              </a:spcAft>
              <a:buFont typeface="Arial" pitchFamily="34" charset="0"/>
              <a:buChar char="•"/>
              <a:tabLst>
                <a:tab pos="1123950" algn="l"/>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Козацькі забави;</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fontAlgn="base" hangingPunct="0">
              <a:spcBef>
                <a:spcPct val="0"/>
              </a:spcBef>
              <a:spcAft>
                <a:spcPct val="0"/>
              </a:spcAft>
              <a:buFont typeface="Arial" pitchFamily="34" charset="0"/>
              <a:buChar char="•"/>
              <a:tabLst>
                <a:tab pos="1123950" algn="l"/>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Традиційне щорічне родинне свято;</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fontAlgn="base" hangingPunct="0">
              <a:spcBef>
                <a:spcPct val="0"/>
              </a:spcBef>
              <a:spcAft>
                <a:spcPct val="0"/>
              </a:spcAft>
              <a:buFont typeface="Arial" pitchFamily="34" charset="0"/>
              <a:buChar char="•"/>
              <a:tabLst>
                <a:tab pos="1123950" algn="l"/>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Твір «Коли президентом був би я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123950" algn="l"/>
              </a:tabLst>
            </a:pPr>
            <a:endParaRPr kumimoji="0" lang="ru-RU" sz="1800" b="0" i="0" u="none" strike="noStrike" cap="none" normalizeH="0" baseline="0" dirty="0" smtClean="0">
              <a:ln>
                <a:noFill/>
              </a:ln>
              <a:solidFill>
                <a:schemeClr val="tx1"/>
              </a:solidFill>
              <a:effectLst/>
              <a:latin typeface="Arial" pitchFamily="34" charset="0"/>
            </a:endParaRPr>
          </a:p>
        </p:txBody>
      </p:sp>
      <p:pic>
        <p:nvPicPr>
          <p:cNvPr id="102401" name="Picture 1" descr="E:\АТЕСТАЦІЯ\до атестації\imagesсми.jpeg"/>
          <p:cNvPicPr>
            <a:picLocks noChangeAspect="1" noChangeArrowheads="1"/>
          </p:cNvPicPr>
          <p:nvPr/>
        </p:nvPicPr>
        <p:blipFill>
          <a:blip r:embed="rId2" cstate="print"/>
          <a:srcRect/>
          <a:stretch>
            <a:fillRect/>
          </a:stretch>
        </p:blipFill>
        <p:spPr bwMode="auto">
          <a:xfrm>
            <a:off x="5903640" y="4031896"/>
            <a:ext cx="3240360" cy="2826104"/>
          </a:xfrm>
          <a:prstGeom prst="rect">
            <a:avLst/>
          </a:prstGeom>
          <a:noFill/>
        </p:spPr>
      </p:pic>
    </p:spTree>
  </p:cSld>
  <p:clrMapOvr>
    <a:masterClrMapping/>
  </p:clrMapOvr>
  <p:transition>
    <p:strips dir="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E:\Мамине\3\DSC08070.JPG"/>
          <p:cNvPicPr/>
          <p:nvPr/>
        </p:nvPicPr>
        <p:blipFill>
          <a:blip r:embed="rId2" cstate="print"/>
          <a:srcRect/>
          <a:stretch>
            <a:fillRect/>
          </a:stretch>
        </p:blipFill>
        <p:spPr bwMode="auto">
          <a:xfrm>
            <a:off x="467544" y="260648"/>
            <a:ext cx="4536504" cy="3381470"/>
          </a:xfrm>
          <a:prstGeom prst="rect">
            <a:avLst/>
          </a:prstGeom>
          <a:ln w="76200">
            <a:solidFill>
              <a:srgbClr val="0070C0"/>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 name="Рисунок 2" descr="D:\Pictures\З ФОТIКА\артек і ше шось\DSC08090.JPG"/>
          <p:cNvPicPr/>
          <p:nvPr/>
        </p:nvPicPr>
        <p:blipFill>
          <a:blip r:embed="rId3" cstate="print"/>
          <a:srcRect/>
          <a:stretch>
            <a:fillRect/>
          </a:stretch>
        </p:blipFill>
        <p:spPr bwMode="auto">
          <a:xfrm>
            <a:off x="2339752" y="2852936"/>
            <a:ext cx="6480721" cy="3456384"/>
          </a:xfrm>
          <a:prstGeom prst="rect">
            <a:avLst/>
          </a:prstGeom>
          <a:solidFill>
            <a:srgbClr val="FFFFFF">
              <a:shade val="85000"/>
            </a:srgbClr>
          </a:solidFill>
          <a:ln w="76200" cap="rnd">
            <a:solidFill>
              <a:srgbClr val="0070C0"/>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01377" name="Picture 1" descr="E:\АТЕСТАЦІЯ\до атестації\ук5.jpeg"/>
          <p:cNvPicPr>
            <a:picLocks noChangeAspect="1" noChangeArrowheads="1"/>
          </p:cNvPicPr>
          <p:nvPr/>
        </p:nvPicPr>
        <p:blipFill>
          <a:blip r:embed="rId4" cstate="print"/>
          <a:srcRect/>
          <a:stretch>
            <a:fillRect/>
          </a:stretch>
        </p:blipFill>
        <p:spPr bwMode="auto">
          <a:xfrm>
            <a:off x="6156176" y="260648"/>
            <a:ext cx="2316088" cy="2448272"/>
          </a:xfrm>
          <a:prstGeom prst="rect">
            <a:avLst/>
          </a:prstGeom>
          <a:noFill/>
        </p:spPr>
      </p:pic>
    </p:spTree>
  </p:cSld>
  <p:clrMapOvr>
    <a:masterClrMapping/>
  </p:clrMapOvr>
  <p:transition>
    <p:strips dir="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артек і ше шось\DSC08092.JPG"/>
          <p:cNvPicPr/>
          <p:nvPr/>
        </p:nvPicPr>
        <p:blipFill>
          <a:blip r:embed="rId2" cstate="print"/>
          <a:srcRect/>
          <a:stretch>
            <a:fillRect/>
          </a:stretch>
        </p:blipFill>
        <p:spPr bwMode="auto">
          <a:xfrm>
            <a:off x="5148064" y="3573016"/>
            <a:ext cx="3600399" cy="2808312"/>
          </a:xfrm>
          <a:prstGeom prst="rect">
            <a:avLst/>
          </a:prstGeom>
          <a:noFill/>
          <a:ln w="57150">
            <a:solidFill>
              <a:schemeClr val="accent2">
                <a:lumMod val="75000"/>
              </a:schemeClr>
            </a:solidFill>
            <a:miter lim="800000"/>
            <a:headEnd/>
            <a:tailEnd/>
          </a:ln>
        </p:spPr>
      </p:pic>
      <p:pic>
        <p:nvPicPr>
          <p:cNvPr id="3" name="Рисунок 2" descr="D:\Pictures\З ФОТIКА\артек і ше шось\DSC08094.JPG"/>
          <p:cNvPicPr/>
          <p:nvPr/>
        </p:nvPicPr>
        <p:blipFill>
          <a:blip r:embed="rId3" cstate="print"/>
          <a:srcRect/>
          <a:stretch>
            <a:fillRect/>
          </a:stretch>
        </p:blipFill>
        <p:spPr bwMode="auto">
          <a:xfrm>
            <a:off x="683568" y="3573016"/>
            <a:ext cx="3888432" cy="2808312"/>
          </a:xfrm>
          <a:prstGeom prst="rect">
            <a:avLst/>
          </a:prstGeom>
          <a:ln w="57150">
            <a:solidFill>
              <a:schemeClr val="accent2">
                <a:lumMod val="75000"/>
              </a:schemeClr>
            </a:solidFill>
          </a:ln>
          <a:effectLst>
            <a:outerShdw blurRad="292100" dist="139700" dir="2700000" algn="tl" rotWithShape="0">
              <a:srgbClr val="333333">
                <a:alpha val="65000"/>
              </a:srgbClr>
            </a:outerShdw>
          </a:effectLst>
        </p:spPr>
      </p:pic>
      <p:pic>
        <p:nvPicPr>
          <p:cNvPr id="4" name="Рисунок 3" descr="D:\Pictures\З ФОТIКА\артек і ше шось\DSC08093.JPG"/>
          <p:cNvPicPr/>
          <p:nvPr/>
        </p:nvPicPr>
        <p:blipFill>
          <a:blip r:embed="rId4" cstate="print"/>
          <a:srcRect/>
          <a:stretch>
            <a:fillRect/>
          </a:stretch>
        </p:blipFill>
        <p:spPr bwMode="auto">
          <a:xfrm>
            <a:off x="4139952" y="188640"/>
            <a:ext cx="4626397" cy="3092626"/>
          </a:xfrm>
          <a:prstGeom prst="rect">
            <a:avLst/>
          </a:prstGeom>
          <a:ln w="57150">
            <a:solidFill>
              <a:schemeClr val="accent2">
                <a:lumMod val="75000"/>
              </a:schemeClr>
            </a:solidFill>
          </a:ln>
          <a:effectLst>
            <a:outerShdw blurRad="292100" dist="139700" dir="2700000" algn="tl" rotWithShape="0">
              <a:srgbClr val="333333">
                <a:alpha val="65000"/>
              </a:srgbClr>
            </a:outerShdw>
          </a:effectLst>
        </p:spPr>
      </p:pic>
      <p:pic>
        <p:nvPicPr>
          <p:cNvPr id="99329" name="Picture 1" descr="E:\АТЕСТАЦІЯ\до атестації\456.jpeg"/>
          <p:cNvPicPr>
            <a:picLocks noChangeAspect="1" noChangeArrowheads="1"/>
          </p:cNvPicPr>
          <p:nvPr/>
        </p:nvPicPr>
        <p:blipFill>
          <a:blip r:embed="rId5" cstate="print"/>
          <a:srcRect/>
          <a:stretch>
            <a:fillRect/>
          </a:stretch>
        </p:blipFill>
        <p:spPr bwMode="auto">
          <a:xfrm>
            <a:off x="1187624" y="476672"/>
            <a:ext cx="2448272" cy="2448272"/>
          </a:xfrm>
          <a:prstGeom prst="rect">
            <a:avLst/>
          </a:prstGeom>
          <a:noFill/>
          <a:ln w="38100">
            <a:solidFill>
              <a:schemeClr val="accent2">
                <a:lumMod val="75000"/>
              </a:schemeClr>
            </a:solidFill>
          </a:ln>
        </p:spPr>
      </p:pic>
    </p:spTree>
  </p:cSld>
  <p:clrMapOvr>
    <a:masterClrMapping/>
  </p:clrMapOvr>
  <p:transition>
    <p:strips dir="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179512" y="274517"/>
            <a:ext cx="8964488"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Уривки з дитячих творів: </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-Я хочу, щоб наша Україна була найкраща ( Діана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Паскевич</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-Щоб</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старші люди могли прожити на с</a:t>
            </a:r>
            <a:r>
              <a:rPr lang="uk-UA" sz="2000" dirty="0" smtClean="0">
                <a:latin typeface="Times New Roman" pitchFamily="18" charset="0"/>
                <a:ea typeface="Calibri" pitchFamily="34" charset="0"/>
                <a:cs typeface="Times New Roman" pitchFamily="18" charset="0"/>
              </a:rPr>
              <a:t>вою</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пенсію (Іван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Нагайло</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-Щоб</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всі діти мали батьків, а дитячих будинків взагалі не було (Оксана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Гевко</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-Побудувати</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сміттєпереробний</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завод і відремонтувати дороги (Вітя Дерев</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яний</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b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-Щоб</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усі люди були щасливі, а батьки не їхали на роботу закордон (Ілона Ярош);</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Треба закупити більше інсуліну для хворих (Юра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Заверуха</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Зменшити податки (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Стас</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Сапожнік</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Закрив би всі казино і відновив би аеропорт ( Ілля </a:t>
            </a:r>
            <a:r>
              <a:rPr lang="ru-RU" sz="2000" dirty="0" err="1" smtClean="0">
                <a:latin typeface="Times New Roman" pitchFamily="18" charset="0"/>
                <a:ea typeface="Calibri" pitchFamily="34" charset="0"/>
                <a:cs typeface="Times New Roman" pitchFamily="18" charset="0"/>
              </a:rPr>
              <a:t>М</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исько</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-Зняти</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депутатську недоторканність (Андрій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Саляк</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-Я б хотіла, щоб світ був дружнішим, добрішим, щоб люди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допомогали</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один одному (Ліля Бор)</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endParaRPr>
          </a:p>
        </p:txBody>
      </p:sp>
      <p:pic>
        <p:nvPicPr>
          <p:cNvPr id="96257" name="Picture 1" descr="E:\АТЕСТАЦІЯ\до атестації\трн.jpeg"/>
          <p:cNvPicPr>
            <a:picLocks noChangeAspect="1" noChangeArrowheads="1"/>
          </p:cNvPicPr>
          <p:nvPr/>
        </p:nvPicPr>
        <p:blipFill>
          <a:blip r:embed="rId2" cstate="print"/>
          <a:srcRect/>
          <a:stretch>
            <a:fillRect/>
          </a:stretch>
        </p:blipFill>
        <p:spPr bwMode="auto">
          <a:xfrm>
            <a:off x="5220072" y="4797152"/>
            <a:ext cx="3744416" cy="1886832"/>
          </a:xfrm>
          <a:prstGeom prst="rect">
            <a:avLst/>
          </a:prstGeom>
          <a:noFill/>
        </p:spPr>
      </p:pic>
      <p:pic>
        <p:nvPicPr>
          <p:cNvPr id="4" name="Picture 2" descr="D:\Мамуся\Сценарїї\Новая папка з картинками\Новая папка (2)\Картинки\hareketli-duvar-kagitlari-android-ikon_300x300.png">
            <a:hlinkClick r:id="rId3" action="ppaction://hlinkfile"/>
          </p:cNvPr>
          <p:cNvPicPr>
            <a:picLocks noChangeAspect="1" noChangeArrowheads="1"/>
          </p:cNvPicPr>
          <p:nvPr/>
        </p:nvPicPr>
        <p:blipFill>
          <a:blip r:embed="rId4" cstate="print"/>
          <a:srcRect/>
          <a:stretch>
            <a:fillRect/>
          </a:stretch>
        </p:blipFill>
        <p:spPr bwMode="auto">
          <a:xfrm>
            <a:off x="179512" y="4941168"/>
            <a:ext cx="1916832" cy="1916832"/>
          </a:xfrm>
          <a:prstGeom prst="rect">
            <a:avLst/>
          </a:prstGeom>
          <a:noFill/>
        </p:spPr>
      </p:pic>
    </p:spTree>
  </p:cSld>
  <p:clrMapOvr>
    <a:masterClrMapping/>
  </p:clrMapOvr>
  <p:transition>
    <p:strips dir="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Pictures\З ФОТIКА\мамина прещентація\мама.jpg"/>
          <p:cNvPicPr>
            <a:picLocks noChangeAspect="1" noChangeArrowheads="1"/>
          </p:cNvPicPr>
          <p:nvPr/>
        </p:nvPicPr>
        <p:blipFill>
          <a:blip r:embed="rId2" cstate="print"/>
          <a:srcRect/>
          <a:stretch>
            <a:fillRect/>
          </a:stretch>
        </p:blipFill>
        <p:spPr bwMode="auto">
          <a:xfrm rot="545580">
            <a:off x="4165499" y="475613"/>
            <a:ext cx="4211503" cy="5981042"/>
          </a:xfrm>
          <a:prstGeom prst="rect">
            <a:avLst/>
          </a:prstGeom>
          <a:ln w="57150">
            <a:solidFill>
              <a:schemeClr val="accent1">
                <a:lumMod val="50000"/>
              </a:schemeClr>
            </a:solidFill>
          </a:ln>
        </p:spPr>
        <p:style>
          <a:lnRef idx="1">
            <a:schemeClr val="accent1"/>
          </a:lnRef>
          <a:fillRef idx="2">
            <a:schemeClr val="accent1"/>
          </a:fillRef>
          <a:effectRef idx="1">
            <a:schemeClr val="accent1"/>
          </a:effectRef>
          <a:fontRef idx="minor">
            <a:schemeClr val="dk1"/>
          </a:fontRef>
        </p:style>
      </p:pic>
      <p:pic>
        <p:nvPicPr>
          <p:cNvPr id="114689" name="Picture 1" descr="E:\АТЕСТАЦІЯ\до атестації\ирн.jpeg"/>
          <p:cNvPicPr>
            <a:picLocks noChangeAspect="1" noChangeArrowheads="1"/>
          </p:cNvPicPr>
          <p:nvPr/>
        </p:nvPicPr>
        <p:blipFill>
          <a:blip r:embed="rId3" cstate="print"/>
          <a:srcRect/>
          <a:stretch>
            <a:fillRect/>
          </a:stretch>
        </p:blipFill>
        <p:spPr bwMode="auto">
          <a:xfrm>
            <a:off x="251520" y="332656"/>
            <a:ext cx="2520280" cy="5472608"/>
          </a:xfrm>
          <a:prstGeom prst="rect">
            <a:avLst/>
          </a:prstGeom>
          <a:noFill/>
        </p:spPr>
      </p:pic>
    </p:spTree>
  </p:cSld>
  <p:clrMapOvr>
    <a:masterClrMapping/>
  </p:clrMapOvr>
  <p:transition>
    <p:strips dir="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ictures\З ФОТIКА\Фантани\8.jpg"/>
          <p:cNvPicPr>
            <a:picLocks noChangeAspect="1" noChangeArrowheads="1"/>
          </p:cNvPicPr>
          <p:nvPr/>
        </p:nvPicPr>
        <p:blipFill>
          <a:blip r:embed="rId2" cstate="print"/>
          <a:srcRect/>
          <a:stretch>
            <a:fillRect/>
          </a:stretch>
        </p:blipFill>
        <p:spPr bwMode="auto">
          <a:xfrm>
            <a:off x="3995936" y="980728"/>
            <a:ext cx="4820022" cy="5616624"/>
          </a:xfrm>
          <a:prstGeom prst="rect">
            <a:avLst/>
          </a:prstGeom>
          <a:ln>
            <a:noFill/>
          </a:ln>
          <a:effectLst>
            <a:outerShdw blurRad="190500" algn="tl" rotWithShape="0">
              <a:srgbClr val="000000">
                <a:alpha val="70000"/>
              </a:srgbClr>
            </a:outerShdw>
          </a:effectLst>
        </p:spPr>
      </p:pic>
      <p:pic>
        <p:nvPicPr>
          <p:cNvPr id="1027" name="Picture 3" descr="D:\Pictures\З ФОТIКА\Фантани\12100.jpg"/>
          <p:cNvPicPr>
            <a:picLocks noChangeAspect="1" noChangeArrowheads="1"/>
          </p:cNvPicPr>
          <p:nvPr/>
        </p:nvPicPr>
        <p:blipFill>
          <a:blip r:embed="rId3" cstate="print"/>
          <a:srcRect/>
          <a:stretch>
            <a:fillRect/>
          </a:stretch>
        </p:blipFill>
        <p:spPr bwMode="auto">
          <a:xfrm>
            <a:off x="237150" y="980728"/>
            <a:ext cx="3590313" cy="4896544"/>
          </a:xfrm>
          <a:prstGeom prst="rect">
            <a:avLst/>
          </a:prstGeom>
          <a:ln>
            <a:noFill/>
          </a:ln>
          <a:effectLst>
            <a:outerShdw blurRad="190500" algn="tl" rotWithShape="0">
              <a:srgbClr val="000000">
                <a:alpha val="70000"/>
              </a:srgbClr>
            </a:outerShdw>
          </a:effectLst>
        </p:spPr>
      </p:pic>
      <p:sp>
        <p:nvSpPr>
          <p:cNvPr id="99329" name="Rectangle 1"/>
          <p:cNvSpPr>
            <a:spLocks noChangeArrowheads="1"/>
          </p:cNvSpPr>
          <p:nvPr/>
        </p:nvSpPr>
        <p:spPr bwMode="auto">
          <a:xfrm>
            <a:off x="0" y="214482"/>
            <a:ext cx="9144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ЗУСТРІЧАЄМО ОБРАЗ МАТЕРІ БОЖОЇ</a:t>
            </a:r>
            <a:endParaRPr kumimoji="0" lang="uk-UA" sz="32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strips dir="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Pictures\З ФОТIКА\Фантани\46147323.jpg"/>
          <p:cNvPicPr>
            <a:picLocks noChangeAspect="1" noChangeArrowheads="1"/>
          </p:cNvPicPr>
          <p:nvPr/>
        </p:nvPicPr>
        <p:blipFill>
          <a:blip r:embed="rId2" cstate="print"/>
          <a:srcRect/>
          <a:stretch>
            <a:fillRect/>
          </a:stretch>
        </p:blipFill>
        <p:spPr bwMode="auto">
          <a:xfrm>
            <a:off x="1547664" y="0"/>
            <a:ext cx="6120680" cy="6829199"/>
          </a:xfrm>
          <a:prstGeom prst="rect">
            <a:avLst/>
          </a:prstGeom>
          <a:ln>
            <a:noFill/>
          </a:ln>
          <a:effectLst>
            <a:softEdge rad="112500"/>
          </a:effectLst>
        </p:spPr>
      </p:pic>
    </p:spTree>
  </p:cSld>
  <p:clrMapOvr>
    <a:masterClrMapping/>
  </p:clrMapOvr>
  <p:transition>
    <p:strips dir="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Pictures\З ФОТIКА\Фантани\IMG_5616.jpg"/>
          <p:cNvPicPr>
            <a:picLocks noChangeAspect="1" noChangeArrowheads="1"/>
          </p:cNvPicPr>
          <p:nvPr/>
        </p:nvPicPr>
        <p:blipFill>
          <a:blip r:embed="rId2" cstate="print"/>
          <a:srcRect/>
          <a:stretch>
            <a:fillRect/>
          </a:stretch>
        </p:blipFill>
        <p:spPr bwMode="auto">
          <a:xfrm>
            <a:off x="323528" y="188640"/>
            <a:ext cx="4176464" cy="6480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3" name="Picture 3" descr="D:\Pictures\З ФОТIКА\Фантани\IMG_5624.jpg"/>
          <p:cNvPicPr>
            <a:picLocks noChangeAspect="1" noChangeArrowheads="1"/>
          </p:cNvPicPr>
          <p:nvPr/>
        </p:nvPicPr>
        <p:blipFill>
          <a:blip r:embed="rId3" cstate="print"/>
          <a:srcRect/>
          <a:stretch>
            <a:fillRect/>
          </a:stretch>
        </p:blipFill>
        <p:spPr bwMode="auto">
          <a:xfrm>
            <a:off x="5004048" y="3501008"/>
            <a:ext cx="3672408" cy="3096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4" name="Picture 4" descr="D:\Pictures\З ФОТIКА\Фантани\IMG_5634.jpg"/>
          <p:cNvPicPr>
            <a:picLocks noChangeAspect="1" noChangeArrowheads="1"/>
          </p:cNvPicPr>
          <p:nvPr/>
        </p:nvPicPr>
        <p:blipFill>
          <a:blip r:embed="rId4" cstate="print"/>
          <a:srcRect/>
          <a:stretch>
            <a:fillRect/>
          </a:stretch>
        </p:blipFill>
        <p:spPr bwMode="auto">
          <a:xfrm>
            <a:off x="4932040" y="260648"/>
            <a:ext cx="3753644" cy="2887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strips dir="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descr="E:\АТЕСТАЦІЯ\до атестації\P1297086.JPG"/>
          <p:cNvPicPr>
            <a:picLocks noChangeAspect="1" noChangeArrowheads="1"/>
          </p:cNvPicPr>
          <p:nvPr/>
        </p:nvPicPr>
        <p:blipFill>
          <a:blip r:embed="rId2" cstate="print"/>
          <a:srcRect/>
          <a:stretch>
            <a:fillRect/>
          </a:stretch>
        </p:blipFill>
        <p:spPr bwMode="auto">
          <a:xfrm>
            <a:off x="323528" y="260648"/>
            <a:ext cx="4087972" cy="6264696"/>
          </a:xfrm>
          <a:prstGeom prst="rect">
            <a:avLst/>
          </a:prstGeom>
          <a:ln w="228600" cap="sq" cmpd="thickThin">
            <a:solidFill>
              <a:srgbClr val="000000"/>
            </a:solidFill>
            <a:prstDash val="solid"/>
            <a:miter lim="800000"/>
          </a:ln>
          <a:effectLst>
            <a:innerShdw blurRad="76200">
              <a:srgbClr val="000000"/>
            </a:innerShdw>
          </a:effectLst>
        </p:spPr>
      </p:pic>
      <p:pic>
        <p:nvPicPr>
          <p:cNvPr id="104450" name="Picture 2" descr="E:\АТЕСТАЦІЯ\до атестації\P1297066.JPG"/>
          <p:cNvPicPr>
            <a:picLocks noChangeAspect="1" noChangeArrowheads="1"/>
          </p:cNvPicPr>
          <p:nvPr/>
        </p:nvPicPr>
        <p:blipFill>
          <a:blip r:embed="rId3" cstate="print"/>
          <a:srcRect/>
          <a:stretch>
            <a:fillRect/>
          </a:stretch>
        </p:blipFill>
        <p:spPr bwMode="auto">
          <a:xfrm>
            <a:off x="4860032" y="188640"/>
            <a:ext cx="4104456" cy="6453336"/>
          </a:xfrm>
          <a:prstGeom prst="rect">
            <a:avLst/>
          </a:prstGeom>
          <a:ln>
            <a:noFill/>
          </a:ln>
          <a:effectLst>
            <a:outerShdw blurRad="292100" dist="139700" dir="2700000" algn="tl" rotWithShape="0">
              <a:srgbClr val="333333">
                <a:alpha val="65000"/>
              </a:srgbClr>
            </a:outerShdw>
          </a:effectLst>
        </p:spPr>
      </p:pic>
      <p:pic>
        <p:nvPicPr>
          <p:cNvPr id="104451" name="Picture 3" descr="E:\АТЕСТАЦІЯ\до атестації\imagesтрн.jpeg"/>
          <p:cNvPicPr>
            <a:picLocks noChangeAspect="1" noChangeArrowheads="1"/>
          </p:cNvPicPr>
          <p:nvPr/>
        </p:nvPicPr>
        <p:blipFill>
          <a:blip r:embed="rId4" cstate="print"/>
          <a:srcRect/>
          <a:stretch>
            <a:fillRect/>
          </a:stretch>
        </p:blipFill>
        <p:spPr bwMode="auto">
          <a:xfrm>
            <a:off x="3935413" y="2312988"/>
            <a:ext cx="1143000" cy="1143000"/>
          </a:xfrm>
          <a:prstGeom prst="rect">
            <a:avLst/>
          </a:prstGeom>
          <a:noFill/>
        </p:spPr>
      </p:pic>
    </p:spTree>
  </p:cSld>
  <p:clrMapOvr>
    <a:masterClrMapping/>
  </p:clrMapOvr>
  <p:transition>
    <p:strips dir="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Pictures\З ФОТIКА\Фантани\DSC00217.JPG"/>
          <p:cNvPicPr>
            <a:picLocks noChangeAspect="1" noChangeArrowheads="1"/>
          </p:cNvPicPr>
          <p:nvPr/>
        </p:nvPicPr>
        <p:blipFill>
          <a:blip r:embed="rId2" cstate="print"/>
          <a:srcRect/>
          <a:stretch>
            <a:fillRect/>
          </a:stretch>
        </p:blipFill>
        <p:spPr bwMode="auto">
          <a:xfrm>
            <a:off x="4211960" y="260648"/>
            <a:ext cx="4680519" cy="6364088"/>
          </a:xfrm>
          <a:prstGeom prst="ellipse">
            <a:avLst/>
          </a:prstGeom>
          <a:ln>
            <a:noFill/>
          </a:ln>
          <a:effectLst>
            <a:softEdge rad="112500"/>
          </a:effectLst>
        </p:spPr>
      </p:pic>
      <p:pic>
        <p:nvPicPr>
          <p:cNvPr id="4099" name="Picture 3" descr="D:\Pictures\З ФОТIКА\Фантани\DSC00214.JPG"/>
          <p:cNvPicPr>
            <a:picLocks noChangeAspect="1" noChangeArrowheads="1"/>
          </p:cNvPicPr>
          <p:nvPr/>
        </p:nvPicPr>
        <p:blipFill>
          <a:blip r:embed="rId3" cstate="print"/>
          <a:srcRect/>
          <a:stretch>
            <a:fillRect/>
          </a:stretch>
        </p:blipFill>
        <p:spPr bwMode="auto">
          <a:xfrm>
            <a:off x="323528" y="3429000"/>
            <a:ext cx="3796680" cy="3153544"/>
          </a:xfrm>
          <a:prstGeom prst="rect">
            <a:avLst/>
          </a:prstGeom>
          <a:solidFill>
            <a:srgbClr val="FFFFFF">
              <a:shade val="85000"/>
            </a:srgbClr>
          </a:solidFill>
          <a:ln w="88900" cap="sq">
            <a:solidFill>
              <a:schemeClr val="bg2">
                <a:lumMod val="9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E:\АТЕСТАЦІЯ\до атестації\ььььт.jpeg"/>
          <p:cNvPicPr>
            <a:picLocks noChangeAspect="1" noChangeArrowheads="1"/>
          </p:cNvPicPr>
          <p:nvPr/>
        </p:nvPicPr>
        <p:blipFill>
          <a:blip r:embed="rId4" cstate="print"/>
          <a:srcRect/>
          <a:stretch>
            <a:fillRect/>
          </a:stretch>
        </p:blipFill>
        <p:spPr bwMode="auto">
          <a:xfrm>
            <a:off x="323528" y="260648"/>
            <a:ext cx="3744416" cy="2684676"/>
          </a:xfrm>
          <a:prstGeom prst="rect">
            <a:avLst/>
          </a:prstGeom>
          <a:ln w="127000" cap="rnd">
            <a:solidFill>
              <a:schemeClr val="bg2">
                <a:lumMod val="9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2" descr="D:\Pictures\З ФОТIКА\Фантани\DSC00217.JPG"/>
          <p:cNvPicPr>
            <a:picLocks noChangeAspect="1" noChangeArrowheads="1"/>
          </p:cNvPicPr>
          <p:nvPr/>
        </p:nvPicPr>
        <p:blipFill>
          <a:blip r:embed="rId2" cstate="print"/>
          <a:srcRect/>
          <a:stretch>
            <a:fillRect/>
          </a:stretch>
        </p:blipFill>
        <p:spPr bwMode="auto">
          <a:xfrm>
            <a:off x="4283968" y="188640"/>
            <a:ext cx="4680519" cy="6364088"/>
          </a:xfrm>
          <a:prstGeom prst="ellipse">
            <a:avLst/>
          </a:prstGeom>
          <a:ln>
            <a:noFill/>
          </a:ln>
          <a:effectLst>
            <a:softEdge rad="112500"/>
          </a:effectLst>
        </p:spPr>
      </p:pic>
    </p:spTree>
  </p:cSld>
  <p:clrMapOvr>
    <a:masterClrMapping/>
  </p:clrMapOvr>
  <p:transition>
    <p:strips dir="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Pictures\З ФОТIКА\Фантани\DSC00213.JPG"/>
          <p:cNvPicPr>
            <a:picLocks noChangeAspect="1" noChangeArrowheads="1"/>
          </p:cNvPicPr>
          <p:nvPr/>
        </p:nvPicPr>
        <p:blipFill>
          <a:blip r:embed="rId2" cstate="print"/>
          <a:srcRect/>
          <a:stretch>
            <a:fillRect/>
          </a:stretch>
        </p:blipFill>
        <p:spPr bwMode="auto">
          <a:xfrm>
            <a:off x="4427984" y="404664"/>
            <a:ext cx="4521066" cy="6120680"/>
          </a:xfrm>
          <a:prstGeom prst="rect">
            <a:avLst/>
          </a:prstGeom>
          <a:noFill/>
        </p:spPr>
      </p:pic>
      <p:pic>
        <p:nvPicPr>
          <p:cNvPr id="3075" name="Picture 3" descr="D:\Pictures\З ФОТIКА\Фантани\DSC00215.JPG"/>
          <p:cNvPicPr>
            <a:picLocks noChangeAspect="1" noChangeArrowheads="1"/>
          </p:cNvPicPr>
          <p:nvPr/>
        </p:nvPicPr>
        <p:blipFill>
          <a:blip r:embed="rId3" cstate="print"/>
          <a:srcRect/>
          <a:stretch>
            <a:fillRect/>
          </a:stretch>
        </p:blipFill>
        <p:spPr bwMode="auto">
          <a:xfrm>
            <a:off x="251520" y="332656"/>
            <a:ext cx="3867746" cy="5112568"/>
          </a:xfrm>
          <a:prstGeom prst="rect">
            <a:avLst/>
          </a:prstGeom>
          <a:noFill/>
        </p:spPr>
      </p:pic>
      <p:pic>
        <p:nvPicPr>
          <p:cNvPr id="2050" name="Picture 2" descr="E:\АТЕСТАЦІЯ\до атестації\images342.jpeg"/>
          <p:cNvPicPr>
            <a:picLocks noChangeAspect="1" noChangeArrowheads="1"/>
          </p:cNvPicPr>
          <p:nvPr/>
        </p:nvPicPr>
        <p:blipFill>
          <a:blip r:embed="rId4" cstate="print"/>
          <a:srcRect/>
          <a:stretch>
            <a:fillRect/>
          </a:stretch>
        </p:blipFill>
        <p:spPr bwMode="auto">
          <a:xfrm>
            <a:off x="2699792" y="4149080"/>
            <a:ext cx="1828800" cy="2505075"/>
          </a:xfrm>
          <a:prstGeom prst="rect">
            <a:avLst/>
          </a:prstGeom>
          <a:noFill/>
        </p:spPr>
      </p:pic>
    </p:spTree>
  </p:cSld>
  <p:clrMapOvr>
    <a:masterClrMapping/>
  </p:clrMapOvr>
  <p:transition>
    <p:strips dir="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D:\Pictures\З ФОТIКА\6-А\DSC05162.JPG"/>
          <p:cNvPicPr/>
          <p:nvPr/>
        </p:nvPicPr>
        <p:blipFill>
          <a:blip r:embed="rId2" cstate="print"/>
          <a:srcRect/>
          <a:stretch>
            <a:fillRect/>
          </a:stretch>
        </p:blipFill>
        <p:spPr bwMode="auto">
          <a:xfrm>
            <a:off x="251520" y="116632"/>
            <a:ext cx="4824536" cy="5688632"/>
          </a:xfrm>
          <a:prstGeom prst="rect">
            <a:avLst/>
          </a:prstGeom>
          <a:ln>
            <a:noFill/>
          </a:ln>
          <a:effectLst>
            <a:outerShdw blurRad="190500" algn="tl" rotWithShape="0">
              <a:srgbClr val="000000">
                <a:alpha val="70000"/>
              </a:srgbClr>
            </a:outerShdw>
          </a:effectLst>
        </p:spPr>
      </p:pic>
      <p:pic>
        <p:nvPicPr>
          <p:cNvPr id="1026" name="Picture 2" descr="E:\АТЕСТАЦІЯ\до атестації\шнешк.jpg"/>
          <p:cNvPicPr>
            <a:picLocks noChangeAspect="1" noChangeArrowheads="1"/>
          </p:cNvPicPr>
          <p:nvPr/>
        </p:nvPicPr>
        <p:blipFill>
          <a:blip r:embed="rId3" cstate="print"/>
          <a:srcRect/>
          <a:stretch>
            <a:fillRect/>
          </a:stretch>
        </p:blipFill>
        <p:spPr bwMode="auto">
          <a:xfrm>
            <a:off x="5364088" y="116632"/>
            <a:ext cx="3596882" cy="655272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trips dir="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Мамуся\Мій 5-Б\1 вересня\DSCN5304.JPG"/>
          <p:cNvPicPr>
            <a:picLocks noChangeAspect="1" noChangeArrowheads="1"/>
          </p:cNvPicPr>
          <p:nvPr/>
        </p:nvPicPr>
        <p:blipFill>
          <a:blip r:embed="rId2" cstate="print"/>
          <a:srcRect/>
          <a:stretch>
            <a:fillRect/>
          </a:stretch>
        </p:blipFill>
        <p:spPr bwMode="auto">
          <a:xfrm>
            <a:off x="0" y="0"/>
            <a:ext cx="6984776" cy="6858000"/>
          </a:xfrm>
          <a:prstGeom prst="rect">
            <a:avLst/>
          </a:prstGeom>
          <a:noFill/>
        </p:spPr>
      </p:pic>
      <p:pic>
        <p:nvPicPr>
          <p:cNvPr id="3" name="Picture 2" descr="D:\Мамуся\Сценарїї\Новая папка з картинками\Новая папка (2)\Картинки\hareketli-duvar-kagitlari-android-ikon_300x300.png">
            <a:hlinkClick r:id="rId3" action="ppaction://hlinkfile"/>
          </p:cNvPr>
          <p:cNvPicPr>
            <a:picLocks noChangeAspect="1" noChangeArrowheads="1"/>
          </p:cNvPicPr>
          <p:nvPr/>
        </p:nvPicPr>
        <p:blipFill>
          <a:blip r:embed="rId4" cstate="print"/>
          <a:srcRect/>
          <a:stretch>
            <a:fillRect/>
          </a:stretch>
        </p:blipFill>
        <p:spPr bwMode="auto">
          <a:xfrm rot="1394237">
            <a:off x="7613695" y="5135349"/>
            <a:ext cx="1489269" cy="1489269"/>
          </a:xfrm>
          <a:prstGeom prst="rect">
            <a:avLst/>
          </a:prstGeom>
          <a:noFill/>
        </p:spPr>
      </p:pic>
    </p:spTree>
  </p:cSld>
  <p:clrMapOvr>
    <a:masterClrMapping/>
  </p:clrMapOvr>
  <p:transition>
    <p:strips dir="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195736" y="155630"/>
            <a:ext cx="5976664"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КОНКУРС  ВИШИВАНКИ</a:t>
            </a:r>
            <a:endParaRPr kumimoji="0" lang="uk-UA" sz="2800" b="0" i="0" u="none" strike="noStrike" cap="none" normalizeH="0" baseline="0" dirty="0" smtClean="0">
              <a:ln>
                <a:noFill/>
              </a:ln>
              <a:solidFill>
                <a:schemeClr val="tx1"/>
              </a:solidFill>
              <a:effectLst/>
            </a:endParaRPr>
          </a:p>
        </p:txBody>
      </p:sp>
      <p:pic>
        <p:nvPicPr>
          <p:cNvPr id="3" name="Рисунок 2" descr="D:\Pictures\З ФОТIКА\Фотки 5а\DSC03404.JPG"/>
          <p:cNvPicPr/>
          <p:nvPr/>
        </p:nvPicPr>
        <p:blipFill>
          <a:blip r:embed="rId2" cstate="print"/>
          <a:srcRect/>
          <a:stretch>
            <a:fillRect/>
          </a:stretch>
        </p:blipFill>
        <p:spPr bwMode="auto">
          <a:xfrm>
            <a:off x="323528" y="620688"/>
            <a:ext cx="8496944" cy="6048672"/>
          </a:xfrm>
          <a:prstGeom prst="rect">
            <a:avLst/>
          </a:prstGeom>
          <a:ln>
            <a:noFill/>
          </a:ln>
          <a:effectLst>
            <a:outerShdw blurRad="190500" algn="tl" rotWithShape="0">
              <a:srgbClr val="000000">
                <a:alpha val="70000"/>
              </a:srgbClr>
            </a:outerShdw>
          </a:effectLst>
        </p:spPr>
      </p:pic>
    </p:spTree>
  </p:cSld>
  <p:clrMapOvr>
    <a:masterClrMapping/>
  </p:clrMapOvr>
  <p:transition>
    <p:strips dir="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0" y="155920"/>
            <a:ext cx="853244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3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ДЕНЬ  МІСТА</a:t>
            </a:r>
            <a:endParaRPr kumimoji="0" lang="uk-UA" sz="3600" b="0" i="0" u="none" strike="noStrike" cap="none" normalizeH="0" baseline="0" dirty="0" smtClean="0">
              <a:ln>
                <a:noFill/>
              </a:ln>
              <a:solidFill>
                <a:schemeClr val="tx1"/>
              </a:solidFill>
              <a:effectLst/>
              <a:latin typeface="Arial" pitchFamily="34" charset="0"/>
            </a:endParaRPr>
          </a:p>
        </p:txBody>
      </p:sp>
      <p:pic>
        <p:nvPicPr>
          <p:cNvPr id="3" name="Рисунок 2" descr="D:\Pictures\З ФОТIКА\День міста\DSC01007.JPG"/>
          <p:cNvPicPr/>
          <p:nvPr/>
        </p:nvPicPr>
        <p:blipFill>
          <a:blip r:embed="rId2" cstate="print"/>
          <a:srcRect/>
          <a:stretch>
            <a:fillRect/>
          </a:stretch>
        </p:blipFill>
        <p:spPr bwMode="auto">
          <a:xfrm>
            <a:off x="107504" y="836712"/>
            <a:ext cx="8856983" cy="5832648"/>
          </a:xfrm>
          <a:prstGeom prst="rect">
            <a:avLst/>
          </a:prstGeom>
          <a:ln>
            <a:noFill/>
          </a:ln>
          <a:effectLst>
            <a:outerShdw blurRad="190500" algn="tl" rotWithShape="0">
              <a:srgbClr val="000000">
                <a:alpha val="70000"/>
              </a:srgbClr>
            </a:outerShdw>
          </a:effectLst>
        </p:spPr>
      </p:pic>
    </p:spTree>
  </p:cSld>
  <p:clrMapOvr>
    <a:masterClrMapping/>
  </p:clrMapOvr>
  <p:transition>
    <p:strips dir="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12968" cy="1200329"/>
          </a:xfrm>
          <a:prstGeom prst="rect">
            <a:avLst/>
          </a:prstGeom>
        </p:spPr>
        <p:txBody>
          <a:bodyPr wrap="square">
            <a:spAutoFit/>
          </a:bodyPr>
          <a:lstStyle/>
          <a:p>
            <a:pPr lvl="0" fontAlgn="base">
              <a:spcBef>
                <a:spcPct val="0"/>
              </a:spcBef>
              <a:spcAft>
                <a:spcPct val="0"/>
              </a:spcAft>
            </a:pPr>
            <a:r>
              <a:rPr lang="uk-UA" sz="2400" dirty="0" smtClean="0">
                <a:latin typeface="Times New Roman" pitchFamily="18" charset="0"/>
                <a:ea typeface="Calibri" pitchFamily="34" charset="0"/>
                <a:cs typeface="Times New Roman" pitchFamily="18" charset="0"/>
              </a:rPr>
              <a:t>	Не можу не згадати своїх перших випускників. </a:t>
            </a:r>
          </a:p>
          <a:p>
            <a:pPr lvl="0" fontAlgn="base">
              <a:spcBef>
                <a:spcPct val="0"/>
              </a:spcBef>
              <a:spcAft>
                <a:spcPct val="0"/>
              </a:spcAft>
            </a:pPr>
            <a:r>
              <a:rPr lang="uk-UA" sz="2400" dirty="0" smtClean="0">
                <a:latin typeface="Times New Roman" pitchFamily="18" charset="0"/>
                <a:ea typeface="Calibri" pitchFamily="34" charset="0"/>
                <a:cs typeface="Times New Roman" pitchFamily="18" charset="0"/>
              </a:rPr>
              <a:t>Це - моє «перше дитя», це – перше кохання, дружба і повага на все життя. </a:t>
            </a:r>
            <a:endParaRPr lang="uk-UA" sz="2400" dirty="0" smtClean="0">
              <a:latin typeface="Times New Roman" pitchFamily="18" charset="0"/>
              <a:cs typeface="Times New Roman" pitchFamily="18" charset="0"/>
            </a:endParaRPr>
          </a:p>
        </p:txBody>
      </p:sp>
      <p:pic>
        <p:nvPicPr>
          <p:cNvPr id="129026" name="Picture 2" descr="E:\АТЕСТАЦІЯ\до атестації\вмпускнмкм\Image0007-crop.JPG"/>
          <p:cNvPicPr>
            <a:picLocks noChangeAspect="1" noChangeArrowheads="1"/>
          </p:cNvPicPr>
          <p:nvPr/>
        </p:nvPicPr>
        <p:blipFill>
          <a:blip r:embed="rId2" cstate="print"/>
          <a:srcRect/>
          <a:stretch>
            <a:fillRect/>
          </a:stretch>
        </p:blipFill>
        <p:spPr bwMode="auto">
          <a:xfrm rot="21233373">
            <a:off x="1637460" y="1213385"/>
            <a:ext cx="4546618" cy="3282805"/>
          </a:xfrm>
          <a:prstGeom prst="rect">
            <a:avLst/>
          </a:prstGeom>
          <a:noFill/>
          <a:ln w="38100">
            <a:solidFill>
              <a:schemeClr val="accent2">
                <a:lumMod val="75000"/>
              </a:schemeClr>
            </a:solidFill>
          </a:ln>
        </p:spPr>
      </p:pic>
      <p:pic>
        <p:nvPicPr>
          <p:cNvPr id="129027" name="Picture 3" descr="E:\АТЕСТАЦІЯ\до атестації\вмпускнмкм\Image0007-cшневшвrop.JPG"/>
          <p:cNvPicPr>
            <a:picLocks noChangeAspect="1" noChangeArrowheads="1"/>
          </p:cNvPicPr>
          <p:nvPr/>
        </p:nvPicPr>
        <p:blipFill>
          <a:blip r:embed="rId3" cstate="print"/>
          <a:srcRect/>
          <a:stretch>
            <a:fillRect/>
          </a:stretch>
        </p:blipFill>
        <p:spPr bwMode="auto">
          <a:xfrm rot="838740">
            <a:off x="4660365" y="3139410"/>
            <a:ext cx="3953295" cy="3174116"/>
          </a:xfrm>
          <a:prstGeom prst="rect">
            <a:avLst/>
          </a:prstGeom>
          <a:noFill/>
          <a:ln w="57150">
            <a:solidFill>
              <a:schemeClr val="accent4">
                <a:lumMod val="75000"/>
              </a:schemeClr>
            </a:solidFill>
          </a:ln>
        </p:spPr>
      </p:pic>
      <p:pic>
        <p:nvPicPr>
          <p:cNvPr id="129028" name="Picture 4" descr="E:\АТЕСТАЦІЯ\до атестації\вмпускнмкм\некц.JPG"/>
          <p:cNvPicPr>
            <a:picLocks noChangeAspect="1" noChangeArrowheads="1"/>
          </p:cNvPicPr>
          <p:nvPr/>
        </p:nvPicPr>
        <p:blipFill>
          <a:blip r:embed="rId4" cstate="print"/>
          <a:srcRect/>
          <a:stretch>
            <a:fillRect/>
          </a:stretch>
        </p:blipFill>
        <p:spPr bwMode="auto">
          <a:xfrm rot="820548">
            <a:off x="438297" y="3472518"/>
            <a:ext cx="3719883" cy="3014347"/>
          </a:xfrm>
          <a:prstGeom prst="rect">
            <a:avLst/>
          </a:prstGeom>
          <a:noFill/>
          <a:ln w="57150">
            <a:solidFill>
              <a:srgbClr val="00B050"/>
            </a:solidFill>
          </a:ln>
        </p:spPr>
      </p:pic>
    </p:spTree>
  </p:cSld>
  <p:clrMapOvr>
    <a:masterClrMapping/>
  </p:clrMapOvr>
  <p:transition>
    <p:strips dir="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2555776" y="0"/>
            <a:ext cx="3607847"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КОЗАЦЬКІ  ЗАБАВИ</a:t>
            </a:r>
            <a:endParaRPr kumimoji="0" lang="uk-UA" sz="2800" b="0" i="0" u="none" strike="noStrike" cap="none" normalizeH="0" baseline="0" dirty="0" smtClean="0">
              <a:ln>
                <a:noFill/>
              </a:ln>
              <a:solidFill>
                <a:schemeClr val="tx1"/>
              </a:solidFill>
              <a:effectLst/>
              <a:latin typeface="Arial" pitchFamily="34" charset="0"/>
            </a:endParaRPr>
          </a:p>
        </p:txBody>
      </p:sp>
      <p:pic>
        <p:nvPicPr>
          <p:cNvPr id="3" name="Рисунок 2" descr="D:\Pictures\Козацькі забави\100_2900.JPG"/>
          <p:cNvPicPr/>
          <p:nvPr/>
        </p:nvPicPr>
        <p:blipFill>
          <a:blip r:embed="rId2" cstate="print"/>
          <a:srcRect/>
          <a:stretch>
            <a:fillRect/>
          </a:stretch>
        </p:blipFill>
        <p:spPr bwMode="auto">
          <a:xfrm>
            <a:off x="107504" y="476672"/>
            <a:ext cx="8928992" cy="6264696"/>
          </a:xfrm>
          <a:prstGeom prst="rect">
            <a:avLst/>
          </a:prstGeom>
          <a:ln>
            <a:noFill/>
          </a:ln>
          <a:effectLst>
            <a:softEdge rad="112500"/>
          </a:effectLst>
        </p:spPr>
      </p:pic>
      <p:pic>
        <p:nvPicPr>
          <p:cNvPr id="4" name="Picture 2" descr="D:\Мамуся\Сценарїї\Новая папка з картинками\Новая папка (2)\Картинки\hareketli-duvar-kagitlari-android-ikon_300x300.png">
            <a:hlinkClick r:id="rId3" action="ppaction://hlinkfile"/>
          </p:cNvPr>
          <p:cNvPicPr>
            <a:picLocks noChangeAspect="1" noChangeArrowheads="1"/>
          </p:cNvPicPr>
          <p:nvPr/>
        </p:nvPicPr>
        <p:blipFill>
          <a:blip r:embed="rId4" cstate="print"/>
          <a:srcRect/>
          <a:stretch>
            <a:fillRect/>
          </a:stretch>
        </p:blipFill>
        <p:spPr bwMode="auto">
          <a:xfrm rot="1394237">
            <a:off x="7421348" y="5135349"/>
            <a:ext cx="1489269" cy="1489269"/>
          </a:xfrm>
          <a:prstGeom prst="rect">
            <a:avLst/>
          </a:prstGeom>
          <a:noFill/>
        </p:spPr>
      </p:pic>
    </p:spTree>
  </p:cSld>
  <p:clrMapOvr>
    <a:masterClrMapping/>
  </p:clrMapOvr>
  <p:transition>
    <p:strips dir="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179512" y="476672"/>
            <a:ext cx="3731471"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ПРАВОВЕ  ВИХОВАННЯ</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pic>
        <p:nvPicPr>
          <p:cNvPr id="3" name="Рисунок 2" descr="D:\Pictures\З ФОТIКА\7 A\P2090035.JPG"/>
          <p:cNvPicPr/>
          <p:nvPr/>
        </p:nvPicPr>
        <p:blipFill>
          <a:blip r:embed="rId2" cstate="print"/>
          <a:srcRect/>
          <a:stretch>
            <a:fillRect/>
          </a:stretch>
        </p:blipFill>
        <p:spPr bwMode="auto">
          <a:xfrm>
            <a:off x="4211960" y="2348880"/>
            <a:ext cx="4770413" cy="4320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Рисунок 4" descr="D:\Pictures\З ФОТIКА\7 A\P2090041.JPG"/>
          <p:cNvPicPr/>
          <p:nvPr/>
        </p:nvPicPr>
        <p:blipFill>
          <a:blip r:embed="rId3" cstate="print"/>
          <a:srcRect/>
          <a:stretch>
            <a:fillRect/>
          </a:stretch>
        </p:blipFill>
        <p:spPr bwMode="auto">
          <a:xfrm>
            <a:off x="251520" y="1268760"/>
            <a:ext cx="3834309" cy="3816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E:\АТЕСТАЦІЯ\до атестації\мит.jpeg"/>
          <p:cNvPicPr>
            <a:picLocks noChangeAspect="1" noChangeArrowheads="1"/>
          </p:cNvPicPr>
          <p:nvPr/>
        </p:nvPicPr>
        <p:blipFill>
          <a:blip r:embed="rId4" cstate="print"/>
          <a:srcRect/>
          <a:stretch>
            <a:fillRect/>
          </a:stretch>
        </p:blipFill>
        <p:spPr bwMode="auto">
          <a:xfrm>
            <a:off x="6372200" y="332656"/>
            <a:ext cx="2136254" cy="1728192"/>
          </a:xfrm>
          <a:prstGeom prst="rect">
            <a:avLst/>
          </a:prstGeom>
          <a:noFill/>
        </p:spPr>
      </p:pic>
    </p:spTree>
  </p:cSld>
  <p:clrMapOvr>
    <a:masterClrMapping/>
  </p:clrMapOvr>
  <p:transition>
    <p:strips dir="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D:\Pictures\З ФОТIКА\7 A\P2090040.JPG"/>
          <p:cNvPicPr/>
          <p:nvPr/>
        </p:nvPicPr>
        <p:blipFill>
          <a:blip r:embed="rId2" cstate="print"/>
          <a:srcRect/>
          <a:stretch>
            <a:fillRect/>
          </a:stretch>
        </p:blipFill>
        <p:spPr bwMode="auto">
          <a:xfrm>
            <a:off x="4499992" y="3356992"/>
            <a:ext cx="4536504" cy="3163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Рисунок 3" descr="D:\Pictures\З ФОТIКА\7 A\P2090047.JPG"/>
          <p:cNvPicPr/>
          <p:nvPr/>
        </p:nvPicPr>
        <p:blipFill>
          <a:blip r:embed="rId3" cstate="print"/>
          <a:srcRect/>
          <a:stretch>
            <a:fillRect/>
          </a:stretch>
        </p:blipFill>
        <p:spPr bwMode="auto">
          <a:xfrm>
            <a:off x="323529" y="260648"/>
            <a:ext cx="4536504" cy="3240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E:\АТЕСТАЦІЯ\до атестації\тол.jpeg"/>
          <p:cNvPicPr>
            <a:picLocks noChangeAspect="1" noChangeArrowheads="1"/>
          </p:cNvPicPr>
          <p:nvPr/>
        </p:nvPicPr>
        <p:blipFill>
          <a:blip r:embed="rId4" cstate="print"/>
          <a:srcRect/>
          <a:stretch>
            <a:fillRect/>
          </a:stretch>
        </p:blipFill>
        <p:spPr bwMode="auto">
          <a:xfrm>
            <a:off x="5508104" y="692696"/>
            <a:ext cx="2466975" cy="1857375"/>
          </a:xfrm>
          <a:prstGeom prst="rect">
            <a:avLst/>
          </a:prstGeom>
          <a:noFill/>
        </p:spPr>
      </p:pic>
      <p:pic>
        <p:nvPicPr>
          <p:cNvPr id="1027" name="Picture 3" descr="E:\АТЕСТАЦІЯ\до атестації\чіс.jpeg"/>
          <p:cNvPicPr>
            <a:picLocks noChangeAspect="1" noChangeArrowheads="1"/>
          </p:cNvPicPr>
          <p:nvPr/>
        </p:nvPicPr>
        <p:blipFill>
          <a:blip r:embed="rId5" cstate="print"/>
          <a:srcRect/>
          <a:stretch>
            <a:fillRect/>
          </a:stretch>
        </p:blipFill>
        <p:spPr bwMode="auto">
          <a:xfrm>
            <a:off x="1475656" y="4005064"/>
            <a:ext cx="2143125" cy="2143125"/>
          </a:xfrm>
          <a:prstGeom prst="rect">
            <a:avLst/>
          </a:prstGeom>
          <a:noFill/>
        </p:spPr>
      </p:pic>
    </p:spTree>
  </p:cSld>
  <p:clrMapOvr>
    <a:masterClrMapping/>
  </p:clrMapOvr>
  <p:transition>
    <p:strips dir="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0" y="-63787"/>
            <a:ext cx="3167662"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ЯРМАРКУЄМО</a:t>
            </a:r>
            <a:endParaRPr kumimoji="0" lang="uk-UA" sz="3200" b="0" i="0" u="none" strike="noStrike" cap="none" normalizeH="0" baseline="0" dirty="0" smtClean="0">
              <a:ln>
                <a:noFill/>
              </a:ln>
              <a:solidFill>
                <a:schemeClr val="tx1"/>
              </a:solidFill>
              <a:effectLst/>
              <a:latin typeface="Arial" pitchFamily="34" charset="0"/>
            </a:endParaRPr>
          </a:p>
        </p:txBody>
      </p:sp>
      <p:pic>
        <p:nvPicPr>
          <p:cNvPr id="77825" name="Picture 1" descr="E:\АТЕСТАЦІЯ\до атестації\про.jpeg"/>
          <p:cNvPicPr>
            <a:picLocks noChangeAspect="1" noChangeArrowheads="1"/>
          </p:cNvPicPr>
          <p:nvPr/>
        </p:nvPicPr>
        <p:blipFill>
          <a:blip r:embed="rId2" cstate="print"/>
          <a:srcRect/>
          <a:stretch>
            <a:fillRect/>
          </a:stretch>
        </p:blipFill>
        <p:spPr bwMode="auto">
          <a:xfrm>
            <a:off x="5868144" y="692696"/>
            <a:ext cx="3024336" cy="5976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D:\Мамуся\Мій 5-Б\Ярмарок 22.10.15\DSCN5828.JPG"/>
          <p:cNvPicPr>
            <a:picLocks noChangeAspect="1" noChangeArrowheads="1"/>
          </p:cNvPicPr>
          <p:nvPr/>
        </p:nvPicPr>
        <p:blipFill>
          <a:blip r:embed="rId3" cstate="print"/>
          <a:srcRect/>
          <a:stretch>
            <a:fillRect/>
          </a:stretch>
        </p:blipFill>
        <p:spPr bwMode="auto">
          <a:xfrm>
            <a:off x="179512" y="692697"/>
            <a:ext cx="2520280" cy="3359994"/>
          </a:xfrm>
          <a:prstGeom prst="rect">
            <a:avLst/>
          </a:prstGeom>
          <a:noFill/>
        </p:spPr>
      </p:pic>
      <p:pic>
        <p:nvPicPr>
          <p:cNvPr id="1027" name="Picture 3" descr="D:\Мамуся\Мій 5-Б\Ярмарок 22.10.15\DSCN5831.JPG"/>
          <p:cNvPicPr>
            <a:picLocks noChangeAspect="1" noChangeArrowheads="1"/>
          </p:cNvPicPr>
          <p:nvPr/>
        </p:nvPicPr>
        <p:blipFill>
          <a:blip r:embed="rId4" cstate="print"/>
          <a:srcRect/>
          <a:stretch>
            <a:fillRect/>
          </a:stretch>
        </p:blipFill>
        <p:spPr bwMode="auto">
          <a:xfrm>
            <a:off x="251521" y="4149080"/>
            <a:ext cx="2448272" cy="2520280"/>
          </a:xfrm>
          <a:prstGeom prst="rect">
            <a:avLst/>
          </a:prstGeom>
          <a:noFill/>
        </p:spPr>
      </p:pic>
      <p:pic>
        <p:nvPicPr>
          <p:cNvPr id="1028" name="Picture 4" descr="D:\Мамуся\Мій 5-Б\Ярмарок 22.10.15\DSCN5847.JPG"/>
          <p:cNvPicPr>
            <a:picLocks noChangeAspect="1" noChangeArrowheads="1"/>
          </p:cNvPicPr>
          <p:nvPr/>
        </p:nvPicPr>
        <p:blipFill>
          <a:blip r:embed="rId5" cstate="print"/>
          <a:srcRect/>
          <a:stretch>
            <a:fillRect/>
          </a:stretch>
        </p:blipFill>
        <p:spPr bwMode="auto">
          <a:xfrm>
            <a:off x="2987824" y="692696"/>
            <a:ext cx="2777448" cy="5976664"/>
          </a:xfrm>
          <a:prstGeom prst="rect">
            <a:avLst/>
          </a:prstGeom>
          <a:noFill/>
        </p:spPr>
      </p:pic>
    </p:spTree>
  </p:cSld>
  <p:clrMapOvr>
    <a:masterClrMapping/>
  </p:clrMapOvr>
  <p:transition>
    <p:strips dir="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Pictures\З ФОТIКА\6-А\Изображение 052.jpg"/>
          <p:cNvPicPr/>
          <p:nvPr/>
        </p:nvPicPr>
        <p:blipFill>
          <a:blip r:embed="rId2" cstate="print"/>
          <a:srcRect/>
          <a:stretch>
            <a:fillRect/>
          </a:stretch>
        </p:blipFill>
        <p:spPr bwMode="auto">
          <a:xfrm>
            <a:off x="4644008" y="1484784"/>
            <a:ext cx="4176464" cy="2520280"/>
          </a:xfrm>
          <a:prstGeom prst="rect">
            <a:avLst/>
          </a:prstGeom>
          <a:noFill/>
          <a:ln w="57150">
            <a:solidFill>
              <a:srgbClr val="00B0F0"/>
            </a:solidFill>
            <a:miter lim="800000"/>
            <a:headEnd/>
            <a:tailEnd/>
          </a:ln>
        </p:spPr>
      </p:pic>
      <p:pic>
        <p:nvPicPr>
          <p:cNvPr id="74753" name="Picture 1" descr="E:\АТЕСТАЦІЯ\до атестації\images123.jpeg"/>
          <p:cNvPicPr>
            <a:picLocks noChangeAspect="1" noChangeArrowheads="1"/>
          </p:cNvPicPr>
          <p:nvPr/>
        </p:nvPicPr>
        <p:blipFill>
          <a:blip r:embed="rId3" cstate="print"/>
          <a:srcRect/>
          <a:stretch>
            <a:fillRect/>
          </a:stretch>
        </p:blipFill>
        <p:spPr bwMode="auto">
          <a:xfrm>
            <a:off x="7740352" y="188640"/>
            <a:ext cx="1224136" cy="1080120"/>
          </a:xfrm>
          <a:prstGeom prst="rect">
            <a:avLst/>
          </a:prstGeom>
          <a:noFill/>
        </p:spPr>
      </p:pic>
      <p:sp>
        <p:nvSpPr>
          <p:cNvPr id="81921"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ЦІННІСНЕ СТАВЛЕННЯ ДО ПРИРОДИ</a:t>
            </a:r>
            <a:endParaRPr kumimoji="0" lang="uk-UA" sz="1800" b="0" i="0" u="none" strike="noStrike" cap="none" normalizeH="0" baseline="0" dirty="0" smtClean="0">
              <a:ln>
                <a:noFill/>
              </a:ln>
              <a:solidFill>
                <a:schemeClr val="tx1"/>
              </a:solidFill>
              <a:effectLst/>
              <a:latin typeface="Arial" pitchFamily="34" charset="0"/>
            </a:endParaRPr>
          </a:p>
        </p:txBody>
      </p:sp>
      <p:pic>
        <p:nvPicPr>
          <p:cNvPr id="6" name="Рисунок 5" descr="D:\Pictures\З ФОТIКА\6-А\Изображение 009.jpg"/>
          <p:cNvPicPr/>
          <p:nvPr/>
        </p:nvPicPr>
        <p:blipFill>
          <a:blip r:embed="rId4" cstate="print"/>
          <a:srcRect/>
          <a:stretch>
            <a:fillRect/>
          </a:stretch>
        </p:blipFill>
        <p:spPr bwMode="auto">
          <a:xfrm>
            <a:off x="251520" y="980728"/>
            <a:ext cx="4626397" cy="54726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Рисунок 6" descr="D:\Pictures\З ФОТIКА\6-А\Изображение 011.jpg"/>
          <p:cNvPicPr/>
          <p:nvPr/>
        </p:nvPicPr>
        <p:blipFill>
          <a:blip r:embed="rId5" cstate="print"/>
          <a:srcRect/>
          <a:stretch>
            <a:fillRect/>
          </a:stretch>
        </p:blipFill>
        <p:spPr bwMode="auto">
          <a:xfrm>
            <a:off x="4716016" y="4365104"/>
            <a:ext cx="1872208" cy="2232248"/>
          </a:xfrm>
          <a:prstGeom prst="rect">
            <a:avLst/>
          </a:prstGeom>
          <a:ln>
            <a:noFill/>
          </a:ln>
          <a:effectLst>
            <a:outerShdw blurRad="292100" dist="139700" dir="2700000" algn="tl" rotWithShape="0">
              <a:srgbClr val="333333">
                <a:alpha val="65000"/>
              </a:srgbClr>
            </a:outerShdw>
          </a:effectLst>
        </p:spPr>
      </p:pic>
      <p:pic>
        <p:nvPicPr>
          <p:cNvPr id="8" name="Picture 3" descr="E:\АТЕСТАЦІЯ\до атестації\аку.jpeg"/>
          <p:cNvPicPr>
            <a:picLocks noChangeAspect="1" noChangeArrowheads="1"/>
          </p:cNvPicPr>
          <p:nvPr/>
        </p:nvPicPr>
        <p:blipFill>
          <a:blip r:embed="rId6" cstate="print"/>
          <a:srcRect/>
          <a:stretch>
            <a:fillRect/>
          </a:stretch>
        </p:blipFill>
        <p:spPr bwMode="auto">
          <a:xfrm>
            <a:off x="6948264" y="4365104"/>
            <a:ext cx="1699161" cy="2160240"/>
          </a:xfrm>
          <a:prstGeom prst="rect">
            <a:avLst/>
          </a:prstGeom>
          <a:ln w="38100">
            <a:solidFill>
              <a:srgbClr val="92D050"/>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strips dir="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6-А\Изображение 034.jpg"/>
          <p:cNvPicPr/>
          <p:nvPr/>
        </p:nvPicPr>
        <p:blipFill>
          <a:blip r:embed="rId2" cstate="print"/>
          <a:srcRect/>
          <a:stretch>
            <a:fillRect/>
          </a:stretch>
        </p:blipFill>
        <p:spPr bwMode="auto">
          <a:xfrm>
            <a:off x="323528" y="188640"/>
            <a:ext cx="4608512" cy="2948610"/>
          </a:xfrm>
          <a:prstGeom prst="rect">
            <a:avLst/>
          </a:prstGeom>
          <a:noFill/>
          <a:ln w="9525">
            <a:noFill/>
            <a:miter lim="800000"/>
            <a:headEnd/>
            <a:tailEnd/>
          </a:ln>
        </p:spPr>
      </p:pic>
      <p:pic>
        <p:nvPicPr>
          <p:cNvPr id="3" name="Рисунок 2" descr="D:\Pictures\З ФОТIКА\6-А\Изображение 035.jpg"/>
          <p:cNvPicPr/>
          <p:nvPr/>
        </p:nvPicPr>
        <p:blipFill>
          <a:blip r:embed="rId3" cstate="print"/>
          <a:srcRect/>
          <a:stretch>
            <a:fillRect/>
          </a:stretch>
        </p:blipFill>
        <p:spPr bwMode="auto">
          <a:xfrm>
            <a:off x="3851920" y="3284984"/>
            <a:ext cx="5058445" cy="3312368"/>
          </a:xfrm>
          <a:prstGeom prst="rect">
            <a:avLst/>
          </a:prstGeom>
          <a:noFill/>
          <a:ln w="9525">
            <a:noFill/>
            <a:miter lim="800000"/>
            <a:headEnd/>
            <a:tailEnd/>
          </a:ln>
        </p:spPr>
      </p:pic>
      <p:pic>
        <p:nvPicPr>
          <p:cNvPr id="3074" name="Picture 2" descr="E:\АТЕСТАЦІЯ\до атестації\ьог.jpeg"/>
          <p:cNvPicPr>
            <a:picLocks noChangeAspect="1" noChangeArrowheads="1"/>
          </p:cNvPicPr>
          <p:nvPr/>
        </p:nvPicPr>
        <p:blipFill>
          <a:blip r:embed="rId4" cstate="print"/>
          <a:srcRect/>
          <a:stretch>
            <a:fillRect/>
          </a:stretch>
        </p:blipFill>
        <p:spPr bwMode="auto">
          <a:xfrm>
            <a:off x="6012160" y="764704"/>
            <a:ext cx="2457450" cy="1866900"/>
          </a:xfrm>
          <a:prstGeom prst="rect">
            <a:avLst/>
          </a:prstGeom>
          <a:noFill/>
        </p:spPr>
      </p:pic>
      <p:pic>
        <p:nvPicPr>
          <p:cNvPr id="5" name="Picture 2" descr="E:\АТЕСТАЦІЯ\до атестації\бббб.jpeg"/>
          <p:cNvPicPr>
            <a:picLocks noChangeAspect="1" noChangeArrowheads="1"/>
          </p:cNvPicPr>
          <p:nvPr/>
        </p:nvPicPr>
        <p:blipFill>
          <a:blip r:embed="rId5" cstate="print"/>
          <a:srcRect/>
          <a:stretch>
            <a:fillRect/>
          </a:stretch>
        </p:blipFill>
        <p:spPr bwMode="auto">
          <a:xfrm>
            <a:off x="827584" y="3861048"/>
            <a:ext cx="2390775" cy="1790700"/>
          </a:xfrm>
          <a:prstGeom prst="rect">
            <a:avLst/>
          </a:prstGeom>
          <a:noFill/>
        </p:spPr>
      </p:pic>
    </p:spTree>
  </p:cSld>
  <p:clrMapOvr>
    <a:masterClrMapping/>
  </p:clrMapOvr>
  <p:transition>
    <p:strips dir="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180528" y="74711"/>
            <a:ext cx="22955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uk-UA" sz="1800" b="0" i="0" u="none" strike="noStrike" cap="none" normalizeH="0" baseline="0" dirty="0" smtClean="0">
              <a:ln>
                <a:noFill/>
              </a:ln>
              <a:solidFill>
                <a:schemeClr val="tx1"/>
              </a:solidFill>
              <a:effectLst/>
              <a:latin typeface="Arial" pitchFamily="34" charset="0"/>
            </a:endParaRPr>
          </a:p>
        </p:txBody>
      </p:sp>
      <p:graphicFrame>
        <p:nvGraphicFramePr>
          <p:cNvPr id="3" name="Таблица 2"/>
          <p:cNvGraphicFramePr>
            <a:graphicFrameLocks noGrp="1"/>
          </p:cNvGraphicFramePr>
          <p:nvPr/>
        </p:nvGraphicFramePr>
        <p:xfrm>
          <a:off x="1524000" y="1638300"/>
          <a:ext cx="6096000" cy="3581400"/>
        </p:xfrm>
        <a:graphic>
          <a:graphicData uri="http://schemas.openxmlformats.org/drawingml/2006/table">
            <a:tbl>
              <a:tblPr/>
              <a:tblGrid>
                <a:gridCol w="6096000"/>
              </a:tblGrid>
              <a:tr h="3581400">
                <a:tc>
                  <a:txBody>
                    <a:bodyPr/>
                    <a:lstStyle/>
                    <a:p>
                      <a:pPr algn="l">
                        <a:spcAft>
                          <a:spcPts val="0"/>
                        </a:spcAft>
                      </a:pPr>
                      <a:endParaRPr lang="ru-RU" sz="1200">
                        <a:latin typeface="Times New Roman"/>
                        <a:ea typeface="Times New Roman"/>
                      </a:endParaRPr>
                    </a:p>
                  </a:txBody>
                  <a:tcPr marL="24130" marR="24130" marT="0" marB="0">
                    <a:lnL>
                      <a:noFill/>
                    </a:lnL>
                    <a:lnR>
                      <a:noFill/>
                    </a:lnR>
                    <a:lnT>
                      <a:noFill/>
                    </a:lnT>
                    <a:lnB>
                      <a:noFill/>
                    </a:lnB>
                  </a:tcPr>
                </a:tc>
              </a:tr>
            </a:tbl>
          </a:graphicData>
        </a:graphic>
      </p:graphicFrame>
      <p:graphicFrame>
        <p:nvGraphicFramePr>
          <p:cNvPr id="4" name="Таблица 3"/>
          <p:cNvGraphicFramePr>
            <a:graphicFrameLocks noGrp="1"/>
          </p:cNvGraphicFramePr>
          <p:nvPr/>
        </p:nvGraphicFramePr>
        <p:xfrm>
          <a:off x="1524000" y="1490662"/>
          <a:ext cx="6096000" cy="3876675"/>
        </p:xfrm>
        <a:graphic>
          <a:graphicData uri="http://schemas.openxmlformats.org/drawingml/2006/table">
            <a:tbl>
              <a:tblPr/>
              <a:tblGrid>
                <a:gridCol w="6096000"/>
              </a:tblGrid>
              <a:tr h="3876675">
                <a:tc>
                  <a:txBody>
                    <a:bodyPr/>
                    <a:lstStyle/>
                    <a:p>
                      <a:pPr algn="l">
                        <a:spcAft>
                          <a:spcPts val="0"/>
                        </a:spcAft>
                      </a:pPr>
                      <a:endParaRPr lang="ru-RU" sz="1200" dirty="0">
                        <a:latin typeface="Times New Roman"/>
                        <a:ea typeface="Times New Roman"/>
                      </a:endParaRPr>
                    </a:p>
                  </a:txBody>
                  <a:tcPr marL="24130" marR="24130" marT="0" marB="0">
                    <a:lnL>
                      <a:noFill/>
                    </a:lnL>
                    <a:lnR>
                      <a:noFill/>
                    </a:lnR>
                    <a:lnT>
                      <a:noFill/>
                    </a:lnT>
                    <a:lnB>
                      <a:noFill/>
                    </a:lnB>
                  </a:tcPr>
                </a:tc>
              </a:tr>
            </a:tbl>
          </a:graphicData>
        </a:graphic>
      </p:graphicFrame>
      <p:pic>
        <p:nvPicPr>
          <p:cNvPr id="41987" name="Picture 3"/>
          <p:cNvPicPr>
            <a:picLocks noChangeAspect="1" noChangeArrowheads="1"/>
          </p:cNvPicPr>
          <p:nvPr/>
        </p:nvPicPr>
        <p:blipFill>
          <a:blip r:embed="rId2" cstate="print"/>
          <a:srcRect/>
          <a:stretch>
            <a:fillRect/>
          </a:stretch>
        </p:blipFill>
        <p:spPr bwMode="auto">
          <a:xfrm>
            <a:off x="251520" y="980728"/>
            <a:ext cx="8712968" cy="5688632"/>
          </a:xfrm>
          <a:prstGeom prst="rect">
            <a:avLst/>
          </a:prstGeom>
          <a:noFill/>
        </p:spPr>
      </p:pic>
      <p:sp>
        <p:nvSpPr>
          <p:cNvPr id="41988" name="Rectangle 4"/>
          <p:cNvSpPr>
            <a:spLocks noChangeArrowheads="1"/>
          </p:cNvSpPr>
          <p:nvPr/>
        </p:nvSpPr>
        <p:spPr bwMode="auto">
          <a:xfrm>
            <a:off x="251520" y="-689305"/>
            <a:ext cx="8424936" cy="3031236"/>
          </a:xfrm>
          <a:prstGeom prst="rect">
            <a:avLst/>
          </a:prstGeom>
          <a:noFill/>
          <a:ln w="9525">
            <a:noFill/>
            <a:miter lim="800000"/>
            <a:headEnd/>
            <a:tailEnd/>
          </a:ln>
          <a:effectLst/>
        </p:spPr>
        <p:txBody>
          <a:bodyPr vert="horz" wrap="square" lIns="914112" tIns="914112" rIns="955374" bIns="228528"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Пізнавально-інформативна прогр</a:t>
            </a:r>
            <a:r>
              <a:rPr lang="uk-UA" sz="2400" dirty="0" smtClean="0">
                <a:latin typeface="Times New Roman" pitchFamily="18" charset="0"/>
                <a:ea typeface="Times New Roman" pitchFamily="18" charset="0"/>
                <a:cs typeface="Times New Roman" pitchFamily="18" charset="0"/>
              </a:rPr>
              <a:t>ама</a:t>
            </a:r>
            <a:r>
              <a:rPr kumimoji="0" lang="uk-UA"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"Країна здоров'я" зібрала 8 жовтня 120 учасників. </a:t>
            </a:r>
            <a:endParaRPr kumimoji="0" lang="ru-RU"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tx1"/>
                </a:solidFill>
                <a:effectLst/>
                <a:ea typeface="Times New Roman" pitchFamily="18" charset="0"/>
              </a:rPr>
              <a:t/>
            </a:r>
            <a:br>
              <a:rPr kumimoji="0" lang="ru-RU" sz="2800" b="0" i="0" u="none" strike="noStrike" cap="none" normalizeH="0" baseline="0" dirty="0" smtClean="0">
                <a:ln>
                  <a:noFill/>
                </a:ln>
                <a:solidFill>
                  <a:schemeClr val="tx1"/>
                </a:solidFill>
                <a:effectLst/>
                <a:ea typeface="Times New Roman" pitchFamily="18" charset="0"/>
              </a:rPr>
            </a:br>
            <a:endParaRPr kumimoji="0" lang="ru-RU" sz="2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
        <p:nvSpPr>
          <p:cNvPr id="41989" name="Rectangle 5"/>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rPr>
              <a:t/>
            </a:r>
            <a:br>
              <a:rPr kumimoji="0" lang="ru-RU" sz="1800" b="0" i="0" u="none" strike="noStrike" cap="none" normalizeH="0" baseline="0" smtClean="0">
                <a:ln>
                  <a:noFill/>
                </a:ln>
                <a:solidFill>
                  <a:schemeClr val="tx1"/>
                </a:solidFill>
                <a:effectLst/>
                <a:latin typeface="Arial" pitchFamily="34" charset="0"/>
              </a:rPr>
            </a:br>
            <a:endParaRPr kumimoji="0" lang="ru-RU"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pic>
        <p:nvPicPr>
          <p:cNvPr id="2050" name="Picture 2" descr="E:\АТЕСТАЦІЯ\до атестації\555.jpeg"/>
          <p:cNvPicPr>
            <a:picLocks noChangeAspect="1" noChangeArrowheads="1"/>
          </p:cNvPicPr>
          <p:nvPr/>
        </p:nvPicPr>
        <p:blipFill>
          <a:blip r:embed="rId3" cstate="print"/>
          <a:srcRect/>
          <a:stretch>
            <a:fillRect/>
          </a:stretch>
        </p:blipFill>
        <p:spPr bwMode="auto">
          <a:xfrm>
            <a:off x="7164288" y="116632"/>
            <a:ext cx="1800225" cy="2543175"/>
          </a:xfrm>
          <a:prstGeom prst="rect">
            <a:avLst/>
          </a:prstGeom>
          <a:noFill/>
        </p:spPr>
      </p:pic>
      <p:sp>
        <p:nvSpPr>
          <p:cNvPr id="2052" name="Rectangle 4"/>
          <p:cNvSpPr>
            <a:spLocks noChangeArrowheads="1"/>
          </p:cNvSpPr>
          <p:nvPr/>
        </p:nvSpPr>
        <p:spPr bwMode="auto">
          <a:xfrm>
            <a:off x="1979712" y="2315565"/>
            <a:ext cx="7164288"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dirty="0" smtClean="0">
                <a:ln>
                  <a:solidFill>
                    <a:srgbClr val="FFFF00"/>
                  </a:solidFill>
                </a:ln>
                <a:solidFill>
                  <a:srgbClr val="FFFF00"/>
                </a:solidFill>
                <a:effectLst/>
                <a:latin typeface="Times New Roman" pitchFamily="18" charset="0"/>
                <a:ea typeface="Calibri" pitchFamily="34" charset="0"/>
                <a:cs typeface="Times New Roman" pitchFamily="18" charset="0"/>
              </a:rPr>
              <a:t>ВІТІВ МАША</a:t>
            </a:r>
            <a:endParaRPr kumimoji="0" lang="uk-UA" b="0" i="0" u="none" strike="noStrike" cap="none" normalizeH="0" baseline="0" dirty="0" smtClean="0">
              <a:ln>
                <a:solidFill>
                  <a:srgbClr val="FFFF00"/>
                </a:solidFill>
              </a:ln>
              <a:solidFill>
                <a:srgbClr val="FFFF00"/>
              </a:solidFill>
              <a:effectLst/>
              <a:latin typeface="Arial" pitchFamily="34" charset="0"/>
            </a:endParaRPr>
          </a:p>
        </p:txBody>
      </p:sp>
      <p:sp>
        <p:nvSpPr>
          <p:cNvPr id="2053" name="Rectangle 5"/>
          <p:cNvSpPr>
            <a:spLocks noChangeArrowheads="1"/>
          </p:cNvSpPr>
          <p:nvPr/>
        </p:nvSpPr>
        <p:spPr bwMode="auto">
          <a:xfrm>
            <a:off x="4067944" y="3477801"/>
            <a:ext cx="2232248"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uk-UA" dirty="0" smtClean="0">
                <a:ln>
                  <a:solidFill>
                    <a:srgbClr val="FFFF00"/>
                  </a:solidFill>
                </a:ln>
                <a:solidFill>
                  <a:srgbClr val="FFFF00"/>
                </a:solidFill>
                <a:latin typeface="Times New Roman" pitchFamily="18" charset="0"/>
                <a:ea typeface="Calibri" pitchFamily="34" charset="0"/>
                <a:cs typeface="Times New Roman" pitchFamily="18" charset="0"/>
              </a:rPr>
              <a:t>САПОЖНІК  СТАС</a:t>
            </a:r>
            <a:endParaRPr lang="uk-UA" dirty="0" smtClean="0">
              <a:ln>
                <a:solidFill>
                  <a:srgbClr val="FFFF00"/>
                </a:solidFill>
              </a:ln>
              <a:solidFill>
                <a:srgbClr val="FFFF00"/>
              </a:solidFill>
              <a:latin typeface="Arial" pitchFamily="34" charset="0"/>
            </a:endParaRPr>
          </a:p>
        </p:txBody>
      </p:sp>
      <p:sp>
        <p:nvSpPr>
          <p:cNvPr id="2054" name="Rectangle 6"/>
          <p:cNvSpPr>
            <a:spLocks noChangeArrowheads="1"/>
          </p:cNvSpPr>
          <p:nvPr/>
        </p:nvSpPr>
        <p:spPr bwMode="auto">
          <a:xfrm>
            <a:off x="5652120" y="2724709"/>
            <a:ext cx="349188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dirty="0" smtClean="0">
                <a:ln>
                  <a:solidFill>
                    <a:srgbClr val="FFFF00"/>
                  </a:solidFill>
                </a:ln>
                <a:solidFill>
                  <a:srgbClr val="FFFF00"/>
                </a:solidFill>
                <a:effectLst/>
                <a:latin typeface="Times New Roman" pitchFamily="18" charset="0"/>
                <a:ea typeface="Calibri" pitchFamily="34" charset="0"/>
                <a:cs typeface="Times New Roman" pitchFamily="18" charset="0"/>
              </a:rPr>
              <a:t>САЛЯК АНДРІЙ</a:t>
            </a:r>
            <a:endParaRPr kumimoji="0" lang="uk-UA" b="0" i="0" u="none" strike="noStrike" cap="none" normalizeH="0" baseline="0" dirty="0" smtClean="0">
              <a:ln>
                <a:solidFill>
                  <a:srgbClr val="FFFF00"/>
                </a:solidFill>
              </a:ln>
              <a:solidFill>
                <a:srgbClr val="FFFF00"/>
              </a:solidFill>
              <a:effectLst/>
              <a:latin typeface="Arial" pitchFamily="34" charset="0"/>
            </a:endParaRPr>
          </a:p>
        </p:txBody>
      </p:sp>
      <p:sp>
        <p:nvSpPr>
          <p:cNvPr id="2055" name="Rectangle 7"/>
          <p:cNvSpPr>
            <a:spLocks noChangeArrowheads="1"/>
          </p:cNvSpPr>
          <p:nvPr/>
        </p:nvSpPr>
        <p:spPr bwMode="auto">
          <a:xfrm>
            <a:off x="3851920" y="2075521"/>
            <a:ext cx="529208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dirty="0" smtClean="0">
                <a:ln>
                  <a:solidFill>
                    <a:srgbClr val="FFFF00"/>
                  </a:solidFill>
                </a:ln>
                <a:solidFill>
                  <a:srgbClr val="FFFF00"/>
                </a:solidFill>
                <a:effectLst/>
                <a:latin typeface="Times New Roman" pitchFamily="18" charset="0"/>
                <a:ea typeface="Calibri" pitchFamily="34" charset="0"/>
                <a:cs typeface="Times New Roman" pitchFamily="18" charset="0"/>
              </a:rPr>
              <a:t>ПЕТЕНКО ІРИНКА</a:t>
            </a:r>
            <a:endParaRPr kumimoji="0" lang="uk-UA" b="0" i="0" u="none" strike="noStrike" cap="none" normalizeH="0" baseline="0" dirty="0" smtClean="0">
              <a:ln>
                <a:solidFill>
                  <a:srgbClr val="FFFF00"/>
                </a:solidFill>
              </a:ln>
              <a:solidFill>
                <a:srgbClr val="FFFF00"/>
              </a:solidFill>
              <a:effectLst/>
              <a:latin typeface="Arial" pitchFamily="34" charset="0"/>
            </a:endParaRPr>
          </a:p>
        </p:txBody>
      </p:sp>
    </p:spTree>
  </p:cSld>
  <p:clrMapOvr>
    <a:masterClrMapping/>
  </p:clrMapOvr>
  <p:transition>
    <p:strips dir="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1"/>
            <a:ext cx="8640960" cy="1484784"/>
          </a:xfrm>
          <a:solidFill>
            <a:schemeClr val="accent2">
              <a:lumMod val="40000"/>
              <a:lumOff val="60000"/>
            </a:schemeClr>
          </a:solidFill>
          <a:ln>
            <a:solidFill>
              <a:srgbClr val="7030A0"/>
            </a:solidFill>
          </a:ln>
        </p:spPr>
        <p:txBody>
          <a:bodyPr>
            <a:normAutofit/>
          </a:bodyPr>
          <a:lstStyle/>
          <a:p>
            <a:r>
              <a:rPr lang="uk-UA" sz="2800" dirty="0" err="1" smtClean="0">
                <a:solidFill>
                  <a:schemeClr val="accent2">
                    <a:lumMod val="75000"/>
                  </a:schemeClr>
                </a:solidFill>
                <a:latin typeface="Times New Roman" pitchFamily="18" charset="0"/>
                <a:cs typeface="Times New Roman" pitchFamily="18" charset="0"/>
              </a:rPr>
              <a:t>Турисько-краєзнавчий</a:t>
            </a:r>
            <a:r>
              <a:rPr lang="uk-UA" sz="2800" dirty="0" smtClean="0">
                <a:solidFill>
                  <a:schemeClr val="accent2">
                    <a:lumMod val="75000"/>
                  </a:schemeClr>
                </a:solidFill>
                <a:latin typeface="Times New Roman" pitchFamily="18" charset="0"/>
                <a:cs typeface="Times New Roman" pitchFamily="18" charset="0"/>
              </a:rPr>
              <a:t> екологічний конкурс  </a:t>
            </a:r>
            <a:r>
              <a:rPr lang="uk-UA" sz="2800" dirty="0" err="1" smtClean="0">
                <a:solidFill>
                  <a:schemeClr val="accent2">
                    <a:lumMod val="75000"/>
                  </a:schemeClr>
                </a:solidFill>
                <a:latin typeface="Times New Roman" pitchFamily="18" charset="0"/>
                <a:cs typeface="Times New Roman" pitchFamily="18" charset="0"/>
              </a:rPr>
              <a:t>“Посадіть</a:t>
            </a:r>
            <a:r>
              <a:rPr lang="uk-UA" sz="2800" dirty="0" smtClean="0">
                <a:solidFill>
                  <a:schemeClr val="accent2">
                    <a:lumMod val="75000"/>
                  </a:schemeClr>
                </a:solidFill>
                <a:latin typeface="Times New Roman" pitchFamily="18" charset="0"/>
                <a:cs typeface="Times New Roman" pitchFamily="18" charset="0"/>
              </a:rPr>
              <a:t> калину біля </a:t>
            </a:r>
            <a:r>
              <a:rPr lang="uk-UA" sz="2800" dirty="0" err="1" smtClean="0">
                <a:solidFill>
                  <a:schemeClr val="accent2">
                    <a:lumMod val="75000"/>
                  </a:schemeClr>
                </a:solidFill>
                <a:latin typeface="Times New Roman" pitchFamily="18" charset="0"/>
                <a:cs typeface="Times New Roman" pitchFamily="18" charset="0"/>
              </a:rPr>
              <a:t>школи”</a:t>
            </a:r>
            <a:r>
              <a:rPr lang="uk-UA" sz="2800" dirty="0">
                <a:latin typeface="Times New Roman" pitchFamily="18" charset="0"/>
                <a:cs typeface="Times New Roman" pitchFamily="18" charset="0"/>
              </a:rPr>
              <a:t> </a:t>
            </a:r>
            <a:r>
              <a:rPr lang="ru-RU" sz="1800" dirty="0">
                <a:latin typeface="Times New Roman" pitchFamily="18" charset="0"/>
                <a:cs typeface="Times New Roman" pitchFamily="18" charset="0"/>
              </a:rPr>
              <a:t/>
            </a:r>
            <a:br>
              <a:rPr lang="ru-RU" sz="1800" dirty="0">
                <a:latin typeface="Times New Roman" pitchFamily="18" charset="0"/>
                <a:cs typeface="Times New Roman" pitchFamily="18" charset="0"/>
              </a:rPr>
            </a:br>
            <a:endParaRPr lang="ru-RU" sz="1800" dirty="0">
              <a:latin typeface="Times New Roman" pitchFamily="18" charset="0"/>
              <a:cs typeface="Times New Roman" pitchFamily="18" charset="0"/>
            </a:endParaRPr>
          </a:p>
        </p:txBody>
      </p:sp>
      <p:pic>
        <p:nvPicPr>
          <p:cNvPr id="5" name="Рисунок 4" descr="C:\Users\Home\Desktop\калина\фото\tgtCEwv2yUc.jpg"/>
          <p:cNvPicPr/>
          <p:nvPr/>
        </p:nvPicPr>
        <p:blipFill>
          <a:blip r:embed="rId2" cstate="print"/>
          <a:srcRect/>
          <a:stretch>
            <a:fillRect/>
          </a:stretch>
        </p:blipFill>
        <p:spPr bwMode="auto">
          <a:xfrm>
            <a:off x="467544" y="1628800"/>
            <a:ext cx="4320480" cy="2664296"/>
          </a:xfrm>
          <a:prstGeom prst="rect">
            <a:avLst/>
          </a:prstGeom>
          <a:noFill/>
          <a:ln w="9525">
            <a:noFill/>
            <a:miter lim="800000"/>
            <a:headEnd/>
            <a:tailEnd/>
          </a:ln>
        </p:spPr>
      </p:pic>
      <p:sp>
        <p:nvSpPr>
          <p:cNvPr id="17409" name="Rectangle 1"/>
          <p:cNvSpPr>
            <a:spLocks noChangeArrowheads="1"/>
          </p:cNvSpPr>
          <p:nvPr/>
        </p:nvSpPr>
        <p:spPr bwMode="auto">
          <a:xfrm>
            <a:off x="5796136" y="1678856"/>
            <a:ext cx="2808312" cy="2554545"/>
          </a:xfrm>
          <a:prstGeom prst="rect">
            <a:avLst/>
          </a:prstGeom>
          <a:solidFill>
            <a:schemeClr val="bg2">
              <a:lumMod val="9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Свідома</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 молодь - </a:t>
            </a: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нації</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 </a:t>
            </a: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надія</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Єднає</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 </a:t>
            </a: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всіх</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 нас </a:t>
            </a: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спільна</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 добра </a:t>
            </a: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мрія</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В наших руках природа </a:t>
            </a: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і</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 </a:t>
            </a: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життя</a:t>
            </a:r>
            <a:endParaRPr kumimoji="0" lang="ru-RU" sz="2000" b="0" i="0" u="none" strike="noStrike" cap="none" normalizeH="0" baseline="0" dirty="0" smtClean="0">
              <a:ln>
                <a:noFill/>
              </a:ln>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Тож</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 </a:t>
            </a: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збережімо</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 </a:t>
            </a: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їх</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 для </a:t>
            </a: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майбуття</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effectLst/>
              <a:latin typeface="Times New Roman" pitchFamily="18" charset="0"/>
              <a:cs typeface="Times New Roman" pitchFamily="18" charset="0"/>
            </a:endParaRPr>
          </a:p>
        </p:txBody>
      </p:sp>
      <p:pic>
        <p:nvPicPr>
          <p:cNvPr id="7" name="Рисунок 6" descr="C:\Users\Home\Desktop\калина\131676171.jpg"/>
          <p:cNvPicPr/>
          <p:nvPr/>
        </p:nvPicPr>
        <p:blipFill>
          <a:blip r:embed="rId3" cstate="print"/>
          <a:srcRect/>
          <a:stretch>
            <a:fillRect/>
          </a:stretch>
        </p:blipFill>
        <p:spPr bwMode="auto">
          <a:xfrm>
            <a:off x="1763688" y="4486275"/>
            <a:ext cx="5743575" cy="2183085"/>
          </a:xfrm>
          <a:prstGeom prst="rect">
            <a:avLst/>
          </a:prstGeom>
          <a:noFill/>
          <a:ln w="9525">
            <a:solidFill>
              <a:schemeClr val="accent1">
                <a:lumMod val="50000"/>
              </a:schemeClr>
            </a:solidFill>
            <a:miter lim="800000"/>
            <a:headEnd/>
            <a:tailEnd/>
          </a:ln>
        </p:spPr>
      </p:pic>
    </p:spTree>
  </p:cSld>
  <p:clrMapOvr>
    <a:masterClrMapping/>
  </p:clrMapOvr>
  <p:transition>
    <p:pull dir="l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амуся\Мої роботи\Проект Калина\Карта-схема.jpg"/>
          <p:cNvPicPr>
            <a:picLocks noChangeAspect="1" noChangeArrowheads="1"/>
          </p:cNvPicPr>
          <p:nvPr/>
        </p:nvPicPr>
        <p:blipFill>
          <a:blip r:embed="rId2" cstate="print"/>
          <a:srcRect/>
          <a:stretch>
            <a:fillRect/>
          </a:stretch>
        </p:blipFill>
        <p:spPr bwMode="auto">
          <a:xfrm>
            <a:off x="395536" y="332656"/>
            <a:ext cx="3744416" cy="6192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3" descr="D:\Мамуся\Мої роботи\Проект Калина\Дизайнерська розробка ландшафту\DSCN3221.JPG"/>
          <p:cNvPicPr>
            <a:picLocks noChangeAspect="1" noChangeArrowheads="1"/>
          </p:cNvPicPr>
          <p:nvPr/>
        </p:nvPicPr>
        <p:blipFill>
          <a:blip r:embed="rId3" cstate="print"/>
          <a:srcRect/>
          <a:stretch>
            <a:fillRect/>
          </a:stretch>
        </p:blipFill>
        <p:spPr bwMode="auto">
          <a:xfrm>
            <a:off x="4932040" y="332656"/>
            <a:ext cx="3768634" cy="28267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2" descr="D:\Мамуся\Мої роботи\Калина презентація\kalina-krasnaja-obyknovennaja-2.jpg">
            <a:hlinkClick r:id="rId4" action="ppaction://hlinkfile"/>
          </p:cNvPr>
          <p:cNvPicPr>
            <a:picLocks noChangeAspect="1" noChangeArrowheads="1"/>
          </p:cNvPicPr>
          <p:nvPr/>
        </p:nvPicPr>
        <p:blipFill>
          <a:blip r:embed="rId5" cstate="print"/>
          <a:srcRect/>
          <a:stretch>
            <a:fillRect/>
          </a:stretch>
        </p:blipFill>
        <p:spPr bwMode="auto">
          <a:xfrm>
            <a:off x="4355976" y="3501008"/>
            <a:ext cx="4536504" cy="2975992"/>
          </a:xfrm>
          <a:prstGeom prst="rect">
            <a:avLst/>
          </a:prstGeom>
          <a:noFill/>
        </p:spPr>
      </p:pic>
    </p:spTree>
  </p:cSld>
  <p:clrMapOvr>
    <a:masterClrMapping/>
  </p:clrMapOvr>
  <p:transition>
    <p:strips dir="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амуся\Мої роботи\Проект Калина\Стаття у газеті Подільське слово.JPG"/>
          <p:cNvPicPr>
            <a:picLocks noChangeAspect="1" noChangeArrowheads="1"/>
          </p:cNvPicPr>
          <p:nvPr/>
        </p:nvPicPr>
        <p:blipFill>
          <a:blip r:embed="rId2" cstate="print"/>
          <a:srcRect/>
          <a:stretch>
            <a:fillRect/>
          </a:stretch>
        </p:blipFill>
        <p:spPr bwMode="auto">
          <a:xfrm>
            <a:off x="2000250" y="260648"/>
            <a:ext cx="6964238" cy="6408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Рисунок 2" descr="C:\Users\Home\Desktop\калина\liniechka_kalina.jpg"/>
          <p:cNvPicPr/>
          <p:nvPr/>
        </p:nvPicPr>
        <p:blipFill>
          <a:blip r:embed="rId3" cstate="print"/>
          <a:srcRect/>
          <a:stretch>
            <a:fillRect/>
          </a:stretch>
        </p:blipFill>
        <p:spPr bwMode="auto">
          <a:xfrm rot="5400000">
            <a:off x="-2232756" y="2600908"/>
            <a:ext cx="6480720" cy="1656184"/>
          </a:xfrm>
          <a:prstGeom prst="rect">
            <a:avLst/>
          </a:prstGeom>
          <a:noFill/>
          <a:ln w="9525">
            <a:noFill/>
            <a:miter lim="800000"/>
            <a:headEnd/>
            <a:tailEnd/>
          </a:ln>
        </p:spPr>
      </p:pic>
      <p:pic>
        <p:nvPicPr>
          <p:cNvPr id="4" name="Picture 2" descr="D:\Мамуся\Сценарїї\Новая папка з картинками\Новая папка (2)\Картинки\hareketli-duvar-kagitlari-android-ikon_300x300.png">
            <a:hlinkClick r:id="rId4" action="ppaction://hlinkfile"/>
          </p:cNvPr>
          <p:cNvPicPr>
            <a:picLocks noChangeAspect="1" noChangeArrowheads="1"/>
          </p:cNvPicPr>
          <p:nvPr/>
        </p:nvPicPr>
        <p:blipFill>
          <a:blip r:embed="rId5" cstate="print"/>
          <a:srcRect/>
          <a:stretch>
            <a:fillRect/>
          </a:stretch>
        </p:blipFill>
        <p:spPr bwMode="auto">
          <a:xfrm>
            <a:off x="6948264" y="4725144"/>
            <a:ext cx="1916832" cy="1916832"/>
          </a:xfrm>
          <a:prstGeom prst="rect">
            <a:avLst/>
          </a:prstGeom>
          <a:noFill/>
        </p:spPr>
      </p:pic>
    </p:spTree>
  </p:cSld>
  <p:clrMapOvr>
    <a:masterClrMapping/>
  </p:clrMapOvr>
  <p:transition>
    <p:strips dir="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E:\АТЕСТАЦІЯ\до атестації\вмпускнмкм\шнаша.JPG"/>
          <p:cNvPicPr>
            <a:picLocks noChangeAspect="1" noChangeArrowheads="1"/>
          </p:cNvPicPr>
          <p:nvPr/>
        </p:nvPicPr>
        <p:blipFill>
          <a:blip r:embed="rId2" cstate="print"/>
          <a:srcRect/>
          <a:stretch>
            <a:fillRect/>
          </a:stretch>
        </p:blipFill>
        <p:spPr bwMode="auto">
          <a:xfrm>
            <a:off x="251520" y="188640"/>
            <a:ext cx="6499001" cy="4778229"/>
          </a:xfrm>
          <a:prstGeom prst="rect">
            <a:avLst/>
          </a:prstGeom>
          <a:noFill/>
        </p:spPr>
      </p:pic>
      <p:pic>
        <p:nvPicPr>
          <p:cNvPr id="130051" name="Picture 3" descr="E:\АТЕСТАЦІЯ\до атестації\вмпускнмкм\шнкшк.JPG"/>
          <p:cNvPicPr>
            <a:picLocks noChangeAspect="1" noChangeArrowheads="1"/>
          </p:cNvPicPr>
          <p:nvPr/>
        </p:nvPicPr>
        <p:blipFill>
          <a:blip r:embed="rId3" cstate="print"/>
          <a:srcRect/>
          <a:stretch>
            <a:fillRect/>
          </a:stretch>
        </p:blipFill>
        <p:spPr bwMode="auto">
          <a:xfrm>
            <a:off x="5940152" y="1916832"/>
            <a:ext cx="2985467" cy="4476898"/>
          </a:xfrm>
          <a:prstGeom prst="rect">
            <a:avLst/>
          </a:prstGeom>
          <a:noFill/>
          <a:ln w="76200">
            <a:solidFill>
              <a:schemeClr val="accent3">
                <a:lumMod val="75000"/>
              </a:schemeClr>
            </a:solidFill>
          </a:ln>
        </p:spPr>
      </p:pic>
    </p:spTree>
  </p:cSld>
  <p:clrMapOvr>
    <a:masterClrMapping/>
  </p:clrMapOvr>
  <p:transition>
    <p:strips dir="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Мамуся\Мої роботи\Калина презентація\s_dnem_rozhd_shkola.jpg">
            <a:hlinkClick r:id="rId2" action="ppaction://hlinkfile"/>
          </p:cNvPr>
          <p:cNvPicPr>
            <a:picLocks noChangeAspect="1" noChangeArrowheads="1"/>
          </p:cNvPicPr>
          <p:nvPr/>
        </p:nvPicPr>
        <p:blipFill>
          <a:blip r:embed="rId3" cstate="print"/>
          <a:srcRect/>
          <a:stretch>
            <a:fillRect/>
          </a:stretch>
        </p:blipFill>
        <p:spPr bwMode="auto">
          <a:xfrm>
            <a:off x="251520" y="188641"/>
            <a:ext cx="8712968" cy="6264776"/>
          </a:xfrm>
          <a:prstGeom prst="rect">
            <a:avLst/>
          </a:prstGeom>
          <a:noFill/>
        </p:spPr>
      </p:pic>
      <p:pic>
        <p:nvPicPr>
          <p:cNvPr id="3075" name="Picture 3" descr="D:\Мамуся\Сценарїї\Останній урок\Новая папка\Новая папка (2)\Картинки\818d05c8a57e.png"/>
          <p:cNvPicPr>
            <a:picLocks noChangeAspect="1" noChangeArrowheads="1"/>
          </p:cNvPicPr>
          <p:nvPr/>
        </p:nvPicPr>
        <p:blipFill>
          <a:blip r:embed="rId4" cstate="print"/>
          <a:srcRect/>
          <a:stretch>
            <a:fillRect/>
          </a:stretch>
        </p:blipFill>
        <p:spPr bwMode="auto">
          <a:xfrm>
            <a:off x="4606063" y="4221088"/>
            <a:ext cx="4204537" cy="1371401"/>
          </a:xfrm>
          <a:prstGeom prst="rect">
            <a:avLst/>
          </a:prstGeom>
          <a:noFill/>
        </p:spPr>
      </p:pic>
      <p:pic>
        <p:nvPicPr>
          <p:cNvPr id="3077" name="Picture 5" descr="D:\Мамуся\Сценарїї\Останній урок\Новая папка\Новая папка (2)\1.gif"/>
          <p:cNvPicPr>
            <a:picLocks noChangeAspect="1" noChangeArrowheads="1" noCrop="1"/>
          </p:cNvPicPr>
          <p:nvPr/>
        </p:nvPicPr>
        <p:blipFill>
          <a:blip r:embed="rId5" cstate="print"/>
          <a:srcRect/>
          <a:stretch>
            <a:fillRect/>
          </a:stretch>
        </p:blipFill>
        <p:spPr bwMode="auto">
          <a:xfrm>
            <a:off x="0" y="0"/>
            <a:ext cx="2282130" cy="2350765"/>
          </a:xfrm>
          <a:prstGeom prst="rect">
            <a:avLst/>
          </a:prstGeom>
          <a:noFill/>
        </p:spPr>
      </p:pic>
      <p:pic>
        <p:nvPicPr>
          <p:cNvPr id="5" name="Picture 2" descr="D:\Мамуся\Сценарїї\Новая папка з картинками\Новая папка (2)\Картинки\hareketli-duvar-kagitlari-android-ikon_300x300.png">
            <a:hlinkClick r:id="rId6" action="ppaction://hlinkfile"/>
          </p:cNvPr>
          <p:cNvPicPr>
            <a:picLocks noChangeAspect="1" noChangeArrowheads="1"/>
          </p:cNvPicPr>
          <p:nvPr/>
        </p:nvPicPr>
        <p:blipFill>
          <a:blip r:embed="rId7" cstate="print"/>
          <a:srcRect/>
          <a:stretch>
            <a:fillRect/>
          </a:stretch>
        </p:blipFill>
        <p:spPr bwMode="auto">
          <a:xfrm rot="1394237">
            <a:off x="7236296" y="5013176"/>
            <a:ext cx="1628800" cy="1628800"/>
          </a:xfrm>
          <a:prstGeom prst="rect">
            <a:avLst/>
          </a:prstGeom>
          <a:noFill/>
        </p:spPr>
      </p:pic>
    </p:spTree>
  </p:cSld>
  <p:clrMapOvr>
    <a:masterClrMapping/>
  </p:clrMapOvr>
  <p:transition>
    <p:strips dir="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Мамуся\Мої фото\До атестації 2015-2016\Моя робота\Нагородження\DSCN4578.JPG"/>
          <p:cNvPicPr>
            <a:picLocks noChangeAspect="1" noChangeArrowheads="1"/>
          </p:cNvPicPr>
          <p:nvPr/>
        </p:nvPicPr>
        <p:blipFill>
          <a:blip r:embed="rId2" cstate="print"/>
          <a:srcRect/>
          <a:stretch>
            <a:fillRect/>
          </a:stretch>
        </p:blipFill>
        <p:spPr bwMode="auto">
          <a:xfrm>
            <a:off x="251520" y="188640"/>
            <a:ext cx="5004048" cy="6482670"/>
          </a:xfrm>
          <a:prstGeom prst="rect">
            <a:avLst/>
          </a:prstGeom>
          <a:noFill/>
        </p:spPr>
      </p:pic>
      <p:pic>
        <p:nvPicPr>
          <p:cNvPr id="2053" name="Picture 5" descr="D:\Мамуся\Сценарїї\Новая папка з картинками\Новая папка (2)\Картинки\Egresado.jpg"/>
          <p:cNvPicPr>
            <a:picLocks noChangeAspect="1" noChangeArrowheads="1"/>
          </p:cNvPicPr>
          <p:nvPr/>
        </p:nvPicPr>
        <p:blipFill>
          <a:blip r:embed="rId3" cstate="print"/>
          <a:srcRect/>
          <a:stretch>
            <a:fillRect/>
          </a:stretch>
        </p:blipFill>
        <p:spPr bwMode="auto">
          <a:xfrm>
            <a:off x="5394838" y="3573016"/>
            <a:ext cx="3749162" cy="2655962"/>
          </a:xfrm>
          <a:prstGeom prst="rect">
            <a:avLst/>
          </a:prstGeom>
          <a:noFill/>
        </p:spPr>
      </p:pic>
    </p:spTree>
  </p:cSld>
  <p:clrMapOvr>
    <a:masterClrMapping/>
  </p:clrMapOvr>
  <p:transition>
    <p:strips dir="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251520" y="101517"/>
            <a:ext cx="8784976" cy="707886"/>
          </a:xfrm>
          <a:prstGeom prst="rect">
            <a:avLst/>
          </a:prstGeom>
          <a:solidFill>
            <a:schemeClr val="accent1">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ЦІННІСНЕ СТАВЛЕННЯ ДО МИСТЕЦТВА. ХУДОЖНЬО –ЕСТЕТИЧНА ДІЯЛЬНІСТЬ</a:t>
            </a:r>
            <a:r>
              <a:rPr kumimoji="0" lang="uk-UA" b="0" i="0" u="none" strike="noStrike" cap="none" normalizeH="0" baseline="0" dirty="0" smtClean="0">
                <a:ln>
                  <a:noFill/>
                </a:ln>
                <a:solidFill>
                  <a:schemeClr val="tx1"/>
                </a:solidFill>
                <a:effectLst/>
                <a:ea typeface="Calibri" pitchFamily="34" charset="0"/>
                <a:cs typeface="Times New Roman" pitchFamily="18" charset="0"/>
              </a:rPr>
              <a:t>.</a:t>
            </a:r>
            <a:endParaRPr kumimoji="0" lang="uk-UA" b="0" i="0" u="none" strike="noStrike" cap="none" normalizeH="0" baseline="0" dirty="0" smtClean="0">
              <a:ln>
                <a:noFill/>
              </a:ln>
              <a:solidFill>
                <a:schemeClr val="tx1"/>
              </a:solidFill>
              <a:effectLst/>
            </a:endParaRPr>
          </a:p>
        </p:txBody>
      </p:sp>
      <p:pic>
        <p:nvPicPr>
          <p:cNvPr id="69633" name="Picture 1" descr="E:\АТЕСТАЦІЯ\до атестації\P1247054.JPG"/>
          <p:cNvPicPr>
            <a:picLocks noChangeAspect="1" noChangeArrowheads="1"/>
          </p:cNvPicPr>
          <p:nvPr/>
        </p:nvPicPr>
        <p:blipFill>
          <a:blip r:embed="rId2" cstate="print"/>
          <a:srcRect/>
          <a:stretch>
            <a:fillRect/>
          </a:stretch>
        </p:blipFill>
        <p:spPr bwMode="auto">
          <a:xfrm>
            <a:off x="179512" y="1052736"/>
            <a:ext cx="4104456" cy="4680520"/>
          </a:xfrm>
          <a:prstGeom prst="rect">
            <a:avLst/>
          </a:prstGeom>
          <a:noFill/>
        </p:spPr>
      </p:pic>
      <p:pic>
        <p:nvPicPr>
          <p:cNvPr id="69634" name="Picture 2" descr="E:\АТЕСТАЦІЯ\до атестації\P1247047.JPG"/>
          <p:cNvPicPr>
            <a:picLocks noChangeAspect="1" noChangeArrowheads="1"/>
          </p:cNvPicPr>
          <p:nvPr/>
        </p:nvPicPr>
        <p:blipFill>
          <a:blip r:embed="rId3" cstate="print"/>
          <a:srcRect/>
          <a:stretch>
            <a:fillRect/>
          </a:stretch>
        </p:blipFill>
        <p:spPr bwMode="auto">
          <a:xfrm>
            <a:off x="4499992" y="1052736"/>
            <a:ext cx="4644008" cy="5400600"/>
          </a:xfrm>
          <a:prstGeom prst="rect">
            <a:avLst/>
          </a:prstGeom>
          <a:noFill/>
        </p:spPr>
      </p:pic>
      <p:pic>
        <p:nvPicPr>
          <p:cNvPr id="69635" name="Picture 3" descr="E:\АТЕСТАЦІЯ\до атестації\тьо.jpeg"/>
          <p:cNvPicPr>
            <a:picLocks noChangeAspect="1" noChangeArrowheads="1"/>
          </p:cNvPicPr>
          <p:nvPr/>
        </p:nvPicPr>
        <p:blipFill>
          <a:blip r:embed="rId4" cstate="print"/>
          <a:srcRect/>
          <a:stretch>
            <a:fillRect/>
          </a:stretch>
        </p:blipFill>
        <p:spPr bwMode="auto">
          <a:xfrm>
            <a:off x="3779912" y="1124744"/>
            <a:ext cx="1224136" cy="1640595"/>
          </a:xfrm>
          <a:prstGeom prst="rect">
            <a:avLst/>
          </a:prstGeom>
          <a:noFill/>
        </p:spPr>
      </p:pic>
    </p:spTree>
  </p:cSld>
  <p:clrMapOvr>
    <a:masterClrMapping/>
  </p:clrMapOvr>
  <p:transition>
    <p:strips dir="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7 A\P1130225.JPG"/>
          <p:cNvPicPr/>
          <p:nvPr/>
        </p:nvPicPr>
        <p:blipFill>
          <a:blip r:embed="rId2" cstate="print"/>
          <a:srcRect/>
          <a:stretch>
            <a:fillRect/>
          </a:stretch>
        </p:blipFill>
        <p:spPr bwMode="auto">
          <a:xfrm>
            <a:off x="251520" y="260648"/>
            <a:ext cx="3762301" cy="3091194"/>
          </a:xfrm>
          <a:prstGeom prst="rect">
            <a:avLst/>
          </a:prstGeom>
          <a:ln>
            <a:noFill/>
          </a:ln>
          <a:effectLst>
            <a:outerShdw blurRad="292100" dist="139700" dir="2700000" algn="tl" rotWithShape="0">
              <a:srgbClr val="333333">
                <a:alpha val="65000"/>
              </a:srgbClr>
            </a:outerShdw>
          </a:effectLst>
        </p:spPr>
      </p:pic>
      <p:pic>
        <p:nvPicPr>
          <p:cNvPr id="3" name="Рисунок 2" descr="D:\Pictures\З ФОТIКА\7 A\P1130259.JPG"/>
          <p:cNvPicPr/>
          <p:nvPr/>
        </p:nvPicPr>
        <p:blipFill>
          <a:blip r:embed="rId3" cstate="print"/>
          <a:srcRect/>
          <a:stretch>
            <a:fillRect/>
          </a:stretch>
        </p:blipFill>
        <p:spPr bwMode="auto">
          <a:xfrm>
            <a:off x="3851920" y="3212976"/>
            <a:ext cx="4698405" cy="3456384"/>
          </a:xfrm>
          <a:prstGeom prst="rect">
            <a:avLst/>
          </a:prstGeom>
          <a:ln>
            <a:noFill/>
          </a:ln>
          <a:effectLst>
            <a:outerShdw blurRad="292100" dist="139700" dir="2700000" algn="tl" rotWithShape="0">
              <a:srgbClr val="333333">
                <a:alpha val="65000"/>
              </a:srgbClr>
            </a:outerShdw>
          </a:effectLst>
        </p:spPr>
      </p:pic>
      <p:pic>
        <p:nvPicPr>
          <p:cNvPr id="68609" name="Picture 1" descr="E:\АТЕСТАЦІЯ\до атестації\блш.jpeg"/>
          <p:cNvPicPr>
            <a:picLocks noChangeAspect="1" noChangeArrowheads="1"/>
          </p:cNvPicPr>
          <p:nvPr/>
        </p:nvPicPr>
        <p:blipFill>
          <a:blip r:embed="rId4" cstate="print"/>
          <a:srcRect/>
          <a:stretch>
            <a:fillRect/>
          </a:stretch>
        </p:blipFill>
        <p:spPr bwMode="auto">
          <a:xfrm>
            <a:off x="251520" y="3573016"/>
            <a:ext cx="3096344" cy="3024336"/>
          </a:xfrm>
          <a:prstGeom prst="rect">
            <a:avLst/>
          </a:prstGeom>
          <a:ln>
            <a:noFill/>
          </a:ln>
          <a:effectLst>
            <a:outerShdw blurRad="292100" dist="139700" dir="2700000" algn="tl" rotWithShape="0">
              <a:srgbClr val="333333">
                <a:alpha val="65000"/>
              </a:srgbClr>
            </a:outerShdw>
          </a:effectLst>
        </p:spPr>
      </p:pic>
      <p:sp>
        <p:nvSpPr>
          <p:cNvPr id="68610" name="Rectangle 2"/>
          <p:cNvSpPr>
            <a:spLocks noChangeArrowheads="1"/>
          </p:cNvSpPr>
          <p:nvPr/>
        </p:nvSpPr>
        <p:spPr bwMode="auto">
          <a:xfrm>
            <a:off x="4067944" y="999279"/>
            <a:ext cx="5076056" cy="830997"/>
          </a:xfrm>
          <a:prstGeom prst="rect">
            <a:avLst/>
          </a:prstGeom>
          <a:noFill/>
          <a:ln w="9525">
            <a:noFill/>
            <a:miter lim="800000"/>
            <a:headEnd/>
            <a:tailEnd/>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НОВОРІЧНА КАЗКА</a:t>
            </a:r>
            <a:endPar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 трьох діях)</a:t>
            </a:r>
            <a:endParaRPr kumimoji="0" lang="uk-UA"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4098" name="Picture 2" descr="E:\АТЕСТАЦІЯ\до атестації\images.jpeg"/>
          <p:cNvPicPr>
            <a:picLocks noChangeAspect="1" noChangeArrowheads="1"/>
          </p:cNvPicPr>
          <p:nvPr/>
        </p:nvPicPr>
        <p:blipFill>
          <a:blip r:embed="rId5" cstate="print"/>
          <a:srcRect/>
          <a:stretch>
            <a:fillRect/>
          </a:stretch>
        </p:blipFill>
        <p:spPr bwMode="auto">
          <a:xfrm>
            <a:off x="7524328" y="0"/>
            <a:ext cx="1371600" cy="1371600"/>
          </a:xfrm>
          <a:prstGeom prst="rect">
            <a:avLst/>
          </a:prstGeom>
          <a:noFill/>
        </p:spPr>
      </p:pic>
      <p:pic>
        <p:nvPicPr>
          <p:cNvPr id="4099" name="Picture 3" descr="E:\АТЕСТАЦІЯ\до атестації\images.jpeg"/>
          <p:cNvPicPr>
            <a:picLocks noChangeAspect="1" noChangeArrowheads="1"/>
          </p:cNvPicPr>
          <p:nvPr/>
        </p:nvPicPr>
        <p:blipFill>
          <a:blip r:embed="rId5" cstate="print"/>
          <a:srcRect/>
          <a:stretch>
            <a:fillRect/>
          </a:stretch>
        </p:blipFill>
        <p:spPr bwMode="auto">
          <a:xfrm>
            <a:off x="7092280" y="1556792"/>
            <a:ext cx="1371600" cy="1371600"/>
          </a:xfrm>
          <a:prstGeom prst="rect">
            <a:avLst/>
          </a:prstGeom>
          <a:noFill/>
        </p:spPr>
      </p:pic>
      <p:pic>
        <p:nvPicPr>
          <p:cNvPr id="4100" name="Picture 4" descr="E:\АТЕСТАЦІЯ\до атестації\images.jpeg"/>
          <p:cNvPicPr>
            <a:picLocks noChangeAspect="1" noChangeArrowheads="1"/>
          </p:cNvPicPr>
          <p:nvPr/>
        </p:nvPicPr>
        <p:blipFill>
          <a:blip r:embed="rId5" cstate="print"/>
          <a:srcRect/>
          <a:stretch>
            <a:fillRect/>
          </a:stretch>
        </p:blipFill>
        <p:spPr bwMode="auto">
          <a:xfrm>
            <a:off x="5292080" y="1772816"/>
            <a:ext cx="1371600" cy="1371600"/>
          </a:xfrm>
          <a:prstGeom prst="rect">
            <a:avLst/>
          </a:prstGeom>
          <a:noFill/>
        </p:spPr>
      </p:pic>
    </p:spTree>
  </p:cSld>
  <p:clrMapOvr>
    <a:masterClrMapping/>
  </p:clrMapOvr>
  <p:transition>
    <p:strips dir="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7 A\P1130263.JPG"/>
          <p:cNvPicPr/>
          <p:nvPr/>
        </p:nvPicPr>
        <p:blipFill>
          <a:blip r:embed="rId2" cstate="print"/>
          <a:srcRect/>
          <a:stretch>
            <a:fillRect/>
          </a:stretch>
        </p:blipFill>
        <p:spPr bwMode="auto">
          <a:xfrm>
            <a:off x="179512" y="692696"/>
            <a:ext cx="4176464" cy="48245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descr="D:\Pictures\З ФОТIКА\7 A\P1130285.JPG"/>
          <p:cNvPicPr/>
          <p:nvPr/>
        </p:nvPicPr>
        <p:blipFill>
          <a:blip r:embed="rId3" cstate="print"/>
          <a:srcRect/>
          <a:stretch>
            <a:fillRect/>
          </a:stretch>
        </p:blipFill>
        <p:spPr bwMode="auto">
          <a:xfrm>
            <a:off x="4499992" y="2564904"/>
            <a:ext cx="4464496" cy="40324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3" name="Picture 3" descr="E:\АТЕСТАЦІЯ\до атестації\ббббббббб.jpeg"/>
          <p:cNvPicPr>
            <a:picLocks noChangeAspect="1" noChangeArrowheads="1"/>
          </p:cNvPicPr>
          <p:nvPr/>
        </p:nvPicPr>
        <p:blipFill>
          <a:blip r:embed="rId4" cstate="print"/>
          <a:srcRect/>
          <a:stretch>
            <a:fillRect/>
          </a:stretch>
        </p:blipFill>
        <p:spPr bwMode="auto">
          <a:xfrm>
            <a:off x="5148064" y="404664"/>
            <a:ext cx="3072341" cy="1728192"/>
          </a:xfrm>
          <a:prstGeom prst="rect">
            <a:avLst/>
          </a:prstGeom>
          <a:noFill/>
        </p:spPr>
      </p:pic>
    </p:spTree>
  </p:cSld>
  <p:clrMapOvr>
    <a:masterClrMapping/>
  </p:clrMapOvr>
  <p:transition>
    <p:strips dir="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7 A\P1130311.JPG"/>
          <p:cNvPicPr/>
          <p:nvPr/>
        </p:nvPicPr>
        <p:blipFill>
          <a:blip r:embed="rId2" cstate="print"/>
          <a:srcRect/>
          <a:stretch>
            <a:fillRect/>
          </a:stretch>
        </p:blipFill>
        <p:spPr bwMode="auto">
          <a:xfrm>
            <a:off x="323528" y="188640"/>
            <a:ext cx="3960440" cy="3600400"/>
          </a:xfrm>
          <a:prstGeom prst="roundRect">
            <a:avLst>
              <a:gd name="adj" fmla="val 4167"/>
            </a:avLst>
          </a:prstGeom>
          <a:solidFill>
            <a:srgbClr val="FFFFFF"/>
          </a:solidFill>
          <a:ln w="76200" cap="sq">
            <a:solidFill>
              <a:srgbClr val="7030A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Рисунок 2" descr="D:\Pictures\З ФОТIКА\7 A\P1130315.JPG"/>
          <p:cNvPicPr/>
          <p:nvPr/>
        </p:nvPicPr>
        <p:blipFill>
          <a:blip r:embed="rId3" cstate="print"/>
          <a:srcRect/>
          <a:stretch>
            <a:fillRect/>
          </a:stretch>
        </p:blipFill>
        <p:spPr bwMode="auto">
          <a:xfrm>
            <a:off x="4572000" y="188640"/>
            <a:ext cx="4086225" cy="3600400"/>
          </a:xfrm>
          <a:prstGeom prst="roundRect">
            <a:avLst>
              <a:gd name="adj" fmla="val 4167"/>
            </a:avLst>
          </a:prstGeom>
          <a:solidFill>
            <a:srgbClr val="FFFFFF"/>
          </a:solidFill>
          <a:ln w="76200" cap="sq">
            <a:solidFill>
              <a:srgbClr val="7030A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0657" name="Picture 1" descr="E:\АТЕСТАЦІЯ\до атестації\ппп.jpg"/>
          <p:cNvPicPr>
            <a:picLocks noChangeAspect="1" noChangeArrowheads="1"/>
          </p:cNvPicPr>
          <p:nvPr/>
        </p:nvPicPr>
        <p:blipFill>
          <a:blip r:embed="rId4" cstate="print"/>
          <a:srcRect/>
          <a:stretch>
            <a:fillRect/>
          </a:stretch>
        </p:blipFill>
        <p:spPr bwMode="auto">
          <a:xfrm>
            <a:off x="539552" y="4005064"/>
            <a:ext cx="8424936" cy="2683470"/>
          </a:xfrm>
          <a:prstGeom prst="rect">
            <a:avLst/>
          </a:prstGeom>
          <a:noFill/>
          <a:ln>
            <a:solidFill>
              <a:srgbClr val="7030A0"/>
            </a:solidFill>
          </a:ln>
        </p:spPr>
      </p:pic>
    </p:spTree>
  </p:cSld>
  <p:clrMapOvr>
    <a:masterClrMapping/>
  </p:clrMapOvr>
  <p:transition>
    <p:strips dir="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7 A\P1130381.JPG"/>
          <p:cNvPicPr/>
          <p:nvPr/>
        </p:nvPicPr>
        <p:blipFill>
          <a:blip r:embed="rId2" cstate="print"/>
          <a:srcRect/>
          <a:stretch>
            <a:fillRect/>
          </a:stretch>
        </p:blipFill>
        <p:spPr bwMode="auto">
          <a:xfrm>
            <a:off x="107504" y="116632"/>
            <a:ext cx="4554389" cy="5184576"/>
          </a:xfrm>
          <a:prstGeom prst="rect">
            <a:avLst/>
          </a:prstGeom>
          <a:noFill/>
          <a:ln w="57150">
            <a:solidFill>
              <a:schemeClr val="accent1">
                <a:lumMod val="75000"/>
              </a:schemeClr>
            </a:solidFill>
            <a:miter lim="800000"/>
            <a:headEnd/>
            <a:tailEnd/>
          </a:ln>
        </p:spPr>
      </p:pic>
      <p:pic>
        <p:nvPicPr>
          <p:cNvPr id="3" name="Рисунок 2" descr="D:\Pictures\З ФОТIКА\7 A\P1130393.JPG"/>
          <p:cNvPicPr/>
          <p:nvPr/>
        </p:nvPicPr>
        <p:blipFill>
          <a:blip r:embed="rId3" cstate="print"/>
          <a:srcRect/>
          <a:stretch>
            <a:fillRect/>
          </a:stretch>
        </p:blipFill>
        <p:spPr bwMode="auto">
          <a:xfrm>
            <a:off x="4355976" y="2780928"/>
            <a:ext cx="4410373" cy="3888432"/>
          </a:xfrm>
          <a:prstGeom prst="rect">
            <a:avLst/>
          </a:prstGeom>
          <a:noFill/>
          <a:ln w="57150">
            <a:solidFill>
              <a:schemeClr val="accent1">
                <a:lumMod val="75000"/>
              </a:schemeClr>
            </a:solidFill>
            <a:miter lim="800000"/>
            <a:headEnd/>
            <a:tailEnd/>
          </a:ln>
        </p:spPr>
      </p:pic>
      <p:pic>
        <p:nvPicPr>
          <p:cNvPr id="7173" name="Picture 5" descr="E:\АТЕСТАЦІЯ\до атестації\єєєє.jpeg"/>
          <p:cNvPicPr>
            <a:picLocks noChangeAspect="1" noChangeArrowheads="1"/>
          </p:cNvPicPr>
          <p:nvPr/>
        </p:nvPicPr>
        <p:blipFill>
          <a:blip r:embed="rId4" cstate="print"/>
          <a:srcRect/>
          <a:stretch>
            <a:fillRect/>
          </a:stretch>
        </p:blipFill>
        <p:spPr bwMode="auto">
          <a:xfrm>
            <a:off x="6372200" y="188640"/>
            <a:ext cx="1857375" cy="2466975"/>
          </a:xfrm>
          <a:prstGeom prst="ellipse">
            <a:avLst/>
          </a:prstGeom>
          <a:ln w="190500" cap="rnd">
            <a:solidFill>
              <a:srgbClr val="00B05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ransition>
    <p:strips dir="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7 A\P1130409.JPG"/>
          <p:cNvPicPr/>
          <p:nvPr/>
        </p:nvPicPr>
        <p:blipFill>
          <a:blip r:embed="rId2" cstate="print"/>
          <a:srcRect/>
          <a:stretch>
            <a:fillRect/>
          </a:stretch>
        </p:blipFill>
        <p:spPr bwMode="auto">
          <a:xfrm>
            <a:off x="395536" y="188640"/>
            <a:ext cx="5616624" cy="3240360"/>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descr="D:\Pictures\З ФОТIКА\7 A\P1130410.JPG"/>
          <p:cNvPicPr/>
          <p:nvPr/>
        </p:nvPicPr>
        <p:blipFill>
          <a:blip r:embed="rId3" cstate="print"/>
          <a:srcRect/>
          <a:stretch>
            <a:fillRect/>
          </a:stretch>
        </p:blipFill>
        <p:spPr bwMode="auto">
          <a:xfrm>
            <a:off x="3275856" y="3573016"/>
            <a:ext cx="5652120" cy="3019186"/>
          </a:xfrm>
          <a:prstGeom prst="rect">
            <a:avLst/>
          </a:prstGeom>
          <a:ln w="190500" cap="sq">
            <a:solidFill>
              <a:srgbClr val="0070C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194" name="Picture 2" descr="E:\АТЕСТАЦІЯ\до атестації\ттт.jpeg"/>
          <p:cNvPicPr>
            <a:picLocks noChangeAspect="1" noChangeArrowheads="1"/>
          </p:cNvPicPr>
          <p:nvPr/>
        </p:nvPicPr>
        <p:blipFill>
          <a:blip r:embed="rId4" cstate="print"/>
          <a:srcRect/>
          <a:stretch>
            <a:fillRect/>
          </a:stretch>
        </p:blipFill>
        <p:spPr bwMode="auto">
          <a:xfrm>
            <a:off x="323528" y="3717032"/>
            <a:ext cx="2392685" cy="2503591"/>
          </a:xfrm>
          <a:prstGeom prst="roundRect">
            <a:avLst>
              <a:gd name="adj" fmla="val 16667"/>
            </a:avLst>
          </a:prstGeom>
          <a:ln w="57150">
            <a:solidFill>
              <a:srgbClr val="0070C0"/>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8609" name="Picture 1" descr="E:\АТЕСТАЦІЯ\до атестації\пак.jpeg"/>
          <p:cNvPicPr>
            <a:picLocks noChangeAspect="1" noChangeArrowheads="1"/>
          </p:cNvPicPr>
          <p:nvPr/>
        </p:nvPicPr>
        <p:blipFill>
          <a:blip r:embed="rId5" cstate="print"/>
          <a:srcRect/>
          <a:stretch>
            <a:fillRect/>
          </a:stretch>
        </p:blipFill>
        <p:spPr bwMode="auto">
          <a:xfrm>
            <a:off x="6228184" y="548680"/>
            <a:ext cx="2705100" cy="2664296"/>
          </a:xfrm>
          <a:prstGeom prst="rect">
            <a:avLst/>
          </a:prstGeom>
          <a:noFill/>
          <a:ln w="19050">
            <a:solidFill>
              <a:srgbClr val="0070C0"/>
            </a:solidFill>
          </a:ln>
        </p:spPr>
      </p:pic>
    </p:spTree>
  </p:cSld>
  <p:clrMapOvr>
    <a:masterClrMapping/>
  </p:clrMapOvr>
  <p:transition>
    <p:strips dir="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7 A\P1130456.JPG"/>
          <p:cNvPicPr/>
          <p:nvPr/>
        </p:nvPicPr>
        <p:blipFill>
          <a:blip r:embed="rId2" cstate="print"/>
          <a:srcRect/>
          <a:stretch>
            <a:fillRect/>
          </a:stretch>
        </p:blipFill>
        <p:spPr bwMode="auto">
          <a:xfrm>
            <a:off x="323528" y="260648"/>
            <a:ext cx="3690292" cy="4104456"/>
          </a:xfrm>
          <a:prstGeom prst="round2DiagRect">
            <a:avLst>
              <a:gd name="adj1" fmla="val 16667"/>
              <a:gd name="adj2" fmla="val 0"/>
            </a:avLst>
          </a:prstGeom>
          <a:ln w="88900" cap="sq">
            <a:solidFill>
              <a:srgbClr val="00B050"/>
            </a:solidFill>
            <a:miter lim="800000"/>
          </a:ln>
          <a:effectLst>
            <a:outerShdw blurRad="254000" algn="tl" rotWithShape="0">
              <a:srgbClr val="000000">
                <a:alpha val="43000"/>
              </a:srgbClr>
            </a:outerShdw>
          </a:effectLst>
        </p:spPr>
      </p:pic>
      <p:pic>
        <p:nvPicPr>
          <p:cNvPr id="3" name="Рисунок 2" descr="D:\Pictures\З ФОТIКА\7 A\P1130467.JPG"/>
          <p:cNvPicPr/>
          <p:nvPr/>
        </p:nvPicPr>
        <p:blipFill>
          <a:blip r:embed="rId3" cstate="print"/>
          <a:srcRect/>
          <a:stretch>
            <a:fillRect/>
          </a:stretch>
        </p:blipFill>
        <p:spPr bwMode="auto">
          <a:xfrm>
            <a:off x="4427984" y="2564904"/>
            <a:ext cx="4410373" cy="4027298"/>
          </a:xfrm>
          <a:prstGeom prst="snip2DiagRect">
            <a:avLst/>
          </a:prstGeom>
          <a:solidFill>
            <a:srgbClr val="FFFFFF">
              <a:shade val="85000"/>
            </a:srgbClr>
          </a:solidFill>
          <a:ln w="88900" cap="sq">
            <a:solidFill>
              <a:srgbClr val="00B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218" name="Picture 2" descr="E:\АТЕСТАЦІЯ\до атестації\ссс.jpeg"/>
          <p:cNvPicPr>
            <a:picLocks noChangeAspect="1" noChangeArrowheads="1"/>
          </p:cNvPicPr>
          <p:nvPr/>
        </p:nvPicPr>
        <p:blipFill>
          <a:blip r:embed="rId4" cstate="print"/>
          <a:srcRect/>
          <a:stretch>
            <a:fillRect/>
          </a:stretch>
        </p:blipFill>
        <p:spPr bwMode="auto">
          <a:xfrm>
            <a:off x="6876256" y="188640"/>
            <a:ext cx="1944216" cy="2232248"/>
          </a:xfrm>
          <a:prstGeom prst="rect">
            <a:avLst/>
          </a:prstGeom>
          <a:noFill/>
        </p:spPr>
      </p:pic>
    </p:spTree>
  </p:cSld>
  <p:clrMapOvr>
    <a:masterClrMapping/>
  </p:clrMapOvr>
  <p:transition>
    <p:strips dir="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1835696" y="64413"/>
            <a:ext cx="4896544"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ТЕАТРАЛІЗОВАНА ВИХОВНА ГОДИНА:</a:t>
            </a:r>
            <a:endParaRPr kumimoji="0" lang="uk-UA" sz="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УКРАЇНСЬКИЙ ЯРМАРОК</a:t>
            </a:r>
            <a:r>
              <a:rPr kumimoji="0" lang="uk-UA"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uk-UA" sz="1800" b="0" i="0" u="none" strike="noStrike" cap="none" normalizeH="0" baseline="0" dirty="0" smtClean="0">
              <a:ln>
                <a:noFill/>
              </a:ln>
              <a:solidFill>
                <a:schemeClr val="tx1"/>
              </a:solidFill>
              <a:effectLst/>
              <a:latin typeface="Arial" pitchFamily="34" charset="0"/>
            </a:endParaRPr>
          </a:p>
        </p:txBody>
      </p:sp>
      <p:pic>
        <p:nvPicPr>
          <p:cNvPr id="4098" name="Picture 2" descr="E:\До фільму 8-А\Театралізована вих. год. Український ярмарок\P3010028.JPG"/>
          <p:cNvPicPr>
            <a:picLocks noChangeAspect="1" noChangeArrowheads="1"/>
          </p:cNvPicPr>
          <p:nvPr/>
        </p:nvPicPr>
        <p:blipFill>
          <a:blip r:embed="rId2" cstate="print"/>
          <a:srcRect/>
          <a:stretch>
            <a:fillRect/>
          </a:stretch>
        </p:blipFill>
        <p:spPr bwMode="auto">
          <a:xfrm>
            <a:off x="4716016" y="764704"/>
            <a:ext cx="4176464" cy="2880320"/>
          </a:xfrm>
          <a:prstGeom prst="rect">
            <a:avLst/>
          </a:prstGeom>
          <a:noFill/>
        </p:spPr>
      </p:pic>
      <p:pic>
        <p:nvPicPr>
          <p:cNvPr id="4099" name="Picture 3" descr="E:\До фільму 8-А\Театралізована вих. год. Український ярмарок\DSC00556.JPG"/>
          <p:cNvPicPr>
            <a:picLocks noChangeAspect="1" noChangeArrowheads="1"/>
          </p:cNvPicPr>
          <p:nvPr/>
        </p:nvPicPr>
        <p:blipFill>
          <a:blip r:embed="rId3" cstate="print"/>
          <a:srcRect/>
          <a:stretch>
            <a:fillRect/>
          </a:stretch>
        </p:blipFill>
        <p:spPr bwMode="auto">
          <a:xfrm>
            <a:off x="179512" y="764704"/>
            <a:ext cx="4176464" cy="5832648"/>
          </a:xfrm>
          <a:prstGeom prst="rect">
            <a:avLst/>
          </a:prstGeom>
          <a:noFill/>
        </p:spPr>
      </p:pic>
      <p:pic>
        <p:nvPicPr>
          <p:cNvPr id="4100" name="Picture 4" descr="E:\До фільму 8-А\Театралізована вих. год. Український ярмарок\DSC00557.JPG"/>
          <p:cNvPicPr>
            <a:picLocks noChangeAspect="1" noChangeArrowheads="1"/>
          </p:cNvPicPr>
          <p:nvPr/>
        </p:nvPicPr>
        <p:blipFill>
          <a:blip r:embed="rId4" cstate="print"/>
          <a:srcRect/>
          <a:stretch>
            <a:fillRect/>
          </a:stretch>
        </p:blipFill>
        <p:spPr bwMode="auto">
          <a:xfrm>
            <a:off x="4716016" y="3789040"/>
            <a:ext cx="4176464" cy="2861976"/>
          </a:xfrm>
          <a:prstGeom prst="rect">
            <a:avLst/>
          </a:prstGeom>
          <a:noFill/>
        </p:spPr>
      </p:pic>
      <p:pic>
        <p:nvPicPr>
          <p:cNvPr id="6" name="Picture 2" descr="D:\Мамуся\Сценарїї\Новая папка з картинками\Новая папка (2)\Картинки\hareketli-duvar-kagitlari-android-ikon_300x300.png">
            <a:hlinkClick r:id="rId5" action="ppaction://hlinkfile"/>
          </p:cNvPr>
          <p:cNvPicPr>
            <a:picLocks noChangeAspect="1" noChangeArrowheads="1"/>
          </p:cNvPicPr>
          <p:nvPr/>
        </p:nvPicPr>
        <p:blipFill>
          <a:blip r:embed="rId6" cstate="print"/>
          <a:srcRect/>
          <a:stretch>
            <a:fillRect/>
          </a:stretch>
        </p:blipFill>
        <p:spPr bwMode="auto">
          <a:xfrm rot="1394237">
            <a:off x="7597890" y="5357813"/>
            <a:ext cx="1489269" cy="1489269"/>
          </a:xfrm>
          <a:prstGeom prst="rect">
            <a:avLst/>
          </a:prstGeom>
          <a:noFill/>
        </p:spPr>
      </p:pic>
    </p:spTree>
  </p:cSld>
  <p:clrMapOvr>
    <a:masterClrMapping/>
  </p:clrMapOvr>
  <p:transition>
    <p:strips dir="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E:\АТЕСТАЦІЯ\до атестації\Image0012.JPG"/>
          <p:cNvPicPr>
            <a:picLocks noChangeAspect="1" noChangeArrowheads="1"/>
          </p:cNvPicPr>
          <p:nvPr/>
        </p:nvPicPr>
        <p:blipFill>
          <a:blip r:embed="rId2" cstate="print"/>
          <a:srcRect/>
          <a:stretch>
            <a:fillRect/>
          </a:stretch>
        </p:blipFill>
        <p:spPr bwMode="auto">
          <a:xfrm>
            <a:off x="4211960" y="0"/>
            <a:ext cx="4932040" cy="6858000"/>
          </a:xfrm>
          <a:prstGeom prst="rect">
            <a:avLst/>
          </a:prstGeom>
          <a:noFill/>
        </p:spPr>
      </p:pic>
      <p:pic>
        <p:nvPicPr>
          <p:cNvPr id="131076" name="Picture 4" descr="E:\АТЕСТАЦІЯ\до атестації\вмпускнмкм\гу.JPG"/>
          <p:cNvPicPr>
            <a:picLocks noChangeAspect="1" noChangeArrowheads="1"/>
          </p:cNvPicPr>
          <p:nvPr/>
        </p:nvPicPr>
        <p:blipFill>
          <a:blip r:embed="rId3" cstate="print"/>
          <a:srcRect/>
          <a:stretch>
            <a:fillRect/>
          </a:stretch>
        </p:blipFill>
        <p:spPr bwMode="auto">
          <a:xfrm rot="1107487">
            <a:off x="514805" y="673832"/>
            <a:ext cx="3672408" cy="2714721"/>
          </a:xfrm>
          <a:prstGeom prst="rect">
            <a:avLst/>
          </a:prstGeom>
          <a:noFill/>
          <a:ln w="57150">
            <a:solidFill>
              <a:srgbClr val="7030A0"/>
            </a:solidFill>
          </a:ln>
        </p:spPr>
      </p:pic>
      <p:pic>
        <p:nvPicPr>
          <p:cNvPr id="131077" name="Picture 5" descr="E:\АТЕСТАЦІЯ\до атестації\вмпускнмкм\Image0009-crop.JPG"/>
          <p:cNvPicPr>
            <a:picLocks noChangeAspect="1" noChangeArrowheads="1"/>
          </p:cNvPicPr>
          <p:nvPr/>
        </p:nvPicPr>
        <p:blipFill>
          <a:blip r:embed="rId4" cstate="print"/>
          <a:srcRect/>
          <a:stretch>
            <a:fillRect/>
          </a:stretch>
        </p:blipFill>
        <p:spPr bwMode="auto">
          <a:xfrm rot="20962476">
            <a:off x="414433" y="3402220"/>
            <a:ext cx="3683211" cy="2872927"/>
          </a:xfrm>
          <a:prstGeom prst="rect">
            <a:avLst/>
          </a:prstGeom>
          <a:noFill/>
          <a:ln w="57150">
            <a:solidFill>
              <a:srgbClr val="7030A0"/>
            </a:solidFill>
          </a:ln>
        </p:spPr>
      </p:pic>
    </p:spTree>
  </p:cSld>
  <p:clrMapOvr>
    <a:masterClrMapping/>
  </p:clrMapOvr>
  <p:transition>
    <p:strips dir="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E:\До фільму 8-А\Театралізована вих. год. Український ярмарок\DSC00571.JPG"/>
          <p:cNvPicPr>
            <a:picLocks noChangeAspect="1" noChangeArrowheads="1"/>
          </p:cNvPicPr>
          <p:nvPr/>
        </p:nvPicPr>
        <p:blipFill>
          <a:blip r:embed="rId2" cstate="print"/>
          <a:srcRect/>
          <a:stretch>
            <a:fillRect/>
          </a:stretch>
        </p:blipFill>
        <p:spPr bwMode="auto">
          <a:xfrm>
            <a:off x="4716016" y="260649"/>
            <a:ext cx="3744416" cy="4993200"/>
          </a:xfrm>
          <a:prstGeom prst="rect">
            <a:avLst/>
          </a:prstGeom>
          <a:noFill/>
        </p:spPr>
      </p:pic>
      <p:pic>
        <p:nvPicPr>
          <p:cNvPr id="2050" name="Picture 2" descr="E:\До фільму 8-А\Театралізована вих. год. Український ярмарок\DSC00585.JPG"/>
          <p:cNvPicPr>
            <a:picLocks noChangeAspect="1" noChangeArrowheads="1"/>
          </p:cNvPicPr>
          <p:nvPr/>
        </p:nvPicPr>
        <p:blipFill>
          <a:blip r:embed="rId3" cstate="print"/>
          <a:srcRect/>
          <a:stretch>
            <a:fillRect/>
          </a:stretch>
        </p:blipFill>
        <p:spPr bwMode="auto">
          <a:xfrm>
            <a:off x="467544" y="260648"/>
            <a:ext cx="4104456" cy="5040560"/>
          </a:xfrm>
          <a:prstGeom prst="rect">
            <a:avLst/>
          </a:prstGeom>
          <a:noFill/>
        </p:spPr>
      </p:pic>
      <p:pic>
        <p:nvPicPr>
          <p:cNvPr id="2051" name="Picture 3" descr="E:\АТЕСТАЦІЯ\для презентацій\ів.jpeg"/>
          <p:cNvPicPr>
            <a:picLocks noChangeAspect="1" noChangeArrowheads="1"/>
          </p:cNvPicPr>
          <p:nvPr/>
        </p:nvPicPr>
        <p:blipFill>
          <a:blip r:embed="rId4" cstate="print"/>
          <a:srcRect/>
          <a:stretch>
            <a:fillRect/>
          </a:stretch>
        </p:blipFill>
        <p:spPr bwMode="auto">
          <a:xfrm>
            <a:off x="5724128" y="5373216"/>
            <a:ext cx="2763391" cy="1484784"/>
          </a:xfrm>
          <a:prstGeom prst="rect">
            <a:avLst/>
          </a:prstGeom>
          <a:noFill/>
        </p:spPr>
      </p:pic>
      <p:pic>
        <p:nvPicPr>
          <p:cNvPr id="2052" name="Picture 4" descr="E:\АТЕСТАЦІЯ\для презентацій\ів.jpeg"/>
          <p:cNvPicPr>
            <a:picLocks noChangeAspect="1" noChangeArrowheads="1"/>
          </p:cNvPicPr>
          <p:nvPr/>
        </p:nvPicPr>
        <p:blipFill>
          <a:blip r:embed="rId4" cstate="print"/>
          <a:srcRect/>
          <a:stretch>
            <a:fillRect/>
          </a:stretch>
        </p:blipFill>
        <p:spPr bwMode="auto">
          <a:xfrm>
            <a:off x="2987824" y="5373216"/>
            <a:ext cx="2736304" cy="1484784"/>
          </a:xfrm>
          <a:prstGeom prst="rect">
            <a:avLst/>
          </a:prstGeom>
          <a:noFill/>
        </p:spPr>
      </p:pic>
      <p:pic>
        <p:nvPicPr>
          <p:cNvPr id="2053" name="Picture 5" descr="E:\АТЕСТАЦІЯ\для презентацій\ів.jpeg"/>
          <p:cNvPicPr>
            <a:picLocks noChangeAspect="1" noChangeArrowheads="1"/>
          </p:cNvPicPr>
          <p:nvPr/>
        </p:nvPicPr>
        <p:blipFill>
          <a:blip r:embed="rId4" cstate="print"/>
          <a:srcRect/>
          <a:stretch>
            <a:fillRect/>
          </a:stretch>
        </p:blipFill>
        <p:spPr bwMode="auto">
          <a:xfrm>
            <a:off x="467544" y="5373216"/>
            <a:ext cx="2547367" cy="1484784"/>
          </a:xfrm>
          <a:prstGeom prst="rect">
            <a:avLst/>
          </a:prstGeom>
          <a:noFill/>
        </p:spPr>
      </p:pic>
    </p:spTree>
  </p:cSld>
  <p:clrMapOvr>
    <a:masterClrMapping/>
  </p:clrMapOvr>
  <p:transition>
    <p:strips dir="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E:\До фільму 8-А\Театралізована вих. год. Український ярмарок\P3010034.JPG"/>
          <p:cNvPicPr>
            <a:picLocks noChangeAspect="1" noChangeArrowheads="1"/>
          </p:cNvPicPr>
          <p:nvPr/>
        </p:nvPicPr>
        <p:blipFill>
          <a:blip r:embed="rId2" cstate="print"/>
          <a:srcRect/>
          <a:stretch>
            <a:fillRect/>
          </a:stretch>
        </p:blipFill>
        <p:spPr bwMode="auto">
          <a:xfrm>
            <a:off x="4788024" y="188640"/>
            <a:ext cx="4128459" cy="5112568"/>
          </a:xfrm>
          <a:prstGeom prst="rect">
            <a:avLst/>
          </a:prstGeom>
          <a:noFill/>
        </p:spPr>
      </p:pic>
      <p:pic>
        <p:nvPicPr>
          <p:cNvPr id="3075" name="Picture 3" descr="E:\До фільму 8-А\Театралізована вих. год. Український ярмарок\DSC00559.JPG"/>
          <p:cNvPicPr>
            <a:picLocks noChangeAspect="1" noChangeArrowheads="1"/>
          </p:cNvPicPr>
          <p:nvPr/>
        </p:nvPicPr>
        <p:blipFill>
          <a:blip r:embed="rId3" cstate="print"/>
          <a:srcRect/>
          <a:stretch>
            <a:fillRect/>
          </a:stretch>
        </p:blipFill>
        <p:spPr bwMode="auto">
          <a:xfrm>
            <a:off x="179512" y="116632"/>
            <a:ext cx="4320480" cy="5184576"/>
          </a:xfrm>
          <a:prstGeom prst="rect">
            <a:avLst/>
          </a:prstGeom>
          <a:noFill/>
        </p:spPr>
      </p:pic>
      <p:pic>
        <p:nvPicPr>
          <p:cNvPr id="3076" name="Picture 4" descr="E:\АТЕСТАЦІЯ\для презентацій\р.jpeg"/>
          <p:cNvPicPr>
            <a:picLocks noChangeAspect="1" noChangeArrowheads="1"/>
          </p:cNvPicPr>
          <p:nvPr/>
        </p:nvPicPr>
        <p:blipFill>
          <a:blip r:embed="rId4" cstate="print"/>
          <a:srcRect/>
          <a:stretch>
            <a:fillRect/>
          </a:stretch>
        </p:blipFill>
        <p:spPr bwMode="auto">
          <a:xfrm>
            <a:off x="3851920" y="4437112"/>
            <a:ext cx="1877417" cy="2233104"/>
          </a:xfrm>
          <a:prstGeom prst="rect">
            <a:avLst/>
          </a:prstGeom>
          <a:noFill/>
        </p:spPr>
      </p:pic>
      <p:pic>
        <p:nvPicPr>
          <p:cNvPr id="5" name="Picture 2" descr="D:\Мамуся\Сценарїї\Новая папка з картинками\Новая папка (2)\Картинки\hareketli-duvar-kagitlari-android-ikon_300x300.png">
            <a:hlinkClick r:id="rId5" action="ppaction://hlinkfile"/>
          </p:cNvPr>
          <p:cNvPicPr>
            <a:picLocks noChangeAspect="1" noChangeArrowheads="1"/>
          </p:cNvPicPr>
          <p:nvPr/>
        </p:nvPicPr>
        <p:blipFill>
          <a:blip r:embed="rId6" cstate="print"/>
          <a:srcRect/>
          <a:stretch>
            <a:fillRect/>
          </a:stretch>
        </p:blipFill>
        <p:spPr bwMode="auto">
          <a:xfrm rot="1394237">
            <a:off x="7613694" y="4598487"/>
            <a:ext cx="1489269" cy="1489269"/>
          </a:xfrm>
          <a:prstGeom prst="rect">
            <a:avLst/>
          </a:prstGeom>
          <a:noFill/>
        </p:spPr>
      </p:pic>
    </p:spTree>
  </p:cSld>
  <p:clrMapOvr>
    <a:masterClrMapping/>
  </p:clrMapOvr>
  <p:transition>
    <p:strips dir="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E:\8-А  все\8-А Відкритий урок\DSC_0296.JPG"/>
          <p:cNvPicPr>
            <a:picLocks noChangeAspect="1" noChangeArrowheads="1"/>
          </p:cNvPicPr>
          <p:nvPr/>
        </p:nvPicPr>
        <p:blipFill>
          <a:blip r:embed="rId2" cstate="print"/>
          <a:srcRect/>
          <a:stretch>
            <a:fillRect/>
          </a:stretch>
        </p:blipFill>
        <p:spPr bwMode="auto">
          <a:xfrm>
            <a:off x="179512" y="1412776"/>
            <a:ext cx="4392488" cy="4608512"/>
          </a:xfrm>
          <a:prstGeom prst="rect">
            <a:avLst/>
          </a:prstGeom>
          <a:ln>
            <a:noFill/>
          </a:ln>
          <a:effectLst>
            <a:softEdge rad="112500"/>
          </a:effectLst>
        </p:spPr>
      </p:pic>
      <p:pic>
        <p:nvPicPr>
          <p:cNvPr id="86019" name="Picture 3" descr="E:\8-А  все\8-А Відкритий урок\DSC_0304.JPG"/>
          <p:cNvPicPr>
            <a:picLocks noChangeAspect="1" noChangeArrowheads="1"/>
          </p:cNvPicPr>
          <p:nvPr/>
        </p:nvPicPr>
        <p:blipFill>
          <a:blip r:embed="rId3" cstate="print"/>
          <a:srcRect/>
          <a:stretch>
            <a:fillRect/>
          </a:stretch>
        </p:blipFill>
        <p:spPr bwMode="auto">
          <a:xfrm>
            <a:off x="4716016" y="1405196"/>
            <a:ext cx="4176464" cy="4616092"/>
          </a:xfrm>
          <a:prstGeom prst="rect">
            <a:avLst/>
          </a:prstGeom>
          <a:ln>
            <a:noFill/>
          </a:ln>
          <a:effectLst>
            <a:softEdge rad="112500"/>
          </a:effectLst>
        </p:spPr>
      </p:pic>
      <p:sp>
        <p:nvSpPr>
          <p:cNvPr id="4" name="Прямоугольник 3"/>
          <p:cNvSpPr/>
          <p:nvPr/>
        </p:nvSpPr>
        <p:spPr>
          <a:xfrm flipH="1">
            <a:off x="2915816" y="188640"/>
            <a:ext cx="4248472" cy="584775"/>
          </a:xfrm>
          <a:prstGeom prst="rect">
            <a:avLst/>
          </a:prstGeom>
        </p:spPr>
        <p:txBody>
          <a:bodyPr wrap="square">
            <a:spAutoFit/>
          </a:bodyPr>
          <a:lstStyle/>
          <a:p>
            <a:pPr lvl="0" fontAlgn="base">
              <a:spcBef>
                <a:spcPct val="0"/>
              </a:spcBef>
              <a:spcAft>
                <a:spcPct val="0"/>
              </a:spcAft>
            </a:pPr>
            <a:r>
              <a:rPr lang="uk-UA" sz="3200" dirty="0" smtClean="0">
                <a:latin typeface="Times New Roman" pitchFamily="18" charset="0"/>
                <a:ea typeface="Calibri" pitchFamily="34" charset="0"/>
                <a:cs typeface="Times New Roman" pitchFamily="18" charset="0"/>
              </a:rPr>
              <a:t>ВІДКРИТІ УРОКИ </a:t>
            </a:r>
            <a:endParaRPr lang="uk-UA" sz="3200" dirty="0" smtClean="0">
              <a:latin typeface="Arial" pitchFamily="34" charset="0"/>
            </a:endParaRPr>
          </a:p>
        </p:txBody>
      </p:sp>
      <p:pic>
        <p:nvPicPr>
          <p:cNvPr id="61442" name="Picture 2" descr="E:\АТЕСТАЦІЯ\до атестації\78м.jpeg"/>
          <p:cNvPicPr>
            <a:picLocks noChangeAspect="1" noChangeArrowheads="1"/>
          </p:cNvPicPr>
          <p:nvPr/>
        </p:nvPicPr>
        <p:blipFill>
          <a:blip r:embed="rId4" cstate="print"/>
          <a:srcRect/>
          <a:stretch>
            <a:fillRect/>
          </a:stretch>
        </p:blipFill>
        <p:spPr bwMode="auto">
          <a:xfrm>
            <a:off x="7308304" y="0"/>
            <a:ext cx="1588761" cy="1417451"/>
          </a:xfrm>
          <a:prstGeom prst="rect">
            <a:avLst/>
          </a:prstGeom>
          <a:noFill/>
        </p:spPr>
      </p:pic>
      <p:pic>
        <p:nvPicPr>
          <p:cNvPr id="10244" name="Picture 4" descr="E:\АТЕСТАЦІЯ\до атестації\юбдло.jpeg"/>
          <p:cNvPicPr>
            <a:picLocks noChangeAspect="1" noChangeArrowheads="1"/>
          </p:cNvPicPr>
          <p:nvPr/>
        </p:nvPicPr>
        <p:blipFill>
          <a:blip r:embed="rId5" cstate="print"/>
          <a:srcRect/>
          <a:stretch>
            <a:fillRect/>
          </a:stretch>
        </p:blipFill>
        <p:spPr bwMode="auto">
          <a:xfrm>
            <a:off x="395537" y="116632"/>
            <a:ext cx="1296143" cy="1196439"/>
          </a:xfrm>
          <a:prstGeom prst="rect">
            <a:avLst/>
          </a:prstGeom>
          <a:noFill/>
        </p:spPr>
      </p:pic>
    </p:spTree>
  </p:cSld>
  <p:clrMapOvr>
    <a:masterClrMapping/>
  </p:clrMapOvr>
  <p:transition>
    <p:strips dir="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descr="E:\8-А  все\8-А Відкритий урок\DSC_0321.JPG"/>
          <p:cNvPicPr>
            <a:picLocks noChangeAspect="1" noChangeArrowheads="1"/>
          </p:cNvPicPr>
          <p:nvPr/>
        </p:nvPicPr>
        <p:blipFill>
          <a:blip r:embed="rId2" cstate="print"/>
          <a:srcRect/>
          <a:stretch>
            <a:fillRect/>
          </a:stretch>
        </p:blipFill>
        <p:spPr bwMode="auto">
          <a:xfrm>
            <a:off x="539552" y="548680"/>
            <a:ext cx="3960440" cy="2640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7045" name="Picture 5" descr="E:\8-А  все\8-А Відкритий урок\DSC_0354.JPG"/>
          <p:cNvPicPr>
            <a:picLocks noChangeAspect="1" noChangeArrowheads="1"/>
          </p:cNvPicPr>
          <p:nvPr/>
        </p:nvPicPr>
        <p:blipFill>
          <a:blip r:embed="rId3" cstate="print"/>
          <a:srcRect/>
          <a:stretch>
            <a:fillRect/>
          </a:stretch>
        </p:blipFill>
        <p:spPr bwMode="auto">
          <a:xfrm>
            <a:off x="3851920" y="3284984"/>
            <a:ext cx="4932040" cy="3288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E:\АТЕСТАЦІЯ\до атестації\мси.jpeg"/>
          <p:cNvPicPr>
            <a:picLocks noChangeAspect="1" noChangeArrowheads="1"/>
          </p:cNvPicPr>
          <p:nvPr/>
        </p:nvPicPr>
        <p:blipFill>
          <a:blip r:embed="rId4" cstate="print"/>
          <a:srcRect/>
          <a:stretch>
            <a:fillRect/>
          </a:stretch>
        </p:blipFill>
        <p:spPr bwMode="auto">
          <a:xfrm>
            <a:off x="251520" y="4365104"/>
            <a:ext cx="2143125" cy="2143125"/>
          </a:xfrm>
          <a:prstGeom prst="rect">
            <a:avLst/>
          </a:prstGeom>
          <a:noFill/>
        </p:spPr>
      </p:pic>
      <p:sp>
        <p:nvSpPr>
          <p:cNvPr id="63489" name="Rectangle 1"/>
          <p:cNvSpPr>
            <a:spLocks noChangeArrowheads="1"/>
          </p:cNvSpPr>
          <p:nvPr/>
        </p:nvSpPr>
        <p:spPr bwMode="auto">
          <a:xfrm>
            <a:off x="107504" y="3600711"/>
            <a:ext cx="36004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УКРАЇНСЬКА ЛІТЕРАТУРА-ГЕОГРАФІЯ</a:t>
            </a:r>
            <a:endParaRPr kumimoji="0" lang="uk-UA" sz="2000" b="0" i="0" u="none" strike="noStrike" cap="none" normalizeH="0" baseline="0" dirty="0" smtClean="0">
              <a:ln>
                <a:noFill/>
              </a:ln>
              <a:solidFill>
                <a:schemeClr val="tx1"/>
              </a:solidFill>
              <a:effectLst/>
              <a:latin typeface="Arial" pitchFamily="34" charset="0"/>
            </a:endParaRPr>
          </a:p>
        </p:txBody>
      </p:sp>
      <p:pic>
        <p:nvPicPr>
          <p:cNvPr id="11266" name="Picture 2" descr="E:\АТЕСТАЦІЯ\до атестації\кен.jpeg"/>
          <p:cNvPicPr>
            <a:picLocks noChangeAspect="1" noChangeArrowheads="1"/>
          </p:cNvPicPr>
          <p:nvPr/>
        </p:nvPicPr>
        <p:blipFill>
          <a:blip r:embed="rId5" cstate="print"/>
          <a:srcRect/>
          <a:stretch>
            <a:fillRect/>
          </a:stretch>
        </p:blipFill>
        <p:spPr bwMode="auto">
          <a:xfrm>
            <a:off x="6228183" y="548680"/>
            <a:ext cx="2647419" cy="2448272"/>
          </a:xfrm>
          <a:prstGeom prst="rect">
            <a:avLst/>
          </a:prstGeom>
          <a:noFill/>
        </p:spPr>
      </p:pic>
    </p:spTree>
  </p:cSld>
  <p:clrMapOvr>
    <a:masterClrMapping/>
  </p:clrMapOvr>
  <p:transition>
    <p:strips dir="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E:\8-А  все\8-А Відкритий урок\DSC_0357.JPG"/>
          <p:cNvPicPr>
            <a:picLocks noChangeAspect="1" noChangeArrowheads="1"/>
          </p:cNvPicPr>
          <p:nvPr/>
        </p:nvPicPr>
        <p:blipFill>
          <a:blip r:embed="rId2" cstate="print"/>
          <a:srcRect/>
          <a:stretch>
            <a:fillRect/>
          </a:stretch>
        </p:blipFill>
        <p:spPr bwMode="auto">
          <a:xfrm>
            <a:off x="251520" y="548680"/>
            <a:ext cx="4080453" cy="56886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8067" name="Picture 3" descr="E:\8-А  все\8-А Відкритий урок\DSC_0371.JPG"/>
          <p:cNvPicPr>
            <a:picLocks noChangeAspect="1" noChangeArrowheads="1"/>
          </p:cNvPicPr>
          <p:nvPr/>
        </p:nvPicPr>
        <p:blipFill>
          <a:blip r:embed="rId3" cstate="print"/>
          <a:srcRect/>
          <a:stretch>
            <a:fillRect/>
          </a:stretch>
        </p:blipFill>
        <p:spPr bwMode="auto">
          <a:xfrm>
            <a:off x="4788024" y="332656"/>
            <a:ext cx="3936437" cy="5904656"/>
          </a:xfrm>
          <a:prstGeom prst="rect">
            <a:avLst/>
          </a:prstGeom>
          <a:noFill/>
        </p:spPr>
      </p:pic>
      <p:pic>
        <p:nvPicPr>
          <p:cNvPr id="12290" name="Picture 2" descr="E:\АТЕСТАЦІЯ\до атестації\мак.jpeg"/>
          <p:cNvPicPr>
            <a:picLocks noChangeAspect="1" noChangeArrowheads="1"/>
          </p:cNvPicPr>
          <p:nvPr/>
        </p:nvPicPr>
        <p:blipFill>
          <a:blip r:embed="rId4" cstate="print"/>
          <a:srcRect/>
          <a:stretch>
            <a:fillRect/>
          </a:stretch>
        </p:blipFill>
        <p:spPr bwMode="auto">
          <a:xfrm>
            <a:off x="3923928" y="1412776"/>
            <a:ext cx="864096" cy="4352701"/>
          </a:xfrm>
          <a:prstGeom prst="rect">
            <a:avLst/>
          </a:prstGeom>
          <a:noFill/>
        </p:spPr>
      </p:pic>
    </p:spTree>
  </p:cSld>
  <p:clrMapOvr>
    <a:masterClrMapping/>
  </p:clrMapOvr>
  <p:transition>
    <p:strips dir="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Фотки 5а\DSC02682.JPG"/>
          <p:cNvPicPr/>
          <p:nvPr/>
        </p:nvPicPr>
        <p:blipFill>
          <a:blip r:embed="rId2" cstate="print"/>
          <a:srcRect/>
          <a:stretch>
            <a:fillRect/>
          </a:stretch>
        </p:blipFill>
        <p:spPr bwMode="auto">
          <a:xfrm>
            <a:off x="395536" y="404664"/>
            <a:ext cx="4482380" cy="3600400"/>
          </a:xfrm>
          <a:prstGeom prst="roundRect">
            <a:avLst>
              <a:gd name="adj" fmla="val 4167"/>
            </a:avLst>
          </a:prstGeom>
          <a:solidFill>
            <a:srgbClr val="FFFFFF"/>
          </a:solidFill>
          <a:ln w="76200" cap="sq">
            <a:solidFill>
              <a:srgbClr val="7030A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Рисунок 2" descr="D:\Pictures\З ФОТIКА\Фотки 5а\DSC02694.JPG"/>
          <p:cNvPicPr/>
          <p:nvPr/>
        </p:nvPicPr>
        <p:blipFill>
          <a:blip r:embed="rId3" cstate="print"/>
          <a:srcRect/>
          <a:stretch>
            <a:fillRect/>
          </a:stretch>
        </p:blipFill>
        <p:spPr bwMode="auto">
          <a:xfrm>
            <a:off x="5004048" y="1196752"/>
            <a:ext cx="3744416" cy="5037181"/>
          </a:xfrm>
          <a:prstGeom prst="roundRect">
            <a:avLst>
              <a:gd name="adj" fmla="val 4167"/>
            </a:avLst>
          </a:prstGeom>
          <a:solidFill>
            <a:srgbClr val="FFFFFF"/>
          </a:solidFill>
          <a:ln w="76200" cap="sq">
            <a:solidFill>
              <a:srgbClr val="7030A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8369" name="Picture 1" descr="E:\АТЕСТАЦІЯ\до атестації\рно.jpeg"/>
          <p:cNvPicPr>
            <a:picLocks noChangeAspect="1" noChangeArrowheads="1"/>
          </p:cNvPicPr>
          <p:nvPr/>
        </p:nvPicPr>
        <p:blipFill>
          <a:blip r:embed="rId4" cstate="print"/>
          <a:srcRect/>
          <a:stretch>
            <a:fillRect/>
          </a:stretch>
        </p:blipFill>
        <p:spPr bwMode="auto">
          <a:xfrm>
            <a:off x="1619672" y="4365104"/>
            <a:ext cx="2376264" cy="1728192"/>
          </a:xfrm>
          <a:prstGeom prst="rect">
            <a:avLst/>
          </a:prstGeom>
          <a:noFill/>
        </p:spPr>
      </p:pic>
      <p:sp>
        <p:nvSpPr>
          <p:cNvPr id="61441" name="Rectangle 1"/>
          <p:cNvSpPr>
            <a:spLocks noChangeArrowheads="1"/>
          </p:cNvSpPr>
          <p:nvPr/>
        </p:nvSpPr>
        <p:spPr bwMode="auto">
          <a:xfrm>
            <a:off x="5004048" y="380436"/>
            <a:ext cx="413995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АНГЛІЙСЬКА МОВА</a:t>
            </a:r>
            <a:endParaRPr kumimoji="0" lang="uk-UA"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3314" name="Picture 2" descr="E:\АТЕСТАЦІЯ\до атестації\чсчч.jpeg"/>
          <p:cNvPicPr>
            <a:picLocks noChangeAspect="1" noChangeArrowheads="1"/>
          </p:cNvPicPr>
          <p:nvPr/>
        </p:nvPicPr>
        <p:blipFill>
          <a:blip r:embed="rId5" cstate="print"/>
          <a:srcRect/>
          <a:stretch>
            <a:fillRect/>
          </a:stretch>
        </p:blipFill>
        <p:spPr bwMode="auto">
          <a:xfrm>
            <a:off x="8063880" y="116632"/>
            <a:ext cx="1080120" cy="774425"/>
          </a:xfrm>
          <a:prstGeom prst="rect">
            <a:avLst/>
          </a:prstGeom>
          <a:noFill/>
        </p:spPr>
      </p:pic>
    </p:spTree>
  </p:cSld>
  <p:clrMapOvr>
    <a:masterClrMapping/>
  </p:clrMapOvr>
  <p:transition>
    <p:strips dir="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E:\АТЕСТАЦІЯ\до атестації\P1247012.JPG"/>
          <p:cNvPicPr>
            <a:picLocks noChangeAspect="1" noChangeArrowheads="1"/>
          </p:cNvPicPr>
          <p:nvPr/>
        </p:nvPicPr>
        <p:blipFill>
          <a:blip r:embed="rId2" cstate="print"/>
          <a:srcRect/>
          <a:stretch>
            <a:fillRect/>
          </a:stretch>
        </p:blipFill>
        <p:spPr bwMode="auto">
          <a:xfrm>
            <a:off x="251520" y="260648"/>
            <a:ext cx="3899925" cy="2924944"/>
          </a:xfrm>
          <a:prstGeom prst="rect">
            <a:avLst/>
          </a:prstGeom>
          <a:noFill/>
          <a:ln w="38100">
            <a:solidFill>
              <a:schemeClr val="accent2"/>
            </a:solidFill>
          </a:ln>
        </p:spPr>
      </p:pic>
      <p:pic>
        <p:nvPicPr>
          <p:cNvPr id="133123" name="Picture 3" descr="E:\АТЕСТАЦІЯ\до атестації\P1247009.JPG"/>
          <p:cNvPicPr>
            <a:picLocks noChangeAspect="1" noChangeArrowheads="1"/>
          </p:cNvPicPr>
          <p:nvPr/>
        </p:nvPicPr>
        <p:blipFill>
          <a:blip r:embed="rId3" cstate="print"/>
          <a:srcRect/>
          <a:stretch>
            <a:fillRect/>
          </a:stretch>
        </p:blipFill>
        <p:spPr bwMode="auto">
          <a:xfrm>
            <a:off x="4860032" y="260648"/>
            <a:ext cx="3960440" cy="2970330"/>
          </a:xfrm>
          <a:prstGeom prst="rect">
            <a:avLst/>
          </a:prstGeom>
          <a:noFill/>
          <a:ln w="38100">
            <a:solidFill>
              <a:schemeClr val="accent2"/>
            </a:solidFill>
          </a:ln>
        </p:spPr>
      </p:pic>
      <p:pic>
        <p:nvPicPr>
          <p:cNvPr id="133124" name="Picture 4" descr="E:\АТЕСТАЦІЯ\до атестації\P1247005.JPG"/>
          <p:cNvPicPr>
            <a:picLocks noChangeAspect="1" noChangeArrowheads="1"/>
          </p:cNvPicPr>
          <p:nvPr/>
        </p:nvPicPr>
        <p:blipFill>
          <a:blip r:embed="rId4" cstate="print"/>
          <a:srcRect/>
          <a:stretch>
            <a:fillRect/>
          </a:stretch>
        </p:blipFill>
        <p:spPr bwMode="auto">
          <a:xfrm>
            <a:off x="4860032" y="3501008"/>
            <a:ext cx="4116965" cy="3087724"/>
          </a:xfrm>
          <a:prstGeom prst="rect">
            <a:avLst/>
          </a:prstGeom>
          <a:noFill/>
          <a:ln w="38100">
            <a:solidFill>
              <a:schemeClr val="accent2"/>
            </a:solidFill>
          </a:ln>
        </p:spPr>
      </p:pic>
      <p:pic>
        <p:nvPicPr>
          <p:cNvPr id="133125" name="Picture 5" descr="E:\АТЕСТАЦІЯ\до атестації\ае6.jpeg"/>
          <p:cNvPicPr>
            <a:picLocks noChangeAspect="1" noChangeArrowheads="1"/>
          </p:cNvPicPr>
          <p:nvPr/>
        </p:nvPicPr>
        <p:blipFill>
          <a:blip r:embed="rId5" cstate="print"/>
          <a:srcRect/>
          <a:stretch>
            <a:fillRect/>
          </a:stretch>
        </p:blipFill>
        <p:spPr bwMode="auto">
          <a:xfrm>
            <a:off x="395536" y="3501009"/>
            <a:ext cx="3839691" cy="2365464"/>
          </a:xfrm>
          <a:prstGeom prst="rect">
            <a:avLst/>
          </a:prstGeom>
          <a:noFill/>
          <a:ln w="38100">
            <a:solidFill>
              <a:schemeClr val="accent2"/>
            </a:solidFill>
          </a:ln>
        </p:spPr>
      </p:pic>
      <p:pic>
        <p:nvPicPr>
          <p:cNvPr id="133126" name="Picture 6" descr="E:\АТЕСТАЦІЯ\до атестації\09887.jpeg"/>
          <p:cNvPicPr>
            <a:picLocks noChangeAspect="1" noChangeArrowheads="1"/>
          </p:cNvPicPr>
          <p:nvPr/>
        </p:nvPicPr>
        <p:blipFill>
          <a:blip r:embed="rId6" cstate="print"/>
          <a:srcRect/>
          <a:stretch>
            <a:fillRect/>
          </a:stretch>
        </p:blipFill>
        <p:spPr bwMode="auto">
          <a:xfrm>
            <a:off x="4067944" y="2204864"/>
            <a:ext cx="1008112" cy="2114550"/>
          </a:xfrm>
          <a:prstGeom prst="rect">
            <a:avLst/>
          </a:prstGeom>
          <a:noFill/>
          <a:ln w="19050">
            <a:solidFill>
              <a:schemeClr val="accent2"/>
            </a:solidFill>
          </a:ln>
        </p:spPr>
      </p:pic>
      <p:pic>
        <p:nvPicPr>
          <p:cNvPr id="133127" name="Picture 7" descr="E:\АТЕСТАЦІЯ\до атестації\654.jpeg"/>
          <p:cNvPicPr>
            <a:picLocks noChangeAspect="1" noChangeArrowheads="1"/>
          </p:cNvPicPr>
          <p:nvPr/>
        </p:nvPicPr>
        <p:blipFill>
          <a:blip r:embed="rId7" cstate="print"/>
          <a:srcRect/>
          <a:stretch>
            <a:fillRect/>
          </a:stretch>
        </p:blipFill>
        <p:spPr bwMode="auto">
          <a:xfrm>
            <a:off x="3707904" y="5211660"/>
            <a:ext cx="1597719" cy="1467989"/>
          </a:xfrm>
          <a:prstGeom prst="rect">
            <a:avLst/>
          </a:prstGeom>
          <a:noFill/>
          <a:ln w="28575">
            <a:solidFill>
              <a:schemeClr val="accent2"/>
            </a:solidFill>
          </a:ln>
        </p:spPr>
      </p:pic>
    </p:spTree>
  </p:cSld>
  <p:clrMapOvr>
    <a:masterClrMapping/>
  </p:clrMapOvr>
  <p:transition>
    <p:strips dir="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E:\До фільму 8-А\конкурс\бдл.jpg"/>
          <p:cNvPicPr>
            <a:picLocks noChangeAspect="1" noChangeArrowheads="1"/>
          </p:cNvPicPr>
          <p:nvPr/>
        </p:nvPicPr>
        <p:blipFill>
          <a:blip r:embed="rId2" cstate="print"/>
          <a:srcRect/>
          <a:stretch>
            <a:fillRect/>
          </a:stretch>
        </p:blipFill>
        <p:spPr bwMode="auto">
          <a:xfrm>
            <a:off x="179512" y="1196752"/>
            <a:ext cx="8856984" cy="5544616"/>
          </a:xfrm>
          <a:prstGeom prst="rect">
            <a:avLst/>
          </a:prstGeom>
          <a:noFill/>
        </p:spPr>
      </p:pic>
      <p:sp>
        <p:nvSpPr>
          <p:cNvPr id="1026" name="Rectangle 2"/>
          <p:cNvSpPr>
            <a:spLocks noChangeArrowheads="1"/>
          </p:cNvSpPr>
          <p:nvPr/>
        </p:nvSpPr>
        <p:spPr bwMode="auto">
          <a:xfrm>
            <a:off x="0" y="28545"/>
            <a:ext cx="6403741"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КОНКУРС  </a:t>
            </a:r>
            <a:r>
              <a:rPr kumimoji="0" lang="uk-UA"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lang="uk-UA" sz="2000" dirty="0" smtClean="0">
                <a:latin typeface="Times New Roman" pitchFamily="18" charset="0"/>
                <a:ea typeface="Calibri" pitchFamily="34" charset="0"/>
                <a:cs typeface="Times New Roman" pitchFamily="18" charset="0"/>
              </a:rPr>
              <a:t>ЩО? ДЕ? КОЛИ?</a:t>
            </a:r>
            <a:r>
              <a:rPr kumimoji="0" lang="uk-UA"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( 1 місце серед 8 класів)</a:t>
            </a:r>
            <a:endParaRPr kumimoji="0" lang="uk-UA" sz="1800" b="0" i="0" u="none" strike="noStrike" cap="none" normalizeH="0" baseline="0" dirty="0" smtClean="0">
              <a:ln>
                <a:noFill/>
              </a:ln>
              <a:solidFill>
                <a:schemeClr val="tx1"/>
              </a:solidFill>
              <a:effectLst/>
              <a:latin typeface="Arial" pitchFamily="34" charset="0"/>
            </a:endParaRPr>
          </a:p>
        </p:txBody>
      </p:sp>
      <p:sp>
        <p:nvSpPr>
          <p:cNvPr id="1027" name="Rectangle 3"/>
          <p:cNvSpPr>
            <a:spLocks noChangeArrowheads="1"/>
          </p:cNvSpPr>
          <p:nvPr/>
        </p:nvSpPr>
        <p:spPr bwMode="auto">
          <a:xfrm>
            <a:off x="2195736" y="579478"/>
            <a:ext cx="669674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Наша команда не тільки найрозумніша, але й найкрасивіша.</a:t>
            </a:r>
            <a:endParaRPr kumimoji="0" lang="uk-UA" sz="1800" b="0" i="0" u="none" strike="noStrike" cap="none" normalizeH="0" baseline="0" dirty="0" smtClean="0">
              <a:ln>
                <a:noFill/>
              </a:ln>
              <a:solidFill>
                <a:schemeClr val="tx1"/>
              </a:solidFill>
              <a:effectLst/>
              <a:latin typeface="Arial" pitchFamily="34" charset="0"/>
            </a:endParaRPr>
          </a:p>
        </p:txBody>
      </p:sp>
      <p:pic>
        <p:nvPicPr>
          <p:cNvPr id="1028" name="Picture 4" descr="E:\АТЕСТАЦІЯ\для презентацій\444.jpeg"/>
          <p:cNvPicPr>
            <a:picLocks noChangeAspect="1" noChangeArrowheads="1"/>
          </p:cNvPicPr>
          <p:nvPr/>
        </p:nvPicPr>
        <p:blipFill>
          <a:blip r:embed="rId3" cstate="print"/>
          <a:srcRect/>
          <a:stretch>
            <a:fillRect/>
          </a:stretch>
        </p:blipFill>
        <p:spPr bwMode="auto">
          <a:xfrm>
            <a:off x="7668344" y="1268760"/>
            <a:ext cx="1301427" cy="1222893"/>
          </a:xfrm>
          <a:prstGeom prst="rect">
            <a:avLst/>
          </a:prstGeom>
          <a:noFill/>
        </p:spPr>
      </p:pic>
      <p:pic>
        <p:nvPicPr>
          <p:cNvPr id="1030" name="Picture 6" descr="E:\АТЕСТАЦІЯ\для презентацій\нгшн.gif"/>
          <p:cNvPicPr>
            <a:picLocks noChangeAspect="1" noChangeArrowheads="1"/>
          </p:cNvPicPr>
          <p:nvPr/>
        </p:nvPicPr>
        <p:blipFill>
          <a:blip r:embed="rId4" cstate="print"/>
          <a:srcRect/>
          <a:stretch>
            <a:fillRect/>
          </a:stretch>
        </p:blipFill>
        <p:spPr bwMode="auto">
          <a:xfrm>
            <a:off x="1763688" y="908720"/>
            <a:ext cx="609600" cy="1143000"/>
          </a:xfrm>
          <a:prstGeom prst="rect">
            <a:avLst/>
          </a:prstGeom>
          <a:noFill/>
        </p:spPr>
      </p:pic>
      <p:pic>
        <p:nvPicPr>
          <p:cNvPr id="1031" name="Picture 7" descr="E:\АТЕСТАЦІЯ\для презентацій\нгш.gif"/>
          <p:cNvPicPr>
            <a:picLocks noChangeAspect="1" noChangeArrowheads="1"/>
          </p:cNvPicPr>
          <p:nvPr/>
        </p:nvPicPr>
        <p:blipFill>
          <a:blip r:embed="rId5" cstate="print"/>
          <a:srcRect/>
          <a:stretch>
            <a:fillRect/>
          </a:stretch>
        </p:blipFill>
        <p:spPr bwMode="auto">
          <a:xfrm>
            <a:off x="827584" y="1268760"/>
            <a:ext cx="561975" cy="1143000"/>
          </a:xfrm>
          <a:prstGeom prst="rect">
            <a:avLst/>
          </a:prstGeom>
          <a:noFill/>
        </p:spPr>
      </p:pic>
      <p:pic>
        <p:nvPicPr>
          <p:cNvPr id="1032" name="Picture 8" descr="E:\АТЕСТАЦІЯ\для презентацій\нгшн.gif"/>
          <p:cNvPicPr>
            <a:picLocks noChangeAspect="1" noChangeArrowheads="1"/>
          </p:cNvPicPr>
          <p:nvPr/>
        </p:nvPicPr>
        <p:blipFill>
          <a:blip r:embed="rId4" cstate="print"/>
          <a:srcRect/>
          <a:stretch>
            <a:fillRect/>
          </a:stretch>
        </p:blipFill>
        <p:spPr bwMode="auto">
          <a:xfrm>
            <a:off x="1403648" y="1556792"/>
            <a:ext cx="609600" cy="1143000"/>
          </a:xfrm>
          <a:prstGeom prst="rect">
            <a:avLst/>
          </a:prstGeom>
          <a:noFill/>
        </p:spPr>
      </p:pic>
      <p:pic>
        <p:nvPicPr>
          <p:cNvPr id="1033" name="Picture 9" descr="E:\АТЕСТАЦІЯ\для презентацій\нгш.gif"/>
          <p:cNvPicPr>
            <a:picLocks noChangeAspect="1" noChangeArrowheads="1"/>
          </p:cNvPicPr>
          <p:nvPr/>
        </p:nvPicPr>
        <p:blipFill>
          <a:blip r:embed="rId5" cstate="print"/>
          <a:srcRect/>
          <a:stretch>
            <a:fillRect/>
          </a:stretch>
        </p:blipFill>
        <p:spPr bwMode="auto">
          <a:xfrm>
            <a:off x="1187624" y="692696"/>
            <a:ext cx="561975" cy="1143000"/>
          </a:xfrm>
          <a:prstGeom prst="rect">
            <a:avLst/>
          </a:prstGeom>
          <a:noFill/>
        </p:spPr>
      </p:pic>
      <p:pic>
        <p:nvPicPr>
          <p:cNvPr id="1034" name="Picture 10" descr="E:\АТЕСТАЦІЯ\для презентацій\нгшн.gif"/>
          <p:cNvPicPr>
            <a:picLocks noChangeAspect="1" noChangeArrowheads="1"/>
          </p:cNvPicPr>
          <p:nvPr/>
        </p:nvPicPr>
        <p:blipFill>
          <a:blip r:embed="rId4" cstate="print"/>
          <a:srcRect/>
          <a:stretch>
            <a:fillRect/>
          </a:stretch>
        </p:blipFill>
        <p:spPr bwMode="auto">
          <a:xfrm>
            <a:off x="395536" y="548680"/>
            <a:ext cx="609600" cy="1143000"/>
          </a:xfrm>
          <a:prstGeom prst="rect">
            <a:avLst/>
          </a:prstGeom>
          <a:noFill/>
        </p:spPr>
      </p:pic>
    </p:spTree>
  </p:cSld>
  <p:clrMapOvr>
    <a:masterClrMapping/>
  </p:clrMapOvr>
  <p:transition>
    <p:strips dir="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0" y="-33010"/>
            <a:ext cx="4861524"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800" b="0" i="0" u="none" strike="noStrike" cap="none" normalizeH="0" baseline="0" dirty="0" smtClean="0">
                <a:ln>
                  <a:solidFill>
                    <a:schemeClr val="bg2">
                      <a:lumMod val="50000"/>
                    </a:schemeClr>
                  </a:solidFill>
                </a:ln>
                <a:solidFill>
                  <a:schemeClr val="tx1"/>
                </a:solidFill>
                <a:effectLst/>
                <a:latin typeface="Times New Roman" pitchFamily="18" charset="0"/>
                <a:ea typeface="Calibri" pitchFamily="34" charset="0"/>
                <a:cs typeface="Times New Roman" pitchFamily="18" charset="0"/>
              </a:rPr>
              <a:t>НАВЧАЛЬНІ  ДОСЯГНЕННЯ</a:t>
            </a:r>
            <a:endParaRPr kumimoji="0" lang="uk-UA" sz="2800" b="0" i="0" u="none" strike="noStrike" cap="none" normalizeH="0" baseline="0" dirty="0" smtClean="0">
              <a:ln>
                <a:solidFill>
                  <a:schemeClr val="bg2">
                    <a:lumMod val="50000"/>
                  </a:schemeClr>
                </a:solidFill>
              </a:ln>
              <a:solidFill>
                <a:schemeClr val="tx1"/>
              </a:solidFill>
              <a:effectLst/>
              <a:latin typeface="Arial" pitchFamily="34" charset="0"/>
            </a:endParaRPr>
          </a:p>
        </p:txBody>
      </p:sp>
      <p:pic>
        <p:nvPicPr>
          <p:cNvPr id="14339" name="Picture 3" descr="E:\АТЕСТАЦІЯ\до атестації\мег.jpeg"/>
          <p:cNvPicPr>
            <a:picLocks noChangeAspect="1" noChangeArrowheads="1"/>
          </p:cNvPicPr>
          <p:nvPr/>
        </p:nvPicPr>
        <p:blipFill>
          <a:blip r:embed="rId2" cstate="print"/>
          <a:srcRect/>
          <a:stretch>
            <a:fillRect/>
          </a:stretch>
        </p:blipFill>
        <p:spPr bwMode="auto">
          <a:xfrm>
            <a:off x="251520" y="476672"/>
            <a:ext cx="8568952" cy="6048672"/>
          </a:xfrm>
          <a:prstGeom prst="rect">
            <a:avLst/>
          </a:prstGeom>
          <a:noFill/>
        </p:spPr>
      </p:pic>
    </p:spTree>
  </p:cSld>
  <p:clrMapOvr>
    <a:masterClrMapping/>
  </p:clrMapOvr>
  <p:transition>
    <p:strips dir="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1" y="8"/>
          <a:ext cx="9144005" cy="6857997"/>
        </p:xfrm>
        <a:graphic>
          <a:graphicData uri="http://schemas.openxmlformats.org/drawingml/2006/table">
            <a:tbl>
              <a:tblPr/>
              <a:tblGrid>
                <a:gridCol w="431254"/>
                <a:gridCol w="296344"/>
                <a:gridCol w="296344"/>
                <a:gridCol w="296344"/>
                <a:gridCol w="296344"/>
                <a:gridCol w="296344"/>
                <a:gridCol w="296344"/>
                <a:gridCol w="296344"/>
                <a:gridCol w="296344"/>
                <a:gridCol w="296344"/>
                <a:gridCol w="296921"/>
                <a:gridCol w="296921"/>
                <a:gridCol w="296921"/>
                <a:gridCol w="296921"/>
                <a:gridCol w="296921"/>
                <a:gridCol w="296921"/>
                <a:gridCol w="296921"/>
                <a:gridCol w="296921"/>
                <a:gridCol w="296921"/>
                <a:gridCol w="296921"/>
                <a:gridCol w="296921"/>
                <a:gridCol w="296921"/>
                <a:gridCol w="296921"/>
                <a:gridCol w="296921"/>
                <a:gridCol w="296921"/>
                <a:gridCol w="296921"/>
                <a:gridCol w="296921"/>
                <a:gridCol w="296921"/>
                <a:gridCol w="296921"/>
                <a:gridCol w="404156"/>
              </a:tblGrid>
              <a:tr h="239024">
                <a:tc>
                  <a:txBody>
                    <a:bodyPr/>
                    <a:lstStyle/>
                    <a:p>
                      <a:pPr>
                        <a:spcAft>
                          <a:spcPts val="0"/>
                        </a:spcAft>
                      </a:pPr>
                      <a:r>
                        <a:rPr lang="ru-RU" sz="1200" b="1" dirty="0">
                          <a:latin typeface="Times New Roman"/>
                          <a:ea typeface="Times New Roman"/>
                          <a:cs typeface="Times New Roman"/>
                        </a:rPr>
                        <a:t> </a:t>
                      </a:r>
                      <a:endParaRPr lang="ru-RU" sz="1200" dirty="0">
                        <a:latin typeface="Times New Roman"/>
                        <a:ea typeface="Times New Roman"/>
                        <a:cs typeface="Times New Roman"/>
                      </a:endParaRPr>
                    </a:p>
                  </a:txBody>
                  <a:tcPr marL="41524" marR="41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gridSpan="28">
                  <a:txBody>
                    <a:bodyPr/>
                    <a:lstStyle/>
                    <a:p>
                      <a:pPr algn="ctr">
                        <a:spcAft>
                          <a:spcPts val="0"/>
                        </a:spcAft>
                      </a:pPr>
                      <a:r>
                        <a:rPr lang="ru-RU" sz="1200" b="1">
                          <a:latin typeface="Times New Roman"/>
                          <a:ea typeface="Times New Roman"/>
                          <a:cs typeface="Times New Roman"/>
                        </a:rPr>
                        <a:t>Навчальні предмети</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2">
                  <a:txBody>
                    <a:bodyPr/>
                    <a:lstStyle/>
                    <a:p>
                      <a:pPr marL="71755" marR="71755" algn="ctr">
                        <a:spcAft>
                          <a:spcPts val="0"/>
                        </a:spcAft>
                      </a:pPr>
                      <a:r>
                        <a:rPr lang="ru-RU" sz="1200" b="1">
                          <a:latin typeface="Times New Roman"/>
                          <a:ea typeface="Times New Roman"/>
                          <a:cs typeface="Times New Roman"/>
                        </a:rPr>
                        <a:t>Середній бал</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025307">
                <a:tc>
                  <a:txBody>
                    <a:bodyPr/>
                    <a:lstStyle/>
                    <a:p>
                      <a:pPr marL="71755" marR="71755" algn="ctr">
                        <a:spcAft>
                          <a:spcPts val="0"/>
                        </a:spcAft>
                      </a:pPr>
                      <a:r>
                        <a:rPr lang="ru-RU" sz="1200" b="1" dirty="0" err="1">
                          <a:latin typeface="Times New Roman"/>
                          <a:ea typeface="Times New Roman"/>
                          <a:cs typeface="Times New Roman"/>
                        </a:rPr>
                        <a:t>Клас</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dirty="0" err="1">
                          <a:latin typeface="Times New Roman"/>
                          <a:ea typeface="Times New Roman"/>
                          <a:cs typeface="Times New Roman"/>
                        </a:rPr>
                        <a:t>Українська</a:t>
                      </a:r>
                      <a:r>
                        <a:rPr lang="ru-RU" sz="1200" b="1" i="1" dirty="0">
                          <a:latin typeface="Times New Roman"/>
                          <a:ea typeface="Times New Roman"/>
                          <a:cs typeface="Times New Roman"/>
                        </a:rPr>
                        <a:t> </a:t>
                      </a:r>
                      <a:r>
                        <a:rPr lang="ru-RU" sz="1200" b="1" i="1" dirty="0" err="1">
                          <a:latin typeface="Times New Roman"/>
                          <a:ea typeface="Times New Roman"/>
                          <a:cs typeface="Times New Roman"/>
                        </a:rPr>
                        <a:t>мова</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dirty="0" err="1">
                          <a:latin typeface="Times New Roman"/>
                          <a:ea typeface="Times New Roman"/>
                          <a:cs typeface="Times New Roman"/>
                        </a:rPr>
                        <a:t>Українська</a:t>
                      </a:r>
                      <a:r>
                        <a:rPr lang="ru-RU" sz="1200" b="1" i="1" dirty="0">
                          <a:latin typeface="Times New Roman"/>
                          <a:ea typeface="Times New Roman"/>
                          <a:cs typeface="Times New Roman"/>
                        </a:rPr>
                        <a:t> </a:t>
                      </a:r>
                      <a:r>
                        <a:rPr lang="ru-RU" sz="1200" b="1" i="1" dirty="0" err="1">
                          <a:latin typeface="Times New Roman"/>
                          <a:ea typeface="Times New Roman"/>
                          <a:cs typeface="Times New Roman"/>
                        </a:rPr>
                        <a:t>література</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dirty="0" err="1">
                          <a:latin typeface="Times New Roman"/>
                          <a:ea typeface="Times New Roman"/>
                          <a:cs typeface="Times New Roman"/>
                        </a:rPr>
                        <a:t>Світова</a:t>
                      </a:r>
                      <a:r>
                        <a:rPr lang="ru-RU" sz="1200" b="1" i="1" dirty="0">
                          <a:latin typeface="Times New Roman"/>
                          <a:ea typeface="Times New Roman"/>
                          <a:cs typeface="Times New Roman"/>
                        </a:rPr>
                        <a:t> </a:t>
                      </a:r>
                      <a:r>
                        <a:rPr lang="ru-RU" sz="1200" b="1" i="1" dirty="0" err="1">
                          <a:latin typeface="Times New Roman"/>
                          <a:ea typeface="Times New Roman"/>
                          <a:cs typeface="Times New Roman"/>
                        </a:rPr>
                        <a:t>література</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dirty="0" err="1">
                          <a:latin typeface="Times New Roman"/>
                          <a:ea typeface="Times New Roman"/>
                          <a:cs typeface="Times New Roman"/>
                        </a:rPr>
                        <a:t>Англійська</a:t>
                      </a:r>
                      <a:r>
                        <a:rPr lang="ru-RU" sz="1200" b="1" i="1" dirty="0">
                          <a:latin typeface="Times New Roman"/>
                          <a:ea typeface="Times New Roman"/>
                          <a:cs typeface="Times New Roman"/>
                        </a:rPr>
                        <a:t> </a:t>
                      </a:r>
                      <a:r>
                        <a:rPr lang="ru-RU" sz="1200" b="1" i="1" dirty="0" err="1">
                          <a:latin typeface="Times New Roman"/>
                          <a:ea typeface="Times New Roman"/>
                          <a:cs typeface="Times New Roman"/>
                        </a:rPr>
                        <a:t>мова</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dirty="0" err="1">
                          <a:latin typeface="Times New Roman"/>
                          <a:ea typeface="Times New Roman"/>
                          <a:cs typeface="Times New Roman"/>
                        </a:rPr>
                        <a:t>Німецька</a:t>
                      </a:r>
                      <a:r>
                        <a:rPr lang="ru-RU" sz="1200" b="1" i="1" dirty="0">
                          <a:latin typeface="Times New Roman"/>
                          <a:ea typeface="Times New Roman"/>
                          <a:cs typeface="Times New Roman"/>
                        </a:rPr>
                        <a:t> </a:t>
                      </a:r>
                      <a:r>
                        <a:rPr lang="ru-RU" sz="1200" b="1" i="1" dirty="0" err="1">
                          <a:latin typeface="Times New Roman"/>
                          <a:ea typeface="Times New Roman"/>
                          <a:cs typeface="Times New Roman"/>
                        </a:rPr>
                        <a:t>мова</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dirty="0" err="1">
                          <a:latin typeface="Times New Roman"/>
                          <a:ea typeface="Times New Roman"/>
                          <a:cs typeface="Times New Roman"/>
                        </a:rPr>
                        <a:t>Французька</a:t>
                      </a:r>
                      <a:r>
                        <a:rPr lang="ru-RU" sz="1200" b="1" i="1" dirty="0">
                          <a:latin typeface="Times New Roman"/>
                          <a:ea typeface="Times New Roman"/>
                          <a:cs typeface="Times New Roman"/>
                        </a:rPr>
                        <a:t> </a:t>
                      </a:r>
                      <a:r>
                        <a:rPr lang="ru-RU" sz="1200" b="1" i="1" dirty="0" err="1">
                          <a:latin typeface="Times New Roman"/>
                          <a:ea typeface="Times New Roman"/>
                          <a:cs typeface="Times New Roman"/>
                        </a:rPr>
                        <a:t>мова</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dirty="0" err="1">
                          <a:latin typeface="Times New Roman"/>
                          <a:ea typeface="Times New Roman"/>
                          <a:cs typeface="Times New Roman"/>
                        </a:rPr>
                        <a:t>Російська</a:t>
                      </a:r>
                      <a:r>
                        <a:rPr lang="ru-RU" sz="1200" b="1" i="1" dirty="0">
                          <a:latin typeface="Times New Roman"/>
                          <a:ea typeface="Times New Roman"/>
                          <a:cs typeface="Times New Roman"/>
                        </a:rPr>
                        <a:t> </a:t>
                      </a:r>
                      <a:r>
                        <a:rPr lang="ru-RU" sz="1200" b="1" i="1" dirty="0" err="1">
                          <a:latin typeface="Times New Roman"/>
                          <a:ea typeface="Times New Roman"/>
                          <a:cs typeface="Times New Roman"/>
                        </a:rPr>
                        <a:t>мова</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dirty="0" err="1">
                          <a:latin typeface="Times New Roman"/>
                          <a:ea typeface="Times New Roman"/>
                          <a:cs typeface="Times New Roman"/>
                        </a:rPr>
                        <a:t>Польськака</a:t>
                      </a:r>
                      <a:r>
                        <a:rPr lang="ru-RU" sz="1200" b="1" i="1" dirty="0">
                          <a:latin typeface="Times New Roman"/>
                          <a:ea typeface="Times New Roman"/>
                          <a:cs typeface="Times New Roman"/>
                        </a:rPr>
                        <a:t> </a:t>
                      </a:r>
                      <a:r>
                        <a:rPr lang="ru-RU" sz="1200" b="1" i="1" dirty="0" err="1">
                          <a:latin typeface="Times New Roman"/>
                          <a:ea typeface="Times New Roman"/>
                          <a:cs typeface="Times New Roman"/>
                        </a:rPr>
                        <a:t>мова</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dirty="0">
                          <a:latin typeface="Times New Roman"/>
                          <a:ea typeface="Times New Roman"/>
                          <a:cs typeface="Times New Roman"/>
                        </a:rPr>
                        <a:t>Математика</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a:latin typeface="Times New Roman"/>
                          <a:ea typeface="Times New Roman"/>
                          <a:cs typeface="Times New Roman"/>
                        </a:rPr>
                        <a:t>Алгебра</a:t>
                      </a:r>
                      <a:endParaRPr lang="ru-RU" sz="120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dirty="0" err="1">
                          <a:latin typeface="Times New Roman"/>
                          <a:ea typeface="Times New Roman"/>
                          <a:cs typeface="Times New Roman"/>
                        </a:rPr>
                        <a:t>Геометрія</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dirty="0" err="1">
                          <a:latin typeface="Times New Roman"/>
                          <a:ea typeface="Times New Roman"/>
                          <a:cs typeface="Times New Roman"/>
                        </a:rPr>
                        <a:t>Природознавство</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lgn="just">
                        <a:spcAft>
                          <a:spcPts val="0"/>
                        </a:spcAft>
                      </a:pPr>
                      <a:r>
                        <a:rPr lang="ru-RU" sz="1200" b="1" i="1" dirty="0" err="1">
                          <a:latin typeface="Times New Roman"/>
                          <a:ea typeface="Times New Roman"/>
                          <a:cs typeface="Times New Roman"/>
                        </a:rPr>
                        <a:t>Географія</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a:latin typeface="Times New Roman"/>
                          <a:ea typeface="Times New Roman"/>
                          <a:cs typeface="Times New Roman"/>
                        </a:rPr>
                        <a:t>Біологія</a:t>
                      </a:r>
                      <a:endParaRPr lang="ru-RU" sz="120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a:latin typeface="Times New Roman"/>
                          <a:ea typeface="Times New Roman"/>
                          <a:cs typeface="Times New Roman"/>
                        </a:rPr>
                        <a:t>Фізика</a:t>
                      </a:r>
                      <a:endParaRPr lang="ru-RU" sz="120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dirty="0" err="1">
                          <a:latin typeface="Times New Roman"/>
                          <a:ea typeface="Times New Roman"/>
                          <a:cs typeface="Times New Roman"/>
                        </a:rPr>
                        <a:t>Хімія</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dirty="0" err="1">
                          <a:latin typeface="Times New Roman"/>
                          <a:ea typeface="Times New Roman"/>
                          <a:cs typeface="Times New Roman"/>
                        </a:rPr>
                        <a:t>Історія</a:t>
                      </a:r>
                      <a:r>
                        <a:rPr lang="ru-RU" sz="1200" b="1" i="1" dirty="0">
                          <a:latin typeface="Times New Roman"/>
                          <a:ea typeface="Times New Roman"/>
                          <a:cs typeface="Times New Roman"/>
                        </a:rPr>
                        <a:t> </a:t>
                      </a:r>
                      <a:r>
                        <a:rPr lang="ru-RU" sz="1200" b="1" i="1" dirty="0" err="1">
                          <a:latin typeface="Times New Roman"/>
                          <a:ea typeface="Times New Roman"/>
                          <a:cs typeface="Times New Roman"/>
                        </a:rPr>
                        <a:t>України</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dirty="0" err="1">
                          <a:latin typeface="Times New Roman"/>
                          <a:ea typeface="Times New Roman"/>
                          <a:cs typeface="Times New Roman"/>
                        </a:rPr>
                        <a:t>Всесвітня</a:t>
                      </a:r>
                      <a:r>
                        <a:rPr lang="ru-RU" sz="1200" b="1" i="1" dirty="0">
                          <a:latin typeface="Times New Roman"/>
                          <a:ea typeface="Times New Roman"/>
                          <a:cs typeface="Times New Roman"/>
                        </a:rPr>
                        <a:t> </a:t>
                      </a:r>
                      <a:r>
                        <a:rPr lang="ru-RU" sz="1200" b="1" i="1" dirty="0" err="1">
                          <a:latin typeface="Times New Roman"/>
                          <a:ea typeface="Times New Roman"/>
                          <a:cs typeface="Times New Roman"/>
                        </a:rPr>
                        <a:t>історія</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a:latin typeface="Times New Roman"/>
                          <a:ea typeface="Times New Roman"/>
                          <a:cs typeface="Times New Roman"/>
                        </a:rPr>
                        <a:t>Правознавство</a:t>
                      </a:r>
                      <a:endParaRPr lang="ru-RU" sz="120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a:latin typeface="Times New Roman"/>
                          <a:ea typeface="Times New Roman"/>
                          <a:cs typeface="Times New Roman"/>
                        </a:rPr>
                        <a:t>Основи здоров</a:t>
                      </a:r>
                      <a:r>
                        <a:rPr lang="he-IL" sz="1200" i="1">
                          <a:solidFill>
                            <a:srgbClr val="000000"/>
                          </a:solidFill>
                          <a:latin typeface="Times New Roman"/>
                          <a:ea typeface="Times New Roman"/>
                          <a:cs typeface="Times New Roman"/>
                        </a:rPr>
                        <a:t>׳</a:t>
                      </a:r>
                      <a:r>
                        <a:rPr lang="ru-RU" sz="1200" b="1" i="1">
                          <a:latin typeface="Times New Roman"/>
                          <a:ea typeface="Times New Roman"/>
                          <a:cs typeface="Times New Roman"/>
                        </a:rPr>
                        <a:t>я</a:t>
                      </a:r>
                      <a:endParaRPr lang="ru-RU" sz="120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dirty="0" err="1">
                          <a:latin typeface="Times New Roman"/>
                          <a:ea typeface="Times New Roman"/>
                          <a:cs typeface="Times New Roman"/>
                        </a:rPr>
                        <a:t>Інформатиа</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dirty="0" err="1">
                          <a:latin typeface="Times New Roman"/>
                          <a:ea typeface="Times New Roman"/>
                          <a:cs typeface="Times New Roman"/>
                        </a:rPr>
                        <a:t>Художня</a:t>
                      </a:r>
                      <a:r>
                        <a:rPr lang="ru-RU" sz="1200" b="1" i="1" dirty="0">
                          <a:latin typeface="Times New Roman"/>
                          <a:ea typeface="Times New Roman"/>
                          <a:cs typeface="Times New Roman"/>
                        </a:rPr>
                        <a:t> культура</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dirty="0" err="1">
                          <a:latin typeface="Times New Roman"/>
                          <a:ea typeface="Times New Roman"/>
                          <a:cs typeface="Times New Roman"/>
                        </a:rPr>
                        <a:t>Література</a:t>
                      </a:r>
                      <a:r>
                        <a:rPr lang="ru-RU" sz="1200" b="1" i="1" dirty="0">
                          <a:latin typeface="Times New Roman"/>
                          <a:ea typeface="Times New Roman"/>
                          <a:cs typeface="Times New Roman"/>
                        </a:rPr>
                        <a:t> </a:t>
                      </a:r>
                      <a:r>
                        <a:rPr lang="ru-RU" sz="1200" b="1" i="1" dirty="0" err="1">
                          <a:latin typeface="Times New Roman"/>
                          <a:ea typeface="Times New Roman"/>
                          <a:cs typeface="Times New Roman"/>
                        </a:rPr>
                        <a:t>Америкм</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dirty="0" err="1">
                          <a:latin typeface="Times New Roman"/>
                          <a:ea typeface="Times New Roman"/>
                          <a:cs typeface="Times New Roman"/>
                        </a:rPr>
                        <a:t>Література</a:t>
                      </a:r>
                      <a:r>
                        <a:rPr lang="ru-RU" sz="1200" b="1" i="1" dirty="0">
                          <a:latin typeface="Times New Roman"/>
                          <a:ea typeface="Times New Roman"/>
                          <a:cs typeface="Times New Roman"/>
                        </a:rPr>
                        <a:t> </a:t>
                      </a:r>
                      <a:r>
                        <a:rPr lang="ru-RU" sz="1200" b="1" i="1" dirty="0" err="1">
                          <a:latin typeface="Times New Roman"/>
                          <a:ea typeface="Times New Roman"/>
                          <a:cs typeface="Times New Roman"/>
                        </a:rPr>
                        <a:t>Англії</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dirty="0" err="1">
                          <a:latin typeface="Times New Roman"/>
                          <a:ea typeface="Times New Roman"/>
                          <a:cs typeface="Times New Roman"/>
                        </a:rPr>
                        <a:t>Країнознавство</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dirty="0" err="1">
                          <a:latin typeface="Times New Roman"/>
                          <a:ea typeface="Times New Roman"/>
                          <a:cs typeface="Times New Roman"/>
                        </a:rPr>
                        <a:t>Ділова</a:t>
                      </a:r>
                      <a:r>
                        <a:rPr lang="ru-RU" sz="1200" b="1" i="1" dirty="0">
                          <a:latin typeface="Times New Roman"/>
                          <a:ea typeface="Times New Roman"/>
                          <a:cs typeface="Times New Roman"/>
                        </a:rPr>
                        <a:t> </a:t>
                      </a:r>
                      <a:r>
                        <a:rPr lang="ru-RU" sz="1200" b="1" i="1" dirty="0" err="1">
                          <a:latin typeface="Times New Roman"/>
                          <a:ea typeface="Times New Roman"/>
                          <a:cs typeface="Times New Roman"/>
                        </a:rPr>
                        <a:t>іноземна</a:t>
                      </a:r>
                      <a:r>
                        <a:rPr lang="ru-RU" sz="1200" b="1" i="1" dirty="0">
                          <a:latin typeface="Times New Roman"/>
                          <a:ea typeface="Times New Roman"/>
                          <a:cs typeface="Times New Roman"/>
                        </a:rPr>
                        <a:t> </a:t>
                      </a:r>
                      <a:r>
                        <a:rPr lang="ru-RU" sz="1200" b="1" i="1" dirty="0" err="1">
                          <a:latin typeface="Times New Roman"/>
                          <a:ea typeface="Times New Roman"/>
                          <a:cs typeface="Times New Roman"/>
                        </a:rPr>
                        <a:t>мова</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dirty="0" err="1">
                          <a:latin typeface="Times New Roman"/>
                          <a:ea typeface="Times New Roman"/>
                          <a:cs typeface="Times New Roman"/>
                        </a:rPr>
                        <a:t>Економіка</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1755" marR="71755">
                        <a:spcAft>
                          <a:spcPts val="0"/>
                        </a:spcAft>
                      </a:pPr>
                      <a:r>
                        <a:rPr lang="ru-RU" sz="1200" b="1" i="1" dirty="0">
                          <a:latin typeface="Times New Roman"/>
                          <a:ea typeface="Times New Roman"/>
                          <a:cs typeface="Times New Roman"/>
                        </a:rPr>
                        <a:t>Людина </a:t>
                      </a:r>
                      <a:r>
                        <a:rPr lang="ru-RU" sz="1200" b="1" i="1" dirty="0" err="1">
                          <a:latin typeface="Times New Roman"/>
                          <a:ea typeface="Times New Roman"/>
                          <a:cs typeface="Times New Roman"/>
                        </a:rPr>
                        <a:t>і</a:t>
                      </a:r>
                      <a:r>
                        <a:rPr lang="ru-RU" sz="1200" b="1" i="1" dirty="0">
                          <a:latin typeface="Times New Roman"/>
                          <a:ea typeface="Times New Roman"/>
                          <a:cs typeface="Times New Roman"/>
                        </a:rPr>
                        <a:t> </a:t>
                      </a:r>
                      <a:r>
                        <a:rPr lang="ru-RU" sz="1200" b="1" i="1" dirty="0" err="1">
                          <a:latin typeface="Times New Roman"/>
                          <a:ea typeface="Times New Roman"/>
                          <a:cs typeface="Times New Roman"/>
                        </a:rPr>
                        <a:t>світ</a:t>
                      </a:r>
                      <a:endParaRPr lang="ru-RU" sz="1200" dirty="0">
                        <a:latin typeface="Times New Roman"/>
                        <a:ea typeface="Times New Roman"/>
                        <a:cs typeface="Times New Roman"/>
                      </a:endParaRPr>
                    </a:p>
                  </a:txBody>
                  <a:tcPr marL="41524" marR="4152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ru-RU"/>
                    </a:p>
                  </a:txBody>
                  <a:tcPr/>
                </a:tc>
              </a:tr>
              <a:tr h="214838">
                <a:tc>
                  <a:txBody>
                    <a:bodyPr/>
                    <a:lstStyle/>
                    <a:p>
                      <a:pPr algn="ctr">
                        <a:spcAft>
                          <a:spcPts val="0"/>
                        </a:spcAft>
                      </a:pPr>
                      <a:r>
                        <a:rPr lang="ru-RU" sz="1200" b="1">
                          <a:latin typeface="Times New Roman"/>
                          <a:ea typeface="Times New Roman"/>
                          <a:cs typeface="Times New Roman"/>
                        </a:rPr>
                        <a:t>5-А</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84</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dirty="0">
                          <a:solidFill>
                            <a:srgbClr val="000000"/>
                          </a:solidFill>
                          <a:latin typeface="Times New Roman"/>
                          <a:ea typeface="Times New Roman"/>
                          <a:cs typeface="Times New Roman"/>
                        </a:rPr>
                        <a:t>67</a:t>
                      </a:r>
                      <a:endParaRPr lang="ru-RU" sz="1200" dirty="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dirty="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73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4838">
                <a:tc>
                  <a:txBody>
                    <a:bodyPr/>
                    <a:lstStyle/>
                    <a:p>
                      <a:pPr algn="ctr">
                        <a:spcAft>
                          <a:spcPts val="0"/>
                        </a:spcAft>
                      </a:pPr>
                      <a:r>
                        <a:rPr lang="ru-RU" sz="1200" b="1">
                          <a:latin typeface="Times New Roman"/>
                          <a:ea typeface="Times New Roman"/>
                          <a:cs typeface="Times New Roman"/>
                        </a:rPr>
                        <a:t>5-Б</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67</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77</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64</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dirty="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dirty="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72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4838">
                <a:tc>
                  <a:txBody>
                    <a:bodyPr/>
                    <a:lstStyle/>
                    <a:p>
                      <a:pPr algn="ctr">
                        <a:spcAft>
                          <a:spcPts val="0"/>
                        </a:spcAft>
                      </a:pPr>
                      <a:r>
                        <a:rPr lang="ru-RU" sz="1200" b="1">
                          <a:latin typeface="Times New Roman"/>
                          <a:ea typeface="Times New Roman"/>
                          <a:cs typeface="Times New Roman"/>
                        </a:rPr>
                        <a:t>5-В</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90</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r>
                        <a:rPr lang="ru-RU" sz="1200">
                          <a:solidFill>
                            <a:srgbClr val="000000"/>
                          </a:solidFill>
                          <a:latin typeface="Times New Roman"/>
                          <a:ea typeface="Times New Roman"/>
                          <a:cs typeface="Times New Roman"/>
                        </a:rPr>
                        <a:t>94</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r>
                        <a:rPr lang="ru-RU" sz="1200">
                          <a:solidFill>
                            <a:srgbClr val="000000"/>
                          </a:solidFill>
                          <a:latin typeface="Times New Roman"/>
                          <a:ea typeface="Times New Roman"/>
                          <a:cs typeface="Times New Roman"/>
                        </a:rPr>
                        <a:t>70</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80</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67</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dirty="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74</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dirty="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77</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4838">
                <a:tc>
                  <a:txBody>
                    <a:bodyPr/>
                    <a:lstStyle/>
                    <a:p>
                      <a:pPr algn="ctr">
                        <a:spcAft>
                          <a:spcPts val="0"/>
                        </a:spcAft>
                      </a:pPr>
                      <a:r>
                        <a:rPr lang="ru-RU" sz="1200" b="1">
                          <a:latin typeface="Times New Roman"/>
                          <a:ea typeface="Times New Roman"/>
                          <a:cs typeface="Times New Roman"/>
                        </a:rPr>
                        <a:t>6-А</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77</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dirty="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74</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72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4838">
                <a:tc>
                  <a:txBody>
                    <a:bodyPr/>
                    <a:lstStyle/>
                    <a:p>
                      <a:pPr algn="ctr">
                        <a:spcAft>
                          <a:spcPts val="0"/>
                        </a:spcAft>
                      </a:pPr>
                      <a:r>
                        <a:rPr lang="ru-RU" sz="1200" b="1">
                          <a:latin typeface="Times New Roman"/>
                          <a:ea typeface="Times New Roman"/>
                          <a:cs typeface="Times New Roman"/>
                        </a:rPr>
                        <a:t>6-Б</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67</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54</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70</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65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4838">
                <a:tc>
                  <a:txBody>
                    <a:bodyPr/>
                    <a:lstStyle/>
                    <a:p>
                      <a:pPr algn="ctr">
                        <a:spcAft>
                          <a:spcPts val="0"/>
                        </a:spcAft>
                      </a:pPr>
                      <a:r>
                        <a:rPr lang="ru-RU" sz="1200" b="1">
                          <a:latin typeface="Times New Roman"/>
                          <a:ea typeface="Times New Roman"/>
                          <a:cs typeface="Times New Roman"/>
                        </a:rPr>
                        <a:t>7-А</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57</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67</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74</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67</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dirty="0">
                          <a:solidFill>
                            <a:srgbClr val="000000"/>
                          </a:solidFill>
                          <a:latin typeface="Times New Roman"/>
                          <a:ea typeface="Times New Roman"/>
                          <a:cs typeface="Times New Roman"/>
                        </a:rPr>
                        <a:t>74</a:t>
                      </a:r>
                      <a:endParaRPr lang="ru-RU" sz="1200" dirty="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dirty="0">
                          <a:solidFill>
                            <a:srgbClr val="000000"/>
                          </a:solidFill>
                          <a:latin typeface="Times New Roman"/>
                          <a:ea typeface="Times New Roman"/>
                          <a:cs typeface="Times New Roman"/>
                        </a:rPr>
                        <a:t>68</a:t>
                      </a:r>
                      <a:endParaRPr lang="ru-RU" sz="1200" dirty="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4838">
                <a:tc>
                  <a:txBody>
                    <a:bodyPr/>
                    <a:lstStyle/>
                    <a:p>
                      <a:pPr algn="ctr">
                        <a:spcAft>
                          <a:spcPts val="0"/>
                        </a:spcAft>
                      </a:pPr>
                      <a:r>
                        <a:rPr lang="ru-RU" sz="1200" b="1">
                          <a:latin typeface="Times New Roman"/>
                          <a:ea typeface="Times New Roman"/>
                          <a:cs typeface="Times New Roman"/>
                        </a:rPr>
                        <a:t>7-Б</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70</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70</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50</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gn="ctr">
                        <a:spcAft>
                          <a:spcPts val="0"/>
                        </a:spcAft>
                      </a:pPr>
                      <a:r>
                        <a:rPr lang="ru-RU" sz="1200">
                          <a:solidFill>
                            <a:srgbClr val="000000"/>
                          </a:solidFill>
                          <a:latin typeface="Times New Roman"/>
                          <a:ea typeface="Times New Roman"/>
                          <a:cs typeface="Times New Roman"/>
                        </a:rPr>
                        <a:t>53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64</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dirty="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63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4838">
                <a:tc>
                  <a:txBody>
                    <a:bodyPr/>
                    <a:lstStyle/>
                    <a:p>
                      <a:pPr algn="ctr">
                        <a:spcAft>
                          <a:spcPts val="0"/>
                        </a:spcAft>
                      </a:pPr>
                      <a:r>
                        <a:rPr lang="ru-RU" sz="1200" b="1">
                          <a:latin typeface="Times New Roman"/>
                          <a:ea typeface="Times New Roman"/>
                          <a:cs typeface="Times New Roman"/>
                        </a:rPr>
                        <a:t>8-А</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gn="ctr">
                        <a:spcAft>
                          <a:spcPts val="0"/>
                        </a:spcAft>
                      </a:pPr>
                      <a:r>
                        <a:rPr lang="ru-RU" sz="1200">
                          <a:solidFill>
                            <a:srgbClr val="000000"/>
                          </a:solidFill>
                          <a:latin typeface="Times New Roman"/>
                          <a:ea typeface="Times New Roman"/>
                          <a:cs typeface="Times New Roman"/>
                        </a:rPr>
                        <a:t>72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gn="ctr">
                        <a:spcAft>
                          <a:spcPts val="0"/>
                        </a:spcAft>
                      </a:pPr>
                      <a:r>
                        <a:rPr lang="ru-RU" sz="1200">
                          <a:solidFill>
                            <a:srgbClr val="000000"/>
                          </a:solidFill>
                          <a:latin typeface="Times New Roman"/>
                          <a:ea typeface="Times New Roman"/>
                          <a:cs typeface="Times New Roman"/>
                        </a:rPr>
                        <a:t>54</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60</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dirty="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61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4838">
                <a:tc>
                  <a:txBody>
                    <a:bodyPr/>
                    <a:lstStyle/>
                    <a:p>
                      <a:pPr algn="ctr">
                        <a:spcAft>
                          <a:spcPts val="0"/>
                        </a:spcAft>
                      </a:pPr>
                      <a:r>
                        <a:rPr lang="ru-RU" sz="1200" b="1">
                          <a:latin typeface="Times New Roman"/>
                          <a:ea typeface="Times New Roman"/>
                          <a:cs typeface="Times New Roman"/>
                        </a:rPr>
                        <a:t>8-Б</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67</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gn="ctr">
                        <a:spcAft>
                          <a:spcPts val="0"/>
                        </a:spcAft>
                      </a:pPr>
                      <a:r>
                        <a:rPr lang="ru-RU" sz="1200">
                          <a:solidFill>
                            <a:srgbClr val="000000"/>
                          </a:solidFill>
                          <a:latin typeface="Times New Roman"/>
                          <a:ea typeface="Times New Roman"/>
                          <a:cs typeface="Times New Roman"/>
                        </a:rPr>
                        <a:t>84</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57</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66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4838">
                <a:tc>
                  <a:txBody>
                    <a:bodyPr/>
                    <a:lstStyle/>
                    <a:p>
                      <a:pPr algn="ctr">
                        <a:spcAft>
                          <a:spcPts val="0"/>
                        </a:spcAft>
                      </a:pPr>
                      <a:r>
                        <a:rPr lang="ru-RU" sz="1200" b="1">
                          <a:latin typeface="Times New Roman"/>
                          <a:ea typeface="Times New Roman"/>
                          <a:cs typeface="Times New Roman"/>
                        </a:rPr>
                        <a:t>8-В</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67</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67</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46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gn="ctr">
                        <a:spcAft>
                          <a:spcPts val="0"/>
                        </a:spcAft>
                      </a:pPr>
                      <a:r>
                        <a:rPr lang="ru-RU" sz="1200">
                          <a:solidFill>
                            <a:srgbClr val="000000"/>
                          </a:solidFill>
                          <a:latin typeface="Times New Roman"/>
                          <a:ea typeface="Times New Roman"/>
                          <a:cs typeface="Times New Roman"/>
                        </a:rPr>
                        <a:t>42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46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gn="ctr">
                        <a:spcAft>
                          <a:spcPts val="0"/>
                        </a:spcAft>
                      </a:pPr>
                      <a:r>
                        <a:rPr lang="ru-RU" sz="1200">
                          <a:solidFill>
                            <a:srgbClr val="000000"/>
                          </a:solidFill>
                          <a:latin typeface="Times New Roman"/>
                          <a:ea typeface="Times New Roman"/>
                          <a:cs typeface="Times New Roman"/>
                        </a:rPr>
                        <a:t>72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dirty="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64</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4838">
                <a:tc>
                  <a:txBody>
                    <a:bodyPr/>
                    <a:lstStyle/>
                    <a:p>
                      <a:pPr algn="ctr">
                        <a:spcAft>
                          <a:spcPts val="0"/>
                        </a:spcAft>
                      </a:pPr>
                      <a:r>
                        <a:rPr lang="ru-RU" sz="1200" b="1">
                          <a:latin typeface="Times New Roman"/>
                          <a:ea typeface="Times New Roman"/>
                          <a:cs typeface="Times New Roman"/>
                        </a:rPr>
                        <a:t>9-А</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70</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60</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60</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57</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74</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66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4838">
                <a:tc>
                  <a:txBody>
                    <a:bodyPr/>
                    <a:lstStyle/>
                    <a:p>
                      <a:pPr algn="ctr">
                        <a:spcAft>
                          <a:spcPts val="0"/>
                        </a:spcAft>
                      </a:pPr>
                      <a:r>
                        <a:rPr lang="ru-RU" sz="1200" b="1">
                          <a:latin typeface="Times New Roman"/>
                          <a:ea typeface="Times New Roman"/>
                          <a:cs typeface="Times New Roman"/>
                        </a:rPr>
                        <a:t>9-Б</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67</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84</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43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77</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67</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dirty="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68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4838">
                <a:tc>
                  <a:txBody>
                    <a:bodyPr/>
                    <a:lstStyle/>
                    <a:p>
                      <a:pPr algn="ctr">
                        <a:spcAft>
                          <a:spcPts val="0"/>
                        </a:spcAft>
                      </a:pPr>
                      <a:r>
                        <a:rPr lang="ru-RU" sz="1200" b="1">
                          <a:latin typeface="Times New Roman"/>
                          <a:ea typeface="Times New Roman"/>
                          <a:cs typeface="Times New Roman"/>
                        </a:rPr>
                        <a:t>10-А</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80</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r>
                        <a:rPr lang="ru-RU" sz="1200">
                          <a:solidFill>
                            <a:srgbClr val="000000"/>
                          </a:solidFill>
                          <a:latin typeface="Times New Roman"/>
                          <a:ea typeface="Times New Roman"/>
                          <a:cs typeface="Times New Roman"/>
                        </a:rPr>
                        <a:t>82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80</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80</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dirty="0">
                          <a:solidFill>
                            <a:srgbClr val="000000"/>
                          </a:solidFill>
                          <a:latin typeface="Times New Roman"/>
                          <a:ea typeface="Times New Roman"/>
                          <a:cs typeface="Times New Roman"/>
                        </a:rPr>
                        <a:t>79</a:t>
                      </a:r>
                      <a:endParaRPr lang="ru-RU" sz="1200" dirty="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77</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4838">
                <a:tc>
                  <a:txBody>
                    <a:bodyPr/>
                    <a:lstStyle/>
                    <a:p>
                      <a:pPr algn="ctr">
                        <a:spcAft>
                          <a:spcPts val="0"/>
                        </a:spcAft>
                      </a:pPr>
                      <a:r>
                        <a:rPr lang="ru-RU" sz="1200" b="1">
                          <a:latin typeface="Times New Roman"/>
                          <a:ea typeface="Times New Roman"/>
                          <a:cs typeface="Times New Roman"/>
                        </a:rPr>
                        <a:t>10-Б</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74</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70</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gn="ctr">
                        <a:spcAft>
                          <a:spcPts val="0"/>
                        </a:spcAft>
                      </a:pPr>
                      <a:r>
                        <a:rPr lang="ru-RU" sz="1200">
                          <a:solidFill>
                            <a:srgbClr val="000000"/>
                          </a:solidFill>
                          <a:latin typeface="Times New Roman"/>
                          <a:ea typeface="Times New Roman"/>
                          <a:cs typeface="Times New Roman"/>
                        </a:rPr>
                        <a:t>51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gn="ctr">
                        <a:spcAft>
                          <a:spcPts val="0"/>
                        </a:spcAft>
                      </a:pPr>
                      <a:r>
                        <a:rPr lang="ru-RU" sz="1200">
                          <a:solidFill>
                            <a:srgbClr val="000000"/>
                          </a:solidFill>
                          <a:latin typeface="Times New Roman"/>
                          <a:ea typeface="Times New Roman"/>
                          <a:cs typeface="Times New Roman"/>
                        </a:rPr>
                        <a:t>56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63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4838">
                <a:tc>
                  <a:txBody>
                    <a:bodyPr/>
                    <a:lstStyle/>
                    <a:p>
                      <a:pPr algn="ctr">
                        <a:spcAft>
                          <a:spcPts val="0"/>
                        </a:spcAft>
                      </a:pPr>
                      <a:r>
                        <a:rPr lang="ru-RU" sz="1200" b="1">
                          <a:latin typeface="Times New Roman"/>
                          <a:ea typeface="Times New Roman"/>
                          <a:cs typeface="Times New Roman"/>
                        </a:rPr>
                        <a:t>11-А</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r>
                        <a:rPr lang="ru-RU" sz="1200">
                          <a:solidFill>
                            <a:srgbClr val="000000"/>
                          </a:solidFill>
                          <a:latin typeface="Times New Roman"/>
                          <a:ea typeface="Times New Roman"/>
                          <a:cs typeface="Times New Roman"/>
                        </a:rPr>
                        <a:t>91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r>
                        <a:rPr lang="ru-RU" sz="1200">
                          <a:solidFill>
                            <a:srgbClr val="000000"/>
                          </a:solidFill>
                          <a:latin typeface="Times New Roman"/>
                          <a:ea typeface="Times New Roman"/>
                          <a:cs typeface="Times New Roman"/>
                        </a:rPr>
                        <a:t>89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r>
                        <a:rPr lang="ru-RU" sz="1200">
                          <a:solidFill>
                            <a:srgbClr val="000000"/>
                          </a:solidFill>
                          <a:latin typeface="Times New Roman"/>
                          <a:ea typeface="Times New Roman"/>
                          <a:cs typeface="Times New Roman"/>
                        </a:rPr>
                        <a:t>86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90</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92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91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r>
                        <a:rPr lang="ru-RU" sz="1200">
                          <a:solidFill>
                            <a:srgbClr val="000000"/>
                          </a:solidFill>
                          <a:latin typeface="Times New Roman"/>
                          <a:ea typeface="Times New Roman"/>
                          <a:cs typeface="Times New Roman"/>
                        </a:rPr>
                        <a:t>89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91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r>
                        <a:rPr lang="ru-RU" sz="1200">
                          <a:solidFill>
                            <a:srgbClr val="000000"/>
                          </a:solidFill>
                          <a:latin typeface="Times New Roman"/>
                          <a:ea typeface="Times New Roman"/>
                          <a:cs typeface="Times New Roman"/>
                        </a:rPr>
                        <a:t>75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87</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r>
                        <a:rPr lang="ru-RU" sz="1200">
                          <a:solidFill>
                            <a:srgbClr val="000000"/>
                          </a:solidFill>
                          <a:latin typeface="Times New Roman"/>
                          <a:ea typeface="Times New Roman"/>
                          <a:cs typeface="Times New Roman"/>
                        </a:rPr>
                        <a:t>98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r>
                        <a:rPr lang="ru-RU" sz="1200">
                          <a:solidFill>
                            <a:srgbClr val="000000"/>
                          </a:solidFill>
                          <a:latin typeface="Times New Roman"/>
                          <a:ea typeface="Times New Roman"/>
                          <a:cs typeface="Times New Roman"/>
                        </a:rPr>
                        <a:t>93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91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r>
                        <a:rPr lang="ru-RU" sz="1200">
                          <a:solidFill>
                            <a:srgbClr val="000000"/>
                          </a:solidFill>
                          <a:latin typeface="Times New Roman"/>
                          <a:ea typeface="Times New Roman"/>
                          <a:cs typeface="Times New Roman"/>
                        </a:rPr>
                        <a:t>98</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r>
                        <a:rPr lang="ru-RU" sz="1200" b="1">
                          <a:solidFill>
                            <a:srgbClr val="000000"/>
                          </a:solidFill>
                          <a:latin typeface="Times New Roman"/>
                          <a:ea typeface="Times New Roman"/>
                          <a:cs typeface="Times New Roman"/>
                        </a:rPr>
                        <a:t>89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07882">
                <a:tc>
                  <a:txBody>
                    <a:bodyPr/>
                    <a:lstStyle/>
                    <a:p>
                      <a:pPr algn="ctr">
                        <a:spcAft>
                          <a:spcPts val="0"/>
                        </a:spcAft>
                      </a:pPr>
                      <a:r>
                        <a:rPr lang="ru-RU" sz="1200" b="1">
                          <a:latin typeface="Times New Roman"/>
                          <a:ea typeface="Times New Roman"/>
                          <a:cs typeface="Times New Roman"/>
                        </a:rPr>
                        <a:t>11-Б</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95</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r>
                        <a:rPr lang="ru-RU" sz="1200">
                          <a:solidFill>
                            <a:srgbClr val="000000"/>
                          </a:solidFill>
                          <a:latin typeface="Times New Roman"/>
                          <a:ea typeface="Times New Roman"/>
                          <a:cs typeface="Times New Roman"/>
                        </a:rPr>
                        <a:t>93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r>
                        <a:rPr lang="ru-RU" sz="1200">
                          <a:solidFill>
                            <a:srgbClr val="000000"/>
                          </a:solidFill>
                          <a:latin typeface="Times New Roman"/>
                          <a:ea typeface="Times New Roman"/>
                          <a:cs typeface="Times New Roman"/>
                        </a:rPr>
                        <a:t>83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94</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74</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87</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100</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r>
                        <a:rPr lang="ru-RU" sz="1200">
                          <a:solidFill>
                            <a:srgbClr val="000000"/>
                          </a:solidFill>
                          <a:latin typeface="Times New Roman"/>
                          <a:ea typeface="Times New Roman"/>
                          <a:cs typeface="Times New Roman"/>
                        </a:rPr>
                        <a:t>87</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79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86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90</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r>
                        <a:rPr lang="ru-RU" sz="1200" dirty="0">
                          <a:solidFill>
                            <a:srgbClr val="000000"/>
                          </a:solidFill>
                          <a:latin typeface="Times New Roman"/>
                          <a:ea typeface="Times New Roman"/>
                          <a:cs typeface="Times New Roman"/>
                        </a:rPr>
                        <a:t>96</a:t>
                      </a:r>
                      <a:endParaRPr lang="ru-RU" sz="1200" dirty="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tc>
                  <a:txBody>
                    <a:bodyPr/>
                    <a:lstStyle/>
                    <a:p>
                      <a:pPr algn="ctr">
                        <a:spcAft>
                          <a:spcPts val="0"/>
                        </a:spcAft>
                      </a:pPr>
                      <a:r>
                        <a:rPr lang="ru-RU" sz="1200" b="1">
                          <a:solidFill>
                            <a:srgbClr val="000000"/>
                          </a:solidFill>
                          <a:latin typeface="Times New Roman"/>
                          <a:ea typeface="Times New Roman"/>
                          <a:cs typeface="Times New Roman"/>
                        </a:rPr>
                        <a:t>87</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4838">
                <a:tc>
                  <a:txBody>
                    <a:bodyPr/>
                    <a:lstStyle/>
                    <a:p>
                      <a:pPr algn="ctr">
                        <a:spcAft>
                          <a:spcPts val="0"/>
                        </a:spcAft>
                      </a:pPr>
                      <a:r>
                        <a:rPr lang="ru-RU" sz="1200" b="1">
                          <a:latin typeface="Times New Roman"/>
                          <a:ea typeface="Times New Roman"/>
                          <a:cs typeface="Times New Roman"/>
                        </a:rPr>
                        <a:t>11-В</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49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gn="ctr">
                        <a:spcAft>
                          <a:spcPts val="0"/>
                        </a:spcAft>
                      </a:pPr>
                      <a:r>
                        <a:rPr lang="ru-RU" sz="1200">
                          <a:solidFill>
                            <a:srgbClr val="000000"/>
                          </a:solidFill>
                          <a:latin typeface="Times New Roman"/>
                          <a:ea typeface="Times New Roman"/>
                          <a:cs typeface="Times New Roman"/>
                        </a:rPr>
                        <a:t>66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60</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52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36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gn="ctr">
                        <a:spcAft>
                          <a:spcPts val="0"/>
                        </a:spcAft>
                      </a:pPr>
                      <a:r>
                        <a:rPr lang="ru-RU" sz="1200">
                          <a:solidFill>
                            <a:srgbClr val="000000"/>
                          </a:solidFill>
                          <a:latin typeface="Times New Roman"/>
                          <a:ea typeface="Times New Roman"/>
                          <a:cs typeface="Times New Roman"/>
                        </a:rPr>
                        <a:t>36</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49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gn="ctr">
                        <a:spcAft>
                          <a:spcPts val="0"/>
                        </a:spcAft>
                      </a:pPr>
                      <a:r>
                        <a:rPr lang="ru-RU" sz="1200">
                          <a:solidFill>
                            <a:srgbClr val="000000"/>
                          </a:solidFill>
                          <a:latin typeface="Times New Roman"/>
                          <a:ea typeface="Times New Roman"/>
                          <a:cs typeface="Times New Roman"/>
                        </a:rPr>
                        <a:t>43</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gn="ctr">
                        <a:spcAft>
                          <a:spcPts val="0"/>
                        </a:spcAft>
                      </a:pPr>
                      <a:r>
                        <a:rPr lang="ru-RU" sz="1200">
                          <a:solidFill>
                            <a:srgbClr val="000000"/>
                          </a:solidFill>
                          <a:latin typeface="Times New Roman"/>
                          <a:ea typeface="Times New Roman"/>
                          <a:cs typeface="Times New Roman"/>
                        </a:rPr>
                        <a:t>42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gn="ctr">
                        <a:spcAft>
                          <a:spcPts val="0"/>
                        </a:spcAft>
                      </a:pPr>
                      <a:r>
                        <a:rPr lang="ru-RU" sz="1200">
                          <a:solidFill>
                            <a:srgbClr val="000000"/>
                          </a:solidFill>
                          <a:latin typeface="Times New Roman"/>
                          <a:ea typeface="Times New Roman"/>
                          <a:cs typeface="Times New Roman"/>
                        </a:rPr>
                        <a:t>51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gn="ctr">
                        <a:spcAft>
                          <a:spcPts val="0"/>
                        </a:spcAft>
                      </a:pPr>
                      <a:r>
                        <a:rPr lang="ru-RU" sz="1200">
                          <a:solidFill>
                            <a:srgbClr val="000000"/>
                          </a:solidFill>
                          <a:latin typeface="Times New Roman"/>
                          <a:ea typeface="Times New Roman"/>
                          <a:cs typeface="Times New Roman"/>
                        </a:rPr>
                        <a:t>52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41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gn="ctr">
                        <a:spcAft>
                          <a:spcPts val="0"/>
                        </a:spcAft>
                      </a:pPr>
                      <a:r>
                        <a:rPr lang="ru-RU" sz="1200">
                          <a:solidFill>
                            <a:srgbClr val="000000"/>
                          </a:solidFill>
                          <a:latin typeface="Times New Roman"/>
                          <a:ea typeface="Times New Roman"/>
                          <a:cs typeface="Times New Roman"/>
                        </a:rPr>
                        <a:t>72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en-US"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ru-RU" sz="1200">
                        <a:solidFill>
                          <a:srgbClr val="000000"/>
                        </a:solidFill>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a:solidFill>
                            <a:srgbClr val="000000"/>
                          </a:solidFill>
                          <a:latin typeface="Times New Roman"/>
                          <a:ea typeface="Times New Roman"/>
                          <a:cs typeface="Times New Roman"/>
                        </a:rPr>
                        <a:t>49</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gn="ctr">
                        <a:spcAft>
                          <a:spcPts val="0"/>
                        </a:spcAft>
                      </a:pPr>
                      <a:r>
                        <a:rPr lang="ru-RU" sz="1200">
                          <a:solidFill>
                            <a:srgbClr val="000000"/>
                          </a:solidFill>
                          <a:latin typeface="Times New Roman"/>
                          <a:ea typeface="Times New Roman"/>
                          <a:cs typeface="Times New Roman"/>
                        </a:rPr>
                        <a:t>72</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51</a:t>
                      </a:r>
                      <a:endParaRPr lang="ru-RU" sz="1200">
                        <a:latin typeface="Times New Roman"/>
                        <a:ea typeface="Times New Roman"/>
                        <a:cs typeface="Times New Roman"/>
                      </a:endParaRPr>
                    </a:p>
                  </a:txBody>
                  <a:tcPr marL="41524" marR="4152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48376">
                <a:tc>
                  <a:txBody>
                    <a:bodyPr/>
                    <a:lstStyle/>
                    <a:p>
                      <a:pPr>
                        <a:spcAft>
                          <a:spcPts val="0"/>
                        </a:spcAft>
                      </a:pPr>
                      <a:r>
                        <a:rPr lang="ru-RU" sz="1200" b="1">
                          <a:latin typeface="Times New Roman"/>
                          <a:ea typeface="Times New Roman"/>
                          <a:cs typeface="Times New Roman"/>
                        </a:rPr>
                        <a:t>Середній бал</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ru-RU" sz="1200" b="1">
                          <a:solidFill>
                            <a:srgbClr val="000000"/>
                          </a:solidFill>
                          <a:latin typeface="Times New Roman"/>
                          <a:ea typeface="Times New Roman"/>
                          <a:cs typeface="Times New Roman"/>
                        </a:rPr>
                        <a:t>68</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75</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73</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67</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71</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78</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75</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87</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62</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59</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58</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70</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70</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70</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58</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62</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85</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73</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79</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70</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72</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85</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90</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66</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75</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79</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77</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200" b="1">
                          <a:solidFill>
                            <a:srgbClr val="000000"/>
                          </a:solidFill>
                          <a:latin typeface="Times New Roman"/>
                          <a:ea typeface="Times New Roman"/>
                          <a:cs typeface="Times New Roman"/>
                        </a:rPr>
                        <a:t>89</a:t>
                      </a:r>
                      <a:endParaRPr lang="ru-RU" sz="1200">
                        <a:latin typeface="Times New Roman"/>
                        <a:ea typeface="Times New Roman"/>
                        <a:cs typeface="Times New Roman"/>
                      </a:endParaRPr>
                    </a:p>
                  </a:txBody>
                  <a:tcPr marL="41524" marR="41524"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ru-RU" sz="1200" dirty="0">
                          <a:solidFill>
                            <a:srgbClr val="000000"/>
                          </a:solidFill>
                          <a:latin typeface="Times New Roman"/>
                          <a:ea typeface="Times New Roman"/>
                          <a:cs typeface="Times New Roman"/>
                        </a:rPr>
                        <a:t> </a:t>
                      </a:r>
                      <a:endParaRPr lang="ru-RU" sz="1200" dirty="0">
                        <a:latin typeface="Times New Roman"/>
                        <a:ea typeface="Times New Roman"/>
                        <a:cs typeface="Times New Roman"/>
                      </a:endParaRPr>
                    </a:p>
                  </a:txBody>
                  <a:tcPr marL="41524" marR="41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bl>
          </a:graphicData>
        </a:graphic>
      </p:graphicFrame>
      <p:pic>
        <p:nvPicPr>
          <p:cNvPr id="77826" name="Picture 2" descr="E:\АТЕСТАЦІЯ\до атестації\чіс.jpeg"/>
          <p:cNvPicPr>
            <a:picLocks noChangeAspect="1" noChangeArrowheads="1"/>
          </p:cNvPicPr>
          <p:nvPr/>
        </p:nvPicPr>
        <p:blipFill>
          <a:blip r:embed="rId2" cstate="print"/>
          <a:srcRect/>
          <a:stretch>
            <a:fillRect/>
          </a:stretch>
        </p:blipFill>
        <p:spPr bwMode="auto">
          <a:xfrm>
            <a:off x="7524328" y="3501008"/>
            <a:ext cx="936105" cy="936106"/>
          </a:xfrm>
          <a:prstGeom prst="rect">
            <a:avLst/>
          </a:prstGeom>
          <a:noFill/>
        </p:spPr>
      </p:pic>
    </p:spTree>
  </p:cSld>
  <p:clrMapOvr>
    <a:masterClrMapping/>
  </p:clrMapOvr>
  <p:transition>
    <p:strips dir="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D:\Pictures\З ФОТIКА\зустріч маминих випускників 5 років\P2037135.JPG"/>
          <p:cNvPicPr>
            <a:picLocks noChangeAspect="1" noChangeArrowheads="1"/>
          </p:cNvPicPr>
          <p:nvPr/>
        </p:nvPicPr>
        <p:blipFill>
          <a:blip r:embed="rId3" cstate="print"/>
          <a:srcRect/>
          <a:stretch>
            <a:fillRect/>
          </a:stretch>
        </p:blipFill>
        <p:spPr bwMode="auto">
          <a:xfrm>
            <a:off x="179512" y="188640"/>
            <a:ext cx="8784976" cy="6336704"/>
          </a:xfrm>
          <a:prstGeom prst="rect">
            <a:avLst/>
          </a:prstGeom>
          <a:noFill/>
          <a:ln w="57150">
            <a:solidFill>
              <a:schemeClr val="accent2">
                <a:lumMod val="75000"/>
              </a:schemeClr>
            </a:solidFill>
          </a:ln>
        </p:spPr>
      </p:pic>
      <p:pic>
        <p:nvPicPr>
          <p:cNvPr id="132099" name="Picture 3" descr="E:\АТЕСТАЦІЯ\до атестації\тотот.jpeg"/>
          <p:cNvPicPr>
            <a:picLocks noChangeAspect="1" noChangeArrowheads="1"/>
          </p:cNvPicPr>
          <p:nvPr/>
        </p:nvPicPr>
        <p:blipFill>
          <a:blip r:embed="rId4" cstate="print"/>
          <a:srcRect/>
          <a:stretch>
            <a:fillRect/>
          </a:stretch>
        </p:blipFill>
        <p:spPr bwMode="auto">
          <a:xfrm>
            <a:off x="7236296" y="332656"/>
            <a:ext cx="1691680" cy="1691680"/>
          </a:xfrm>
          <a:prstGeom prst="rect">
            <a:avLst/>
          </a:prstGeom>
          <a:noFill/>
          <a:ln w="38100">
            <a:solidFill>
              <a:schemeClr val="accent2">
                <a:lumMod val="75000"/>
              </a:schemeClr>
            </a:solidFill>
          </a:ln>
        </p:spPr>
      </p:pic>
      <p:pic>
        <p:nvPicPr>
          <p:cNvPr id="132101" name="Picture 5" descr="E:\АТЕСТАЦІЯ\до атестації\тролд.jpeg"/>
          <p:cNvPicPr>
            <a:picLocks noChangeAspect="1" noChangeArrowheads="1"/>
          </p:cNvPicPr>
          <p:nvPr/>
        </p:nvPicPr>
        <p:blipFill>
          <a:blip r:embed="rId5" cstate="print"/>
          <a:srcRect/>
          <a:stretch>
            <a:fillRect/>
          </a:stretch>
        </p:blipFill>
        <p:spPr bwMode="auto">
          <a:xfrm rot="10800000">
            <a:off x="4355975" y="5805264"/>
            <a:ext cx="2259335" cy="1052736"/>
          </a:xfrm>
          <a:prstGeom prst="rect">
            <a:avLst/>
          </a:prstGeom>
          <a:noFill/>
        </p:spPr>
      </p:pic>
      <p:pic>
        <p:nvPicPr>
          <p:cNvPr id="132102" name="Picture 6" descr="E:\АТЕСТАЦІЯ\до атестації\тролд.jpeg"/>
          <p:cNvPicPr>
            <a:picLocks noChangeAspect="1" noChangeArrowheads="1"/>
          </p:cNvPicPr>
          <p:nvPr/>
        </p:nvPicPr>
        <p:blipFill>
          <a:blip r:embed="rId5" cstate="print"/>
          <a:srcRect/>
          <a:stretch>
            <a:fillRect/>
          </a:stretch>
        </p:blipFill>
        <p:spPr bwMode="auto">
          <a:xfrm>
            <a:off x="6588224" y="5805264"/>
            <a:ext cx="2555776" cy="1052736"/>
          </a:xfrm>
          <a:prstGeom prst="rect">
            <a:avLst/>
          </a:prstGeom>
          <a:noFill/>
        </p:spPr>
      </p:pic>
      <p:pic>
        <p:nvPicPr>
          <p:cNvPr id="132103" name="Picture 7" descr="E:\АТЕСТАЦІЯ\до атестації\тролд.jpeg"/>
          <p:cNvPicPr>
            <a:picLocks noChangeAspect="1" noChangeArrowheads="1"/>
          </p:cNvPicPr>
          <p:nvPr/>
        </p:nvPicPr>
        <p:blipFill>
          <a:blip r:embed="rId5" cstate="print"/>
          <a:srcRect/>
          <a:stretch>
            <a:fillRect/>
          </a:stretch>
        </p:blipFill>
        <p:spPr bwMode="auto">
          <a:xfrm>
            <a:off x="0" y="5805264"/>
            <a:ext cx="2267744" cy="1052736"/>
          </a:xfrm>
          <a:prstGeom prst="rect">
            <a:avLst/>
          </a:prstGeom>
          <a:noFill/>
        </p:spPr>
      </p:pic>
      <p:pic>
        <p:nvPicPr>
          <p:cNvPr id="132104" name="Picture 8" descr="E:\АТЕСТАЦІЯ\до атестації\тролд.jpeg"/>
          <p:cNvPicPr>
            <a:picLocks noChangeAspect="1" noChangeArrowheads="1"/>
          </p:cNvPicPr>
          <p:nvPr/>
        </p:nvPicPr>
        <p:blipFill>
          <a:blip r:embed="rId5" cstate="print"/>
          <a:srcRect/>
          <a:stretch>
            <a:fillRect/>
          </a:stretch>
        </p:blipFill>
        <p:spPr bwMode="auto">
          <a:xfrm>
            <a:off x="2267744" y="5805264"/>
            <a:ext cx="2088232" cy="1052736"/>
          </a:xfrm>
          <a:prstGeom prst="rect">
            <a:avLst/>
          </a:prstGeom>
          <a:noFill/>
        </p:spPr>
      </p:pic>
    </p:spTree>
  </p:cSld>
  <p:clrMapOvr>
    <a:masterClrMapping/>
  </p:clrMapOvr>
  <p:transition>
    <p:strips dir="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251520" y="908720"/>
          <a:ext cx="8784976" cy="5760638"/>
        </p:xfrm>
        <a:graphic>
          <a:graphicData uri="http://schemas.openxmlformats.org/drawingml/2006/table">
            <a:tbl>
              <a:tblPr/>
              <a:tblGrid>
                <a:gridCol w="648751"/>
                <a:gridCol w="2396062"/>
                <a:gridCol w="1198031"/>
                <a:gridCol w="848569"/>
                <a:gridCol w="848569"/>
                <a:gridCol w="848569"/>
                <a:gridCol w="848569"/>
                <a:gridCol w="1147856"/>
              </a:tblGrid>
              <a:tr h="648792">
                <a:tc>
                  <a:txBody>
                    <a:bodyPr/>
                    <a:lstStyle/>
                    <a:p>
                      <a:pPr>
                        <a:spcAft>
                          <a:spcPts val="0"/>
                        </a:spcAft>
                      </a:pPr>
                      <a:r>
                        <a:rPr lang="uk-UA" sz="1600" dirty="0">
                          <a:solidFill>
                            <a:srgbClr val="000000"/>
                          </a:solidFill>
                          <a:latin typeface="Times New Roman"/>
                          <a:ea typeface="Times New Roman"/>
                          <a:cs typeface="Times New Roman"/>
                        </a:rPr>
                        <a:t>№ з/п</a:t>
                      </a:r>
                      <a:endParaRPr lang="ru-RU" sz="1600" dirty="0">
                        <a:latin typeface="Times New Roman"/>
                        <a:ea typeface="Times New Roman"/>
                        <a:cs typeface="Times New Roman"/>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lgn="ctr">
                        <a:spcAft>
                          <a:spcPts val="0"/>
                        </a:spcAft>
                      </a:pPr>
                      <a:r>
                        <a:rPr lang="uk-UA" sz="1600" b="1" dirty="0">
                          <a:solidFill>
                            <a:srgbClr val="000000"/>
                          </a:solidFill>
                          <a:latin typeface="Times New Roman"/>
                          <a:ea typeface="Times New Roman"/>
                          <a:cs typeface="Times New Roman"/>
                        </a:rPr>
                        <a:t>Предмети</a:t>
                      </a:r>
                      <a:endParaRPr lang="ru-RU" sz="1600" dirty="0">
                        <a:latin typeface="Times New Roman"/>
                        <a:ea typeface="Times New Roman"/>
                        <a:cs typeface="Times New Roman"/>
                      </a:endParaRPr>
                    </a:p>
                  </a:txBody>
                  <a:tcPr marL="67525" marR="67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lgn="ctr">
                        <a:spcAft>
                          <a:spcPts val="0"/>
                        </a:spcAft>
                      </a:pPr>
                      <a:r>
                        <a:rPr lang="uk-UA" sz="1600" b="1">
                          <a:solidFill>
                            <a:srgbClr val="000000"/>
                          </a:solidFill>
                          <a:latin typeface="Times New Roman"/>
                          <a:ea typeface="Times New Roman"/>
                          <a:cs typeface="Times New Roman"/>
                        </a:rPr>
                        <a:t>Заг. к-сть учнів</a:t>
                      </a:r>
                      <a:endParaRPr lang="ru-RU" sz="1600">
                        <a:latin typeface="Times New Roman"/>
                        <a:ea typeface="Times New Roman"/>
                        <a:cs typeface="Times New Roman"/>
                      </a:endParaRPr>
                    </a:p>
                  </a:txBody>
                  <a:tcPr marL="67525" marR="67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lgn="ctr">
                        <a:spcAft>
                          <a:spcPts val="0"/>
                        </a:spcAft>
                      </a:pPr>
                      <a:r>
                        <a:rPr lang="uk-UA" sz="1600" b="1">
                          <a:solidFill>
                            <a:srgbClr val="000000"/>
                          </a:solidFill>
                          <a:latin typeface="Times New Roman"/>
                          <a:ea typeface="Times New Roman"/>
                          <a:cs typeface="Times New Roman"/>
                        </a:rPr>
                        <a:t>12-10 б.</a:t>
                      </a:r>
                      <a:endParaRPr lang="ru-RU" sz="1600">
                        <a:latin typeface="Times New Roman"/>
                        <a:ea typeface="Times New Roman"/>
                        <a:cs typeface="Times New Roman"/>
                      </a:endParaRPr>
                    </a:p>
                  </a:txBody>
                  <a:tcPr marL="67525" marR="67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lgn="ctr">
                        <a:spcAft>
                          <a:spcPts val="0"/>
                        </a:spcAft>
                      </a:pPr>
                      <a:r>
                        <a:rPr lang="uk-UA" sz="1600" b="1">
                          <a:solidFill>
                            <a:srgbClr val="000000"/>
                          </a:solidFill>
                          <a:latin typeface="Times New Roman"/>
                          <a:ea typeface="Times New Roman"/>
                          <a:cs typeface="Times New Roman"/>
                        </a:rPr>
                        <a:t>9-7 б.</a:t>
                      </a:r>
                      <a:endParaRPr lang="ru-RU" sz="1600">
                        <a:latin typeface="Times New Roman"/>
                        <a:ea typeface="Times New Roman"/>
                        <a:cs typeface="Times New Roman"/>
                      </a:endParaRPr>
                    </a:p>
                  </a:txBody>
                  <a:tcPr marL="67525" marR="67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lgn="ctr">
                        <a:spcAft>
                          <a:spcPts val="0"/>
                        </a:spcAft>
                      </a:pPr>
                      <a:r>
                        <a:rPr lang="uk-UA" sz="1600" b="1">
                          <a:solidFill>
                            <a:srgbClr val="000000"/>
                          </a:solidFill>
                          <a:latin typeface="Times New Roman"/>
                          <a:ea typeface="Times New Roman"/>
                          <a:cs typeface="Times New Roman"/>
                        </a:rPr>
                        <a:t>6-4 б.</a:t>
                      </a:r>
                      <a:endParaRPr lang="ru-RU" sz="1600">
                        <a:latin typeface="Times New Roman"/>
                        <a:ea typeface="Times New Roman"/>
                        <a:cs typeface="Times New Roman"/>
                      </a:endParaRPr>
                    </a:p>
                  </a:txBody>
                  <a:tcPr marL="67525" marR="67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lgn="ctr">
                        <a:spcAft>
                          <a:spcPts val="0"/>
                        </a:spcAft>
                      </a:pPr>
                      <a:r>
                        <a:rPr lang="uk-UA" sz="1600" b="1">
                          <a:solidFill>
                            <a:srgbClr val="000000"/>
                          </a:solidFill>
                          <a:latin typeface="Times New Roman"/>
                          <a:ea typeface="Times New Roman"/>
                          <a:cs typeface="Times New Roman"/>
                        </a:rPr>
                        <a:t>3-0 б.</a:t>
                      </a:r>
                      <a:endParaRPr lang="ru-RU" sz="1600">
                        <a:latin typeface="Times New Roman"/>
                        <a:ea typeface="Times New Roman"/>
                        <a:cs typeface="Times New Roman"/>
                      </a:endParaRPr>
                    </a:p>
                  </a:txBody>
                  <a:tcPr marL="67525" marR="67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lgn="ctr">
                        <a:spcAft>
                          <a:spcPts val="0"/>
                        </a:spcAft>
                      </a:pPr>
                      <a:r>
                        <a:rPr lang="uk-UA" sz="1600" b="1">
                          <a:solidFill>
                            <a:srgbClr val="000000"/>
                          </a:solidFill>
                          <a:latin typeface="Times New Roman"/>
                          <a:ea typeface="Times New Roman"/>
                          <a:cs typeface="Times New Roman"/>
                        </a:rPr>
                        <a:t>ПЯН</a:t>
                      </a:r>
                      <a:endParaRPr lang="ru-RU" sz="1600">
                        <a:latin typeface="Times New Roman"/>
                        <a:ea typeface="Times New Roman"/>
                        <a:cs typeface="Times New Roman"/>
                      </a:endParaRPr>
                    </a:p>
                  </a:txBody>
                  <a:tcPr marL="67525" marR="67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r>
              <a:tr h="302041">
                <a:tc>
                  <a:txBody>
                    <a:bodyPr/>
                    <a:lstStyle/>
                    <a:p>
                      <a:pPr algn="ctr">
                        <a:spcAft>
                          <a:spcPts val="0"/>
                        </a:spcAft>
                      </a:pPr>
                      <a:r>
                        <a:rPr lang="uk-UA" sz="1600">
                          <a:solidFill>
                            <a:srgbClr val="000000"/>
                          </a:solidFill>
                          <a:latin typeface="Times New Roman"/>
                          <a:ea typeface="Times New Roman"/>
                          <a:cs typeface="Times New Roman"/>
                        </a:rPr>
                        <a:t>1.</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spcAft>
                          <a:spcPts val="0"/>
                        </a:spcAft>
                      </a:pPr>
                      <a:r>
                        <a:rPr lang="uk-UA" sz="1600" i="1" dirty="0">
                          <a:solidFill>
                            <a:srgbClr val="000000"/>
                          </a:solidFill>
                          <a:latin typeface="Times New Roman"/>
                          <a:ea typeface="Times New Roman"/>
                          <a:cs typeface="Times New Roman"/>
                        </a:rPr>
                        <a:t>Українська мова</a:t>
                      </a:r>
                      <a:endParaRPr lang="ru-RU" sz="1600" dirty="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uk-UA" sz="1600">
                          <a:solidFill>
                            <a:srgbClr val="000000"/>
                          </a:solidFill>
                          <a:latin typeface="Times New Roman"/>
                          <a:ea typeface="Times New Roman"/>
                          <a:cs typeface="Times New Roman"/>
                        </a:rPr>
                        <a:t>31</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lgn="ctr">
                        <a:spcAft>
                          <a:spcPts val="0"/>
                        </a:spcAft>
                      </a:pPr>
                      <a:r>
                        <a:rPr lang="uk-UA" sz="1600">
                          <a:solidFill>
                            <a:srgbClr val="000000"/>
                          </a:solidFill>
                          <a:latin typeface="Times New Roman"/>
                          <a:ea typeface="Times New Roman"/>
                          <a:cs typeface="Times New Roman"/>
                        </a:rPr>
                        <a:t>5</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18</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8</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0</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63%</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302041">
                <a:tc>
                  <a:txBody>
                    <a:bodyPr/>
                    <a:lstStyle/>
                    <a:p>
                      <a:pPr algn="ctr">
                        <a:spcAft>
                          <a:spcPts val="0"/>
                        </a:spcAft>
                      </a:pPr>
                      <a:r>
                        <a:rPr lang="uk-UA" sz="1600">
                          <a:solidFill>
                            <a:srgbClr val="000000"/>
                          </a:solidFill>
                          <a:latin typeface="Times New Roman"/>
                          <a:ea typeface="Times New Roman"/>
                          <a:cs typeface="Times New Roman"/>
                        </a:rPr>
                        <a:t>2.</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spcAft>
                          <a:spcPts val="0"/>
                        </a:spcAft>
                      </a:pPr>
                      <a:r>
                        <a:rPr lang="uk-UA" sz="1600" i="1" dirty="0">
                          <a:solidFill>
                            <a:srgbClr val="000000"/>
                          </a:solidFill>
                          <a:latin typeface="Times New Roman"/>
                          <a:ea typeface="Times New Roman"/>
                          <a:cs typeface="Times New Roman"/>
                        </a:rPr>
                        <a:t>Українська література</a:t>
                      </a:r>
                      <a:endParaRPr lang="ru-RU" sz="1600" dirty="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uk-UA" sz="1600">
                          <a:solidFill>
                            <a:srgbClr val="000000"/>
                          </a:solidFill>
                          <a:latin typeface="Times New Roman"/>
                          <a:ea typeface="Times New Roman"/>
                          <a:cs typeface="Times New Roman"/>
                        </a:rPr>
                        <a:t>31</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lgn="ctr">
                        <a:spcAft>
                          <a:spcPts val="0"/>
                        </a:spcAft>
                      </a:pPr>
                      <a:r>
                        <a:rPr lang="uk-UA" sz="1600">
                          <a:solidFill>
                            <a:srgbClr val="000000"/>
                          </a:solidFill>
                          <a:latin typeface="Times New Roman"/>
                          <a:ea typeface="Times New Roman"/>
                          <a:cs typeface="Times New Roman"/>
                        </a:rPr>
                        <a:t>7</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13</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11</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0</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62%</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302041">
                <a:tc>
                  <a:txBody>
                    <a:bodyPr/>
                    <a:lstStyle/>
                    <a:p>
                      <a:pPr algn="ctr">
                        <a:spcAft>
                          <a:spcPts val="0"/>
                        </a:spcAft>
                      </a:pPr>
                      <a:r>
                        <a:rPr lang="uk-UA" sz="1600">
                          <a:solidFill>
                            <a:srgbClr val="000000"/>
                          </a:solidFill>
                          <a:latin typeface="Times New Roman"/>
                          <a:ea typeface="Times New Roman"/>
                          <a:cs typeface="Times New Roman"/>
                        </a:rPr>
                        <a:t>3.</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spcAft>
                          <a:spcPts val="0"/>
                        </a:spcAft>
                      </a:pPr>
                      <a:r>
                        <a:rPr lang="uk-UA" sz="1600" i="1" dirty="0">
                          <a:solidFill>
                            <a:srgbClr val="000000"/>
                          </a:solidFill>
                          <a:latin typeface="Times New Roman"/>
                          <a:ea typeface="Times New Roman"/>
                          <a:cs typeface="Times New Roman"/>
                        </a:rPr>
                        <a:t>Світова література</a:t>
                      </a:r>
                      <a:endParaRPr lang="ru-RU" sz="1600" dirty="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uk-UA" sz="1600">
                          <a:solidFill>
                            <a:srgbClr val="000000"/>
                          </a:solidFill>
                          <a:latin typeface="Times New Roman"/>
                          <a:ea typeface="Times New Roman"/>
                          <a:cs typeface="Times New Roman"/>
                        </a:rPr>
                        <a:t>31</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lgn="ctr">
                        <a:spcAft>
                          <a:spcPts val="0"/>
                        </a:spcAft>
                      </a:pPr>
                      <a:r>
                        <a:rPr lang="uk-UA" sz="1600">
                          <a:solidFill>
                            <a:srgbClr val="000000"/>
                          </a:solidFill>
                          <a:latin typeface="Times New Roman"/>
                          <a:ea typeface="Times New Roman"/>
                          <a:cs typeface="Times New Roman"/>
                        </a:rPr>
                        <a:t>5</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18</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8</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0</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63%</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302041">
                <a:tc>
                  <a:txBody>
                    <a:bodyPr/>
                    <a:lstStyle/>
                    <a:p>
                      <a:pPr algn="ctr">
                        <a:spcAft>
                          <a:spcPts val="0"/>
                        </a:spcAft>
                      </a:pPr>
                      <a:r>
                        <a:rPr lang="uk-UA" sz="1600">
                          <a:solidFill>
                            <a:srgbClr val="000000"/>
                          </a:solidFill>
                          <a:latin typeface="Times New Roman"/>
                          <a:ea typeface="Times New Roman"/>
                          <a:cs typeface="Times New Roman"/>
                        </a:rPr>
                        <a:t>4.</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spcAft>
                          <a:spcPts val="0"/>
                        </a:spcAft>
                      </a:pPr>
                      <a:r>
                        <a:rPr lang="uk-UA" sz="1600" i="1" dirty="0">
                          <a:solidFill>
                            <a:srgbClr val="000000"/>
                          </a:solidFill>
                          <a:latin typeface="Times New Roman"/>
                          <a:ea typeface="Times New Roman"/>
                          <a:cs typeface="Times New Roman"/>
                        </a:rPr>
                        <a:t>Англійська мова</a:t>
                      </a:r>
                      <a:endParaRPr lang="ru-RU" sz="1600" dirty="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uk-UA" sz="1600">
                          <a:solidFill>
                            <a:srgbClr val="000000"/>
                          </a:solidFill>
                          <a:latin typeface="Times New Roman"/>
                          <a:ea typeface="Times New Roman"/>
                          <a:cs typeface="Times New Roman"/>
                        </a:rPr>
                        <a:t>31</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lgn="ctr">
                        <a:spcAft>
                          <a:spcPts val="0"/>
                        </a:spcAft>
                      </a:pPr>
                      <a:r>
                        <a:rPr lang="uk-UA" sz="1600">
                          <a:solidFill>
                            <a:srgbClr val="000000"/>
                          </a:solidFill>
                          <a:latin typeface="Times New Roman"/>
                          <a:ea typeface="Times New Roman"/>
                          <a:cs typeface="Times New Roman"/>
                        </a:rPr>
                        <a:t>3</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19</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9</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0</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59%</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302041">
                <a:tc>
                  <a:txBody>
                    <a:bodyPr/>
                    <a:lstStyle/>
                    <a:p>
                      <a:pPr algn="ctr">
                        <a:spcAft>
                          <a:spcPts val="0"/>
                        </a:spcAft>
                      </a:pPr>
                      <a:r>
                        <a:rPr lang="uk-UA" sz="1600">
                          <a:solidFill>
                            <a:srgbClr val="000000"/>
                          </a:solidFill>
                          <a:latin typeface="Times New Roman"/>
                          <a:ea typeface="Times New Roman"/>
                          <a:cs typeface="Times New Roman"/>
                        </a:rPr>
                        <a:t>5.</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spcAft>
                          <a:spcPts val="0"/>
                        </a:spcAft>
                      </a:pPr>
                      <a:r>
                        <a:rPr lang="uk-UA" sz="1600" i="1" dirty="0">
                          <a:solidFill>
                            <a:srgbClr val="000000"/>
                          </a:solidFill>
                          <a:latin typeface="Times New Roman"/>
                          <a:ea typeface="Times New Roman"/>
                          <a:cs typeface="Times New Roman"/>
                        </a:rPr>
                        <a:t>Алгебра</a:t>
                      </a:r>
                      <a:endParaRPr lang="ru-RU" sz="1600" dirty="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uk-UA" sz="1600">
                          <a:solidFill>
                            <a:srgbClr val="000000"/>
                          </a:solidFill>
                          <a:latin typeface="Times New Roman"/>
                          <a:ea typeface="Times New Roman"/>
                          <a:cs typeface="Times New Roman"/>
                        </a:rPr>
                        <a:t>31</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lgn="ctr">
                        <a:spcAft>
                          <a:spcPts val="0"/>
                        </a:spcAft>
                      </a:pPr>
                      <a:r>
                        <a:rPr lang="uk-UA" sz="1600">
                          <a:solidFill>
                            <a:srgbClr val="000000"/>
                          </a:solidFill>
                          <a:latin typeface="Times New Roman"/>
                          <a:ea typeface="Times New Roman"/>
                          <a:cs typeface="Times New Roman"/>
                        </a:rPr>
                        <a:t>4</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13</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13</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1</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55%</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302041">
                <a:tc>
                  <a:txBody>
                    <a:bodyPr/>
                    <a:lstStyle/>
                    <a:p>
                      <a:pPr algn="ctr">
                        <a:spcAft>
                          <a:spcPts val="0"/>
                        </a:spcAft>
                      </a:pPr>
                      <a:r>
                        <a:rPr lang="uk-UA" sz="1600">
                          <a:solidFill>
                            <a:srgbClr val="000000"/>
                          </a:solidFill>
                          <a:latin typeface="Times New Roman"/>
                          <a:ea typeface="Times New Roman"/>
                          <a:cs typeface="Times New Roman"/>
                        </a:rPr>
                        <a:t>6.</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spcAft>
                          <a:spcPts val="0"/>
                        </a:spcAft>
                      </a:pPr>
                      <a:r>
                        <a:rPr lang="uk-UA" sz="1600" i="1" dirty="0">
                          <a:solidFill>
                            <a:srgbClr val="000000"/>
                          </a:solidFill>
                          <a:latin typeface="Times New Roman"/>
                          <a:ea typeface="Times New Roman"/>
                          <a:cs typeface="Times New Roman"/>
                        </a:rPr>
                        <a:t>Історія України</a:t>
                      </a:r>
                      <a:endParaRPr lang="ru-RU" sz="1600" dirty="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uk-UA" sz="1600" dirty="0">
                          <a:solidFill>
                            <a:srgbClr val="000000"/>
                          </a:solidFill>
                          <a:latin typeface="Times New Roman"/>
                          <a:ea typeface="Times New Roman"/>
                          <a:cs typeface="Times New Roman"/>
                        </a:rPr>
                        <a:t>31</a:t>
                      </a:r>
                      <a:endParaRPr lang="ru-RU" sz="1600" dirty="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lgn="ctr">
                        <a:spcAft>
                          <a:spcPts val="0"/>
                        </a:spcAft>
                      </a:pPr>
                      <a:r>
                        <a:rPr lang="uk-UA" sz="1600">
                          <a:solidFill>
                            <a:srgbClr val="000000"/>
                          </a:solidFill>
                          <a:latin typeface="Times New Roman"/>
                          <a:ea typeface="Times New Roman"/>
                          <a:cs typeface="Times New Roman"/>
                        </a:rPr>
                        <a:t>6</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17</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5</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0</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60%</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302041">
                <a:tc>
                  <a:txBody>
                    <a:bodyPr/>
                    <a:lstStyle/>
                    <a:p>
                      <a:pPr algn="ctr">
                        <a:spcAft>
                          <a:spcPts val="0"/>
                        </a:spcAft>
                      </a:pPr>
                      <a:r>
                        <a:rPr lang="uk-UA" sz="1600">
                          <a:solidFill>
                            <a:srgbClr val="000000"/>
                          </a:solidFill>
                          <a:latin typeface="Times New Roman"/>
                          <a:ea typeface="Times New Roman"/>
                          <a:cs typeface="Times New Roman"/>
                        </a:rPr>
                        <a:t>7.</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spcAft>
                          <a:spcPts val="0"/>
                        </a:spcAft>
                      </a:pPr>
                      <a:r>
                        <a:rPr lang="uk-UA" sz="1600" i="1">
                          <a:solidFill>
                            <a:srgbClr val="000000"/>
                          </a:solidFill>
                          <a:latin typeface="Times New Roman"/>
                          <a:ea typeface="Times New Roman"/>
                          <a:cs typeface="Times New Roman"/>
                        </a:rPr>
                        <a:t>Геометрія</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uk-UA" sz="1600" dirty="0">
                          <a:solidFill>
                            <a:srgbClr val="000000"/>
                          </a:solidFill>
                          <a:latin typeface="Times New Roman"/>
                          <a:ea typeface="Times New Roman"/>
                          <a:cs typeface="Times New Roman"/>
                        </a:rPr>
                        <a:t>31</a:t>
                      </a:r>
                      <a:endParaRPr lang="ru-RU" sz="1600" dirty="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lgn="ctr">
                        <a:spcAft>
                          <a:spcPts val="0"/>
                        </a:spcAft>
                      </a:pPr>
                      <a:r>
                        <a:rPr lang="uk-UA" sz="1600">
                          <a:solidFill>
                            <a:srgbClr val="000000"/>
                          </a:solidFill>
                          <a:latin typeface="Times New Roman"/>
                          <a:ea typeface="Times New Roman"/>
                          <a:cs typeface="Times New Roman"/>
                        </a:rPr>
                        <a:t>4</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12</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15</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0</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55%</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302041">
                <a:tc>
                  <a:txBody>
                    <a:bodyPr/>
                    <a:lstStyle/>
                    <a:p>
                      <a:pPr algn="ctr">
                        <a:spcAft>
                          <a:spcPts val="0"/>
                        </a:spcAft>
                      </a:pPr>
                      <a:r>
                        <a:rPr lang="uk-UA" sz="1600">
                          <a:solidFill>
                            <a:srgbClr val="000000"/>
                          </a:solidFill>
                          <a:latin typeface="Times New Roman"/>
                          <a:ea typeface="Times New Roman"/>
                          <a:cs typeface="Times New Roman"/>
                        </a:rPr>
                        <a:t>8.</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spcAft>
                          <a:spcPts val="0"/>
                        </a:spcAft>
                      </a:pPr>
                      <a:r>
                        <a:rPr lang="uk-UA" sz="1600" i="1">
                          <a:solidFill>
                            <a:srgbClr val="000000"/>
                          </a:solidFill>
                          <a:latin typeface="Times New Roman"/>
                          <a:ea typeface="Times New Roman"/>
                          <a:cs typeface="Times New Roman"/>
                        </a:rPr>
                        <a:t>Географія</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uk-UA" sz="1600" dirty="0">
                          <a:solidFill>
                            <a:srgbClr val="000000"/>
                          </a:solidFill>
                          <a:latin typeface="Times New Roman"/>
                          <a:ea typeface="Times New Roman"/>
                          <a:cs typeface="Times New Roman"/>
                        </a:rPr>
                        <a:t>31</a:t>
                      </a:r>
                      <a:endParaRPr lang="ru-RU" sz="1600" dirty="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lgn="ctr">
                        <a:spcAft>
                          <a:spcPts val="0"/>
                        </a:spcAft>
                      </a:pPr>
                      <a:r>
                        <a:rPr lang="uk-UA" sz="1600" dirty="0">
                          <a:solidFill>
                            <a:srgbClr val="000000"/>
                          </a:solidFill>
                          <a:latin typeface="Times New Roman"/>
                          <a:ea typeface="Times New Roman"/>
                          <a:cs typeface="Times New Roman"/>
                        </a:rPr>
                        <a:t>10</a:t>
                      </a:r>
                      <a:endParaRPr lang="ru-RU" sz="1600" dirty="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14</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7</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0</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69%</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302041">
                <a:tc>
                  <a:txBody>
                    <a:bodyPr/>
                    <a:lstStyle/>
                    <a:p>
                      <a:pPr algn="ctr">
                        <a:spcAft>
                          <a:spcPts val="0"/>
                        </a:spcAft>
                      </a:pPr>
                      <a:r>
                        <a:rPr lang="uk-UA" sz="1600">
                          <a:solidFill>
                            <a:srgbClr val="000000"/>
                          </a:solidFill>
                          <a:latin typeface="Times New Roman"/>
                          <a:ea typeface="Times New Roman"/>
                          <a:cs typeface="Times New Roman"/>
                        </a:rPr>
                        <a:t>9.</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spcAft>
                          <a:spcPts val="0"/>
                        </a:spcAft>
                      </a:pPr>
                      <a:r>
                        <a:rPr lang="uk-UA" sz="1600" i="1">
                          <a:solidFill>
                            <a:srgbClr val="000000"/>
                          </a:solidFill>
                          <a:latin typeface="Times New Roman"/>
                          <a:ea typeface="Times New Roman"/>
                          <a:cs typeface="Times New Roman"/>
                        </a:rPr>
                        <a:t>Основи здоров</a:t>
                      </a:r>
                      <a:r>
                        <a:rPr lang="he-IL" sz="1600" i="1">
                          <a:solidFill>
                            <a:srgbClr val="000000"/>
                          </a:solidFill>
                          <a:latin typeface="Times New Roman"/>
                          <a:ea typeface="Times New Roman"/>
                          <a:cs typeface="Times New Roman"/>
                        </a:rPr>
                        <a:t>׳</a:t>
                      </a:r>
                      <a:r>
                        <a:rPr lang="uk-UA" sz="1600" i="1">
                          <a:solidFill>
                            <a:srgbClr val="000000"/>
                          </a:solidFill>
                          <a:latin typeface="Times New Roman"/>
                          <a:ea typeface="Times New Roman"/>
                          <a:cs typeface="Times New Roman"/>
                        </a:rPr>
                        <a:t>я</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uk-UA" sz="1600">
                          <a:solidFill>
                            <a:srgbClr val="000000"/>
                          </a:solidFill>
                          <a:latin typeface="Times New Roman"/>
                          <a:ea typeface="Times New Roman"/>
                          <a:cs typeface="Times New Roman"/>
                        </a:rPr>
                        <a:t>31</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lgn="ctr">
                        <a:spcAft>
                          <a:spcPts val="0"/>
                        </a:spcAft>
                      </a:pPr>
                      <a:r>
                        <a:rPr lang="uk-UA" sz="1600" dirty="0">
                          <a:solidFill>
                            <a:srgbClr val="000000"/>
                          </a:solidFill>
                          <a:latin typeface="Times New Roman"/>
                          <a:ea typeface="Times New Roman"/>
                          <a:cs typeface="Times New Roman"/>
                        </a:rPr>
                        <a:t>12</a:t>
                      </a:r>
                      <a:endParaRPr lang="ru-RU" sz="1600" dirty="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16</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3</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0</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75%</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302041">
                <a:tc>
                  <a:txBody>
                    <a:bodyPr/>
                    <a:lstStyle/>
                    <a:p>
                      <a:pPr algn="ctr">
                        <a:spcAft>
                          <a:spcPts val="0"/>
                        </a:spcAft>
                      </a:pPr>
                      <a:r>
                        <a:rPr lang="uk-UA" sz="1600">
                          <a:solidFill>
                            <a:srgbClr val="000000"/>
                          </a:solidFill>
                          <a:latin typeface="Times New Roman"/>
                          <a:ea typeface="Times New Roman"/>
                          <a:cs typeface="Times New Roman"/>
                        </a:rPr>
                        <a:t>10.</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spcAft>
                          <a:spcPts val="0"/>
                        </a:spcAft>
                      </a:pPr>
                      <a:r>
                        <a:rPr lang="uk-UA" sz="1600" i="1">
                          <a:solidFill>
                            <a:srgbClr val="000000"/>
                          </a:solidFill>
                          <a:latin typeface="Times New Roman"/>
                          <a:ea typeface="Times New Roman"/>
                          <a:cs typeface="Times New Roman"/>
                        </a:rPr>
                        <a:t>Французька мова</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uk-UA" sz="1600">
                          <a:solidFill>
                            <a:srgbClr val="000000"/>
                          </a:solidFill>
                          <a:latin typeface="Times New Roman"/>
                          <a:ea typeface="Times New Roman"/>
                          <a:cs typeface="Times New Roman"/>
                        </a:rPr>
                        <a:t>15</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lgn="ctr">
                        <a:spcAft>
                          <a:spcPts val="0"/>
                        </a:spcAft>
                      </a:pPr>
                      <a:r>
                        <a:rPr lang="uk-UA" sz="1600">
                          <a:solidFill>
                            <a:srgbClr val="000000"/>
                          </a:solidFill>
                          <a:latin typeface="Times New Roman"/>
                          <a:ea typeface="Times New Roman"/>
                          <a:cs typeface="Times New Roman"/>
                        </a:rPr>
                        <a:t>5</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dirty="0">
                          <a:solidFill>
                            <a:srgbClr val="000000"/>
                          </a:solidFill>
                          <a:latin typeface="Times New Roman"/>
                          <a:ea typeface="Times New Roman"/>
                          <a:cs typeface="Times New Roman"/>
                        </a:rPr>
                        <a:t>8</a:t>
                      </a:r>
                      <a:endParaRPr lang="ru-RU" sz="1600" dirty="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2</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0</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72%</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302041">
                <a:tc>
                  <a:txBody>
                    <a:bodyPr/>
                    <a:lstStyle/>
                    <a:p>
                      <a:pPr algn="ctr">
                        <a:spcAft>
                          <a:spcPts val="0"/>
                        </a:spcAft>
                      </a:pPr>
                      <a:r>
                        <a:rPr lang="uk-UA" sz="1600">
                          <a:solidFill>
                            <a:srgbClr val="000000"/>
                          </a:solidFill>
                          <a:latin typeface="Times New Roman"/>
                          <a:ea typeface="Times New Roman"/>
                          <a:cs typeface="Times New Roman"/>
                        </a:rPr>
                        <a:t>11.</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spcAft>
                          <a:spcPts val="0"/>
                        </a:spcAft>
                      </a:pPr>
                      <a:r>
                        <a:rPr lang="uk-UA" sz="1600" i="1">
                          <a:solidFill>
                            <a:srgbClr val="000000"/>
                          </a:solidFill>
                          <a:latin typeface="Times New Roman"/>
                          <a:ea typeface="Times New Roman"/>
                          <a:cs typeface="Times New Roman"/>
                        </a:rPr>
                        <a:t>Всесвітня історія</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uk-UA" sz="1600">
                          <a:solidFill>
                            <a:srgbClr val="000000"/>
                          </a:solidFill>
                          <a:latin typeface="Times New Roman"/>
                          <a:ea typeface="Times New Roman"/>
                          <a:cs typeface="Times New Roman"/>
                        </a:rPr>
                        <a:t>31</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lgn="ctr">
                        <a:spcAft>
                          <a:spcPts val="0"/>
                        </a:spcAft>
                      </a:pPr>
                      <a:r>
                        <a:rPr lang="uk-UA" sz="1600">
                          <a:solidFill>
                            <a:srgbClr val="000000"/>
                          </a:solidFill>
                          <a:latin typeface="Times New Roman"/>
                          <a:ea typeface="Times New Roman"/>
                          <a:cs typeface="Times New Roman"/>
                        </a:rPr>
                        <a:t>8</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dirty="0">
                          <a:solidFill>
                            <a:srgbClr val="000000"/>
                          </a:solidFill>
                          <a:latin typeface="Times New Roman"/>
                          <a:ea typeface="Times New Roman"/>
                          <a:cs typeface="Times New Roman"/>
                        </a:rPr>
                        <a:t>14</a:t>
                      </a:r>
                      <a:endParaRPr lang="ru-RU" sz="1600" dirty="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dirty="0">
                          <a:solidFill>
                            <a:srgbClr val="000000"/>
                          </a:solidFill>
                          <a:latin typeface="Times New Roman"/>
                          <a:ea typeface="Times New Roman"/>
                          <a:cs typeface="Times New Roman"/>
                        </a:rPr>
                        <a:t>9</a:t>
                      </a:r>
                      <a:endParaRPr lang="ru-RU" sz="1600" dirty="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0</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65%</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302041">
                <a:tc>
                  <a:txBody>
                    <a:bodyPr/>
                    <a:lstStyle/>
                    <a:p>
                      <a:pPr algn="ctr">
                        <a:spcAft>
                          <a:spcPts val="0"/>
                        </a:spcAft>
                      </a:pPr>
                      <a:r>
                        <a:rPr lang="uk-UA" sz="1600">
                          <a:solidFill>
                            <a:srgbClr val="000000"/>
                          </a:solidFill>
                          <a:latin typeface="Times New Roman"/>
                          <a:ea typeface="Times New Roman"/>
                          <a:cs typeface="Times New Roman"/>
                        </a:rPr>
                        <a:t>12.</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spcAft>
                          <a:spcPts val="0"/>
                        </a:spcAft>
                      </a:pPr>
                      <a:r>
                        <a:rPr lang="uk-UA" sz="1600" i="1">
                          <a:solidFill>
                            <a:srgbClr val="000000"/>
                          </a:solidFill>
                          <a:latin typeface="Times New Roman"/>
                          <a:ea typeface="Times New Roman"/>
                          <a:cs typeface="Times New Roman"/>
                        </a:rPr>
                        <a:t>Біологія</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uk-UA" sz="1600">
                          <a:solidFill>
                            <a:srgbClr val="000000"/>
                          </a:solidFill>
                          <a:latin typeface="Times New Roman"/>
                          <a:ea typeface="Times New Roman"/>
                          <a:cs typeface="Times New Roman"/>
                        </a:rPr>
                        <a:t>31</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lgn="ctr">
                        <a:spcAft>
                          <a:spcPts val="0"/>
                        </a:spcAft>
                      </a:pPr>
                      <a:r>
                        <a:rPr lang="uk-UA" sz="1600">
                          <a:solidFill>
                            <a:srgbClr val="000000"/>
                          </a:solidFill>
                          <a:latin typeface="Times New Roman"/>
                          <a:ea typeface="Times New Roman"/>
                          <a:cs typeface="Times New Roman"/>
                        </a:rPr>
                        <a:t>7</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13</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dirty="0">
                          <a:solidFill>
                            <a:srgbClr val="000000"/>
                          </a:solidFill>
                          <a:latin typeface="Times New Roman"/>
                          <a:ea typeface="Times New Roman"/>
                          <a:cs typeface="Times New Roman"/>
                        </a:rPr>
                        <a:t>11</a:t>
                      </a:r>
                      <a:endParaRPr lang="ru-RU" sz="1600" dirty="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0</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62%</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302041">
                <a:tc>
                  <a:txBody>
                    <a:bodyPr/>
                    <a:lstStyle/>
                    <a:p>
                      <a:pPr algn="ctr">
                        <a:spcAft>
                          <a:spcPts val="0"/>
                        </a:spcAft>
                      </a:pPr>
                      <a:r>
                        <a:rPr lang="uk-UA" sz="1600">
                          <a:solidFill>
                            <a:srgbClr val="000000"/>
                          </a:solidFill>
                          <a:latin typeface="Times New Roman"/>
                          <a:ea typeface="Times New Roman"/>
                          <a:cs typeface="Times New Roman"/>
                        </a:rPr>
                        <a:t>13.</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spcAft>
                          <a:spcPts val="0"/>
                        </a:spcAft>
                      </a:pPr>
                      <a:r>
                        <a:rPr lang="uk-UA" sz="1600" i="1">
                          <a:solidFill>
                            <a:srgbClr val="000000"/>
                          </a:solidFill>
                          <a:latin typeface="Times New Roman"/>
                          <a:ea typeface="Times New Roman"/>
                          <a:cs typeface="Times New Roman"/>
                        </a:rPr>
                        <a:t>Фізика </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uk-UA" sz="1600">
                          <a:solidFill>
                            <a:srgbClr val="000000"/>
                          </a:solidFill>
                          <a:latin typeface="Times New Roman"/>
                          <a:ea typeface="Times New Roman"/>
                          <a:cs typeface="Times New Roman"/>
                        </a:rPr>
                        <a:t>31</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lgn="ctr">
                        <a:spcAft>
                          <a:spcPts val="0"/>
                        </a:spcAft>
                      </a:pPr>
                      <a:r>
                        <a:rPr lang="uk-UA" sz="1600">
                          <a:solidFill>
                            <a:srgbClr val="000000"/>
                          </a:solidFill>
                          <a:latin typeface="Times New Roman"/>
                          <a:ea typeface="Times New Roman"/>
                          <a:cs typeface="Times New Roman"/>
                        </a:rPr>
                        <a:t>4</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8</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18</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dirty="0">
                          <a:solidFill>
                            <a:srgbClr val="000000"/>
                          </a:solidFill>
                          <a:latin typeface="Times New Roman"/>
                          <a:ea typeface="Times New Roman"/>
                          <a:cs typeface="Times New Roman"/>
                        </a:rPr>
                        <a:t>1</a:t>
                      </a:r>
                      <a:endParaRPr lang="ru-RU" sz="1600" dirty="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51%</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302041">
                <a:tc>
                  <a:txBody>
                    <a:bodyPr/>
                    <a:lstStyle/>
                    <a:p>
                      <a:pPr algn="ctr">
                        <a:spcAft>
                          <a:spcPts val="0"/>
                        </a:spcAft>
                      </a:pPr>
                      <a:r>
                        <a:rPr lang="uk-UA" sz="1600">
                          <a:solidFill>
                            <a:srgbClr val="000000"/>
                          </a:solidFill>
                          <a:latin typeface="Times New Roman"/>
                          <a:ea typeface="Times New Roman"/>
                          <a:cs typeface="Times New Roman"/>
                        </a:rPr>
                        <a:t>14.</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spcAft>
                          <a:spcPts val="0"/>
                        </a:spcAft>
                      </a:pPr>
                      <a:r>
                        <a:rPr lang="uk-UA" sz="1600" i="1">
                          <a:solidFill>
                            <a:srgbClr val="000000"/>
                          </a:solidFill>
                          <a:latin typeface="Times New Roman"/>
                          <a:ea typeface="Times New Roman"/>
                          <a:cs typeface="Times New Roman"/>
                        </a:rPr>
                        <a:t>Хімія</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uk-UA" sz="1600">
                          <a:solidFill>
                            <a:srgbClr val="000000"/>
                          </a:solidFill>
                          <a:latin typeface="Times New Roman"/>
                          <a:ea typeface="Times New Roman"/>
                          <a:cs typeface="Times New Roman"/>
                        </a:rPr>
                        <a:t>31</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lgn="ctr">
                        <a:spcAft>
                          <a:spcPts val="0"/>
                        </a:spcAft>
                      </a:pPr>
                      <a:r>
                        <a:rPr lang="uk-UA" sz="1600">
                          <a:solidFill>
                            <a:srgbClr val="000000"/>
                          </a:solidFill>
                          <a:latin typeface="Times New Roman"/>
                          <a:ea typeface="Times New Roman"/>
                          <a:cs typeface="Times New Roman"/>
                        </a:rPr>
                        <a:t>5</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8</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18</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latin typeface="Times New Roman"/>
                          <a:ea typeface="Times New Roman"/>
                          <a:cs typeface="Times New Roman"/>
                        </a:rPr>
                        <a:t>0</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dirty="0">
                          <a:solidFill>
                            <a:srgbClr val="000000"/>
                          </a:solidFill>
                          <a:latin typeface="Times New Roman"/>
                          <a:ea typeface="Times New Roman"/>
                          <a:cs typeface="Times New Roman"/>
                        </a:rPr>
                        <a:t>54%</a:t>
                      </a:r>
                      <a:endParaRPr lang="ru-RU" sz="1600" dirty="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302041">
                <a:tc>
                  <a:txBody>
                    <a:bodyPr/>
                    <a:lstStyle/>
                    <a:p>
                      <a:pPr algn="ctr">
                        <a:spcAft>
                          <a:spcPts val="0"/>
                        </a:spcAft>
                      </a:pPr>
                      <a:r>
                        <a:rPr lang="uk-UA" sz="1600">
                          <a:solidFill>
                            <a:srgbClr val="000000"/>
                          </a:solidFill>
                          <a:latin typeface="Times New Roman"/>
                          <a:ea typeface="Times New Roman"/>
                          <a:cs typeface="Times New Roman"/>
                        </a:rPr>
                        <a:t>15.</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3F3F3"/>
                    </a:solidFill>
                  </a:tcPr>
                </a:tc>
                <a:tc>
                  <a:txBody>
                    <a:bodyPr/>
                    <a:lstStyle/>
                    <a:p>
                      <a:pPr>
                        <a:spcAft>
                          <a:spcPts val="0"/>
                        </a:spcAft>
                      </a:pPr>
                      <a:r>
                        <a:rPr lang="uk-UA" sz="1600" i="1">
                          <a:solidFill>
                            <a:srgbClr val="000000"/>
                          </a:solidFill>
                          <a:latin typeface="Times New Roman"/>
                          <a:ea typeface="Times New Roman"/>
                          <a:cs typeface="Times New Roman"/>
                        </a:rPr>
                        <a:t>Німецька мова</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a:spcAft>
                          <a:spcPts val="0"/>
                        </a:spcAft>
                      </a:pPr>
                      <a:r>
                        <a:rPr lang="uk-UA" sz="1600">
                          <a:solidFill>
                            <a:srgbClr val="000000"/>
                          </a:solidFill>
                          <a:latin typeface="Times New Roman"/>
                          <a:ea typeface="Times New Roman"/>
                          <a:cs typeface="Times New Roman"/>
                        </a:rPr>
                        <a:t>16</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3F3F3"/>
                    </a:solidFill>
                  </a:tcPr>
                </a:tc>
                <a:tc>
                  <a:txBody>
                    <a:bodyPr/>
                    <a:lstStyle/>
                    <a:p>
                      <a:pPr algn="ctr">
                        <a:spcAft>
                          <a:spcPts val="0"/>
                        </a:spcAft>
                      </a:pPr>
                      <a:r>
                        <a:rPr lang="uk-UA" sz="1600">
                          <a:solidFill>
                            <a:srgbClr val="000000"/>
                          </a:solidFill>
                          <a:latin typeface="Times New Roman"/>
                          <a:ea typeface="Times New Roman"/>
                          <a:cs typeface="Times New Roman"/>
                        </a:rPr>
                        <a:t>1</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uk-UA" sz="1600">
                          <a:solidFill>
                            <a:srgbClr val="000000"/>
                          </a:solidFill>
                          <a:latin typeface="Times New Roman"/>
                          <a:ea typeface="Times New Roman"/>
                          <a:cs typeface="Times New Roman"/>
                        </a:rPr>
                        <a:t>6</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uk-UA" sz="1600">
                          <a:solidFill>
                            <a:srgbClr val="000000"/>
                          </a:solidFill>
                          <a:latin typeface="Times New Roman"/>
                          <a:ea typeface="Times New Roman"/>
                          <a:cs typeface="Times New Roman"/>
                        </a:rPr>
                        <a:t>9</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uk-UA" sz="1600">
                          <a:solidFill>
                            <a:srgbClr val="000000"/>
                          </a:solidFill>
                          <a:latin typeface="Times New Roman"/>
                          <a:ea typeface="Times New Roman"/>
                          <a:cs typeface="Times New Roman"/>
                        </a:rPr>
                        <a:t>0</a:t>
                      </a:r>
                      <a:endParaRPr lang="ru-RU" sz="160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uk-UA" sz="1600" dirty="0">
                          <a:solidFill>
                            <a:srgbClr val="000000"/>
                          </a:solidFill>
                          <a:latin typeface="Times New Roman"/>
                          <a:ea typeface="Times New Roman"/>
                          <a:cs typeface="Times New Roman"/>
                        </a:rPr>
                        <a:t>51%</a:t>
                      </a:r>
                      <a:endParaRPr lang="ru-RU" sz="1600" dirty="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FF"/>
                    </a:solidFill>
                  </a:tcPr>
                </a:tc>
              </a:tr>
              <a:tr h="581231">
                <a:tc gridSpan="8">
                  <a:txBody>
                    <a:bodyPr/>
                    <a:lstStyle/>
                    <a:p>
                      <a:pPr algn="ctr">
                        <a:spcAft>
                          <a:spcPts val="0"/>
                        </a:spcAft>
                      </a:pPr>
                      <a:endParaRPr lang="uk-UA" sz="1600" dirty="0">
                        <a:solidFill>
                          <a:srgbClr val="000000"/>
                        </a:solidFill>
                        <a:latin typeface="Times New Roman"/>
                        <a:ea typeface="Times New Roman"/>
                        <a:cs typeface="Times New Roman"/>
                      </a:endParaRPr>
                    </a:p>
                    <a:p>
                      <a:pPr algn="ctr">
                        <a:spcAft>
                          <a:spcPts val="0"/>
                        </a:spcAft>
                      </a:pPr>
                      <a:r>
                        <a:rPr lang="uk-UA" sz="1600" b="1" dirty="0">
                          <a:solidFill>
                            <a:srgbClr val="000000"/>
                          </a:solidFill>
                          <a:latin typeface="Times New Roman"/>
                          <a:ea typeface="Times New Roman"/>
                          <a:cs typeface="Times New Roman"/>
                        </a:rPr>
                        <a:t>Середній бал 61%</a:t>
                      </a:r>
                      <a:endParaRPr lang="ru-RU" sz="1600" dirty="0">
                        <a:latin typeface="Times New Roman"/>
                        <a:ea typeface="Times New Roman"/>
                        <a:cs typeface="Times New Roman"/>
                      </a:endParaRPr>
                    </a:p>
                  </a:txBody>
                  <a:tcPr marL="67525" marR="675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FF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bl>
          </a:graphicData>
        </a:graphic>
      </p:graphicFrame>
      <p:sp>
        <p:nvSpPr>
          <p:cNvPr id="125953" name="Rectangle 1"/>
          <p:cNvSpPr>
            <a:spLocks noChangeArrowheads="1"/>
          </p:cNvSpPr>
          <p:nvPr/>
        </p:nvSpPr>
        <p:spPr bwMode="auto">
          <a:xfrm>
            <a:off x="3059832" y="188640"/>
            <a:ext cx="2771800"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tx1"/>
                </a:solidFill>
                <a:effectLst/>
                <a:latin typeface="Arial" pitchFamily="34" charset="0"/>
                <a:ea typeface="Times New Roman" pitchFamily="18" charset="0"/>
              </a:rPr>
              <a:t>Показник якості навченості </a:t>
            </a:r>
            <a:endParaRPr kumimoji="0" lang="ru-RU" sz="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200" b="1" i="1" u="sng" strike="noStrike" cap="none" normalizeH="0" baseline="0" dirty="0" smtClean="0">
                <a:ln>
                  <a:noFill/>
                </a:ln>
                <a:solidFill>
                  <a:schemeClr val="tx1"/>
                </a:solidFill>
                <a:effectLst/>
                <a:latin typeface="Arial" pitchFamily="34" charset="0"/>
                <a:ea typeface="Times New Roman" pitchFamily="18" charset="0"/>
              </a:rPr>
              <a:t>  8-А   класу   ТСШ №  7</a:t>
            </a:r>
            <a:endParaRPr kumimoji="0" lang="ru-RU" sz="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000" b="1" i="0" u="none" strike="noStrike" cap="none" normalizeH="0" baseline="0" dirty="0" smtClean="0">
                <a:ln>
                  <a:noFill/>
                </a:ln>
                <a:solidFill>
                  <a:schemeClr val="tx1"/>
                </a:solidFill>
                <a:effectLst/>
                <a:latin typeface="Arial" pitchFamily="34" charset="0"/>
                <a:ea typeface="Times New Roman" pitchFamily="18" charset="0"/>
              </a:rPr>
              <a:t>І семестр 2011-2012 </a:t>
            </a:r>
            <a:r>
              <a:rPr kumimoji="0" lang="uk-UA" sz="1000" b="1" i="0" u="none" strike="noStrike" cap="none" normalizeH="0" baseline="0" dirty="0" err="1" smtClean="0">
                <a:ln>
                  <a:noFill/>
                </a:ln>
                <a:solidFill>
                  <a:schemeClr val="tx1"/>
                </a:solidFill>
                <a:effectLst/>
                <a:latin typeface="Arial" pitchFamily="34" charset="0"/>
                <a:ea typeface="Times New Roman" pitchFamily="18" charset="0"/>
              </a:rPr>
              <a:t>н.р</a:t>
            </a:r>
            <a:r>
              <a:rPr kumimoji="0" lang="uk-UA" sz="1000" b="1" i="0" u="none" strike="noStrike" cap="none" normalizeH="0" baseline="0" dirty="0" smtClean="0">
                <a:ln>
                  <a:noFill/>
                </a:ln>
                <a:solidFill>
                  <a:schemeClr val="tx1"/>
                </a:solidFill>
                <a:effectLst/>
                <a:latin typeface="Arial" pitchFamily="34" charset="0"/>
                <a:ea typeface="Times New Roman" pitchFamily="18" charset="0"/>
              </a:rPr>
              <a:t>.</a:t>
            </a:r>
            <a:endParaRPr kumimoji="0" lang="ru-RU" sz="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pic>
        <p:nvPicPr>
          <p:cNvPr id="76801" name="Picture 1" descr="E:\АТЕСТАЦІЯ\до атестації\лд.jpeg"/>
          <p:cNvPicPr>
            <a:picLocks noChangeAspect="1" noChangeArrowheads="1"/>
          </p:cNvPicPr>
          <p:nvPr/>
        </p:nvPicPr>
        <p:blipFill>
          <a:blip r:embed="rId2" cstate="print"/>
          <a:srcRect/>
          <a:stretch>
            <a:fillRect/>
          </a:stretch>
        </p:blipFill>
        <p:spPr bwMode="auto">
          <a:xfrm>
            <a:off x="179512" y="116633"/>
            <a:ext cx="2520280" cy="720080"/>
          </a:xfrm>
          <a:prstGeom prst="rect">
            <a:avLst/>
          </a:prstGeom>
          <a:noFill/>
        </p:spPr>
      </p:pic>
      <p:pic>
        <p:nvPicPr>
          <p:cNvPr id="76802" name="Picture 2" descr="E:\АТЕСТАЦІЯ\до атестації\ммс.jpeg"/>
          <p:cNvPicPr>
            <a:picLocks noChangeAspect="1" noChangeArrowheads="1"/>
          </p:cNvPicPr>
          <p:nvPr/>
        </p:nvPicPr>
        <p:blipFill>
          <a:blip r:embed="rId3" cstate="print"/>
          <a:srcRect/>
          <a:stretch>
            <a:fillRect/>
          </a:stretch>
        </p:blipFill>
        <p:spPr bwMode="auto">
          <a:xfrm>
            <a:off x="7524328" y="0"/>
            <a:ext cx="1475656" cy="836712"/>
          </a:xfrm>
          <a:prstGeom prst="rect">
            <a:avLst/>
          </a:prstGeom>
          <a:noFill/>
        </p:spPr>
      </p:pic>
    </p:spTree>
  </p:cSld>
  <p:clrMapOvr>
    <a:masterClrMapping/>
  </p:clrMapOvr>
  <p:transition>
    <p:strips dir="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cstate="print"/>
          <a:srcRect/>
          <a:stretch>
            <a:fillRect/>
          </a:stretch>
        </p:blipFill>
        <p:spPr bwMode="auto">
          <a:xfrm>
            <a:off x="323528" y="116632"/>
            <a:ext cx="8287294" cy="4968552"/>
          </a:xfrm>
          <a:prstGeom prst="rect">
            <a:avLst/>
          </a:prstGeom>
          <a:noFill/>
          <a:ln w="9525">
            <a:noFill/>
            <a:miter lim="800000"/>
            <a:headEnd/>
            <a:tailEnd/>
          </a:ln>
        </p:spPr>
      </p:pic>
      <p:pic>
        <p:nvPicPr>
          <p:cNvPr id="75777" name="Picture 1" descr="E:\АТЕСТАЦІЯ\до атестації\.єж.jpeg"/>
          <p:cNvPicPr>
            <a:picLocks noChangeAspect="1" noChangeArrowheads="1"/>
          </p:cNvPicPr>
          <p:nvPr/>
        </p:nvPicPr>
        <p:blipFill>
          <a:blip r:embed="rId3" cstate="print"/>
          <a:srcRect/>
          <a:stretch>
            <a:fillRect/>
          </a:stretch>
        </p:blipFill>
        <p:spPr bwMode="auto">
          <a:xfrm>
            <a:off x="395536" y="5157192"/>
            <a:ext cx="2808312" cy="1584175"/>
          </a:xfrm>
          <a:prstGeom prst="rect">
            <a:avLst/>
          </a:prstGeom>
          <a:noFill/>
        </p:spPr>
      </p:pic>
      <p:pic>
        <p:nvPicPr>
          <p:cNvPr id="75778" name="Picture 2" descr="E:\АТЕСТАЦІЯ\до атестації\.єж.jpeg"/>
          <p:cNvPicPr>
            <a:picLocks noChangeAspect="1" noChangeArrowheads="1"/>
          </p:cNvPicPr>
          <p:nvPr/>
        </p:nvPicPr>
        <p:blipFill>
          <a:blip r:embed="rId3" cstate="print"/>
          <a:srcRect/>
          <a:stretch>
            <a:fillRect/>
          </a:stretch>
        </p:blipFill>
        <p:spPr bwMode="auto">
          <a:xfrm>
            <a:off x="3203848" y="5157192"/>
            <a:ext cx="2619375" cy="1584176"/>
          </a:xfrm>
          <a:prstGeom prst="rect">
            <a:avLst/>
          </a:prstGeom>
          <a:noFill/>
        </p:spPr>
      </p:pic>
      <p:pic>
        <p:nvPicPr>
          <p:cNvPr id="75779" name="Picture 3" descr="E:\АТЕСТАЦІЯ\до атестації\.єж.jpeg"/>
          <p:cNvPicPr>
            <a:picLocks noChangeAspect="1" noChangeArrowheads="1"/>
          </p:cNvPicPr>
          <p:nvPr/>
        </p:nvPicPr>
        <p:blipFill>
          <a:blip r:embed="rId3" cstate="print"/>
          <a:srcRect/>
          <a:stretch>
            <a:fillRect/>
          </a:stretch>
        </p:blipFill>
        <p:spPr bwMode="auto">
          <a:xfrm>
            <a:off x="5724128" y="5157192"/>
            <a:ext cx="2835399" cy="1584176"/>
          </a:xfrm>
          <a:prstGeom prst="rect">
            <a:avLst/>
          </a:prstGeom>
          <a:noFill/>
        </p:spPr>
      </p:pic>
      <p:pic>
        <p:nvPicPr>
          <p:cNvPr id="75780" name="Picture 4" descr="E:\АТЕСТАЦІЯ\до атестації\ии.jpeg"/>
          <p:cNvPicPr>
            <a:picLocks noChangeAspect="1" noChangeArrowheads="1"/>
          </p:cNvPicPr>
          <p:nvPr/>
        </p:nvPicPr>
        <p:blipFill>
          <a:blip r:embed="rId4" cstate="print"/>
          <a:srcRect/>
          <a:stretch>
            <a:fillRect/>
          </a:stretch>
        </p:blipFill>
        <p:spPr bwMode="auto">
          <a:xfrm>
            <a:off x="7812360" y="188640"/>
            <a:ext cx="1232668" cy="1036447"/>
          </a:xfrm>
          <a:prstGeom prst="rect">
            <a:avLst/>
          </a:prstGeom>
          <a:noFill/>
        </p:spPr>
      </p:pic>
      <p:pic>
        <p:nvPicPr>
          <p:cNvPr id="7" name="Picture 2"/>
          <p:cNvPicPr>
            <a:picLocks noChangeAspect="1" noChangeArrowheads="1"/>
          </p:cNvPicPr>
          <p:nvPr/>
        </p:nvPicPr>
        <p:blipFill>
          <a:blip r:embed="rId2" cstate="print"/>
          <a:srcRect/>
          <a:stretch>
            <a:fillRect/>
          </a:stretch>
        </p:blipFill>
        <p:spPr bwMode="auto">
          <a:xfrm>
            <a:off x="323528" y="0"/>
            <a:ext cx="8287294" cy="4968552"/>
          </a:xfrm>
          <a:prstGeom prst="rect">
            <a:avLst/>
          </a:prstGeom>
          <a:noFill/>
          <a:ln w="9525">
            <a:noFill/>
            <a:miter lim="800000"/>
            <a:headEnd/>
            <a:tailEnd/>
          </a:ln>
        </p:spPr>
      </p:pic>
    </p:spTree>
  </p:cSld>
  <p:clrMapOvr>
    <a:masterClrMapping/>
  </p:clrMapOvr>
  <p:transition>
    <p:strips dir="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7 A\P2170179.JPG"/>
          <p:cNvPicPr/>
          <p:nvPr/>
        </p:nvPicPr>
        <p:blipFill>
          <a:blip r:embed="rId2" cstate="print"/>
          <a:srcRect/>
          <a:stretch>
            <a:fillRect/>
          </a:stretch>
        </p:blipFill>
        <p:spPr bwMode="auto">
          <a:xfrm>
            <a:off x="107504" y="188640"/>
            <a:ext cx="4680520" cy="3672408"/>
          </a:xfrm>
          <a:prstGeom prst="ellipse">
            <a:avLst/>
          </a:prstGeom>
          <a:ln w="63500" cap="rnd">
            <a:solidFill>
              <a:schemeClr val="accent2">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Рисунок 2" descr="D:\Pictures\З ФОТIКА\7 A\P2170191.JPG"/>
          <p:cNvPicPr/>
          <p:nvPr/>
        </p:nvPicPr>
        <p:blipFill>
          <a:blip r:embed="rId3" cstate="print"/>
          <a:srcRect/>
          <a:stretch>
            <a:fillRect/>
          </a:stretch>
        </p:blipFill>
        <p:spPr bwMode="auto">
          <a:xfrm>
            <a:off x="4139952" y="1988840"/>
            <a:ext cx="4842420" cy="4747378"/>
          </a:xfrm>
          <a:prstGeom prst="ellipse">
            <a:avLst/>
          </a:prstGeom>
          <a:ln w="63500" cap="rnd">
            <a:solidFill>
              <a:schemeClr val="accent2">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Прямоугольник 3"/>
          <p:cNvSpPr/>
          <p:nvPr/>
        </p:nvSpPr>
        <p:spPr>
          <a:xfrm>
            <a:off x="5076056" y="188640"/>
            <a:ext cx="3888432" cy="1384995"/>
          </a:xfrm>
          <a:prstGeom prst="rect">
            <a:avLst/>
          </a:prstGeom>
        </p:spPr>
        <p:txBody>
          <a:bodyPr wrap="square">
            <a:spAutoFit/>
          </a:bodyPr>
          <a:lstStyle/>
          <a:p>
            <a:r>
              <a:rPr lang="uk-UA" sz="2800" dirty="0" smtClean="0">
                <a:latin typeface="Times New Roman" pitchFamily="18" charset="0"/>
                <a:ea typeface="Calibri" pitchFamily="34" charset="0"/>
                <a:cs typeface="Times New Roman" pitchFamily="18" charset="0"/>
              </a:rPr>
              <a:t>ВИХОВНА  ГОДИНА  ДО  ДНЯ  СВЯТОГО  ВАЛЕНТИНА</a:t>
            </a:r>
            <a:endParaRPr lang="ru-RU" sz="2800" dirty="0"/>
          </a:p>
        </p:txBody>
      </p:sp>
      <p:pic>
        <p:nvPicPr>
          <p:cNvPr id="56321" name="Picture 1" descr="E:\АТЕСТАЦІЯ\до атестації\7г8.jpeg"/>
          <p:cNvPicPr>
            <a:picLocks noChangeAspect="1" noChangeArrowheads="1"/>
          </p:cNvPicPr>
          <p:nvPr/>
        </p:nvPicPr>
        <p:blipFill>
          <a:blip r:embed="rId4" cstate="print"/>
          <a:srcRect/>
          <a:stretch>
            <a:fillRect/>
          </a:stretch>
        </p:blipFill>
        <p:spPr bwMode="auto">
          <a:xfrm>
            <a:off x="755576" y="4005064"/>
            <a:ext cx="2232248" cy="1783085"/>
          </a:xfrm>
          <a:prstGeom prst="rect">
            <a:avLst/>
          </a:prstGeom>
          <a:noFill/>
        </p:spPr>
      </p:pic>
    </p:spTree>
  </p:cSld>
  <p:clrMapOvr>
    <a:masterClrMapping/>
  </p:clrMapOvr>
  <p:transition>
    <p:strips dir="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7 A\уке.jpg"/>
          <p:cNvPicPr/>
          <p:nvPr/>
        </p:nvPicPr>
        <p:blipFill>
          <a:blip r:embed="rId2" cstate="print"/>
          <a:srcRect/>
          <a:stretch>
            <a:fillRect/>
          </a:stretch>
        </p:blipFill>
        <p:spPr bwMode="auto">
          <a:xfrm>
            <a:off x="5004048" y="3861048"/>
            <a:ext cx="3960440" cy="2808312"/>
          </a:xfrm>
          <a:prstGeom prst="rect">
            <a:avLst/>
          </a:prstGeom>
          <a:noFill/>
          <a:ln w="38100">
            <a:solidFill>
              <a:schemeClr val="accent2">
                <a:lumMod val="75000"/>
              </a:schemeClr>
            </a:solidFill>
            <a:miter lim="800000"/>
            <a:headEnd/>
            <a:tailEnd/>
          </a:ln>
        </p:spPr>
      </p:pic>
      <p:pic>
        <p:nvPicPr>
          <p:cNvPr id="3" name="Рисунок 2" descr="D:\Pictures\З ФОТIКА\9.03.2011 Мілан\DSC09852.JPG"/>
          <p:cNvPicPr/>
          <p:nvPr/>
        </p:nvPicPr>
        <p:blipFill>
          <a:blip r:embed="rId3" cstate="print"/>
          <a:srcRect/>
          <a:stretch>
            <a:fillRect/>
          </a:stretch>
        </p:blipFill>
        <p:spPr bwMode="auto">
          <a:xfrm>
            <a:off x="323528" y="332656"/>
            <a:ext cx="4680520" cy="3960440"/>
          </a:xfrm>
          <a:prstGeom prst="rect">
            <a:avLst/>
          </a:prstGeom>
          <a:solidFill>
            <a:srgbClr val="FFFFFF">
              <a:shade val="85000"/>
            </a:srgbClr>
          </a:solidFill>
          <a:ln w="57150" cap="sq">
            <a:solidFill>
              <a:schemeClr val="accent2">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Прямоугольник 3"/>
          <p:cNvSpPr/>
          <p:nvPr/>
        </p:nvSpPr>
        <p:spPr>
          <a:xfrm>
            <a:off x="5076056" y="404665"/>
            <a:ext cx="2160240" cy="923330"/>
          </a:xfrm>
          <a:prstGeom prst="rect">
            <a:avLst/>
          </a:prstGeom>
          <a:solidFill>
            <a:schemeClr val="accent2">
              <a:lumMod val="60000"/>
              <a:lumOff val="40000"/>
            </a:schemeClr>
          </a:solidFill>
        </p:spPr>
        <p:txBody>
          <a:bodyPr wrap="square">
            <a:spAutoFit/>
          </a:bodyPr>
          <a:lstStyle/>
          <a:p>
            <a:pPr lvl="0" fontAlgn="base">
              <a:spcBef>
                <a:spcPct val="0"/>
              </a:spcBef>
              <a:spcAft>
                <a:spcPct val="0"/>
              </a:spcAft>
            </a:pPr>
            <a:r>
              <a:rPr lang="uk-UA" dirty="0" smtClean="0">
                <a:latin typeface="Times New Roman" pitchFamily="18" charset="0"/>
                <a:ea typeface="Calibri" pitchFamily="34" charset="0"/>
                <a:cs typeface="Times New Roman" pitchFamily="18" charset="0"/>
              </a:rPr>
              <a:t>ВИХОВНА  ГОДИНА  ДО ДНЯ  8  БЕРЕЗНЯ</a:t>
            </a:r>
            <a:endParaRPr lang="uk-UA" sz="2400" dirty="0" smtClean="0">
              <a:latin typeface="Arial" pitchFamily="34" charset="0"/>
            </a:endParaRPr>
          </a:p>
        </p:txBody>
      </p:sp>
      <p:pic>
        <p:nvPicPr>
          <p:cNvPr id="54273" name="Picture 1" descr="E:\АТЕСТАЦІЯ\до атестації\images3у4.jpeg"/>
          <p:cNvPicPr>
            <a:picLocks noChangeAspect="1" noChangeArrowheads="1"/>
          </p:cNvPicPr>
          <p:nvPr/>
        </p:nvPicPr>
        <p:blipFill>
          <a:blip r:embed="rId4" cstate="print"/>
          <a:srcRect/>
          <a:stretch>
            <a:fillRect/>
          </a:stretch>
        </p:blipFill>
        <p:spPr bwMode="auto">
          <a:xfrm>
            <a:off x="7400925" y="188640"/>
            <a:ext cx="1563563" cy="3168352"/>
          </a:xfrm>
          <a:prstGeom prst="rect">
            <a:avLst/>
          </a:prstGeom>
          <a:noFill/>
        </p:spPr>
      </p:pic>
      <p:pic>
        <p:nvPicPr>
          <p:cNvPr id="73729" name="Picture 1" descr="E:\АТЕСТАЦІЯ\до атестації\рр.jpeg"/>
          <p:cNvPicPr>
            <a:picLocks noChangeAspect="1" noChangeArrowheads="1"/>
          </p:cNvPicPr>
          <p:nvPr/>
        </p:nvPicPr>
        <p:blipFill>
          <a:blip r:embed="rId5" cstate="print"/>
          <a:srcRect/>
          <a:stretch>
            <a:fillRect/>
          </a:stretch>
        </p:blipFill>
        <p:spPr bwMode="auto">
          <a:xfrm rot="957112">
            <a:off x="69204" y="5278927"/>
            <a:ext cx="2086768" cy="892961"/>
          </a:xfrm>
          <a:prstGeom prst="rect">
            <a:avLst/>
          </a:prstGeom>
          <a:noFill/>
        </p:spPr>
      </p:pic>
      <p:pic>
        <p:nvPicPr>
          <p:cNvPr id="73730" name="Picture 2" descr="E:\АТЕСТАЦІЯ\до атестації\рр.jpeg"/>
          <p:cNvPicPr>
            <a:picLocks noChangeAspect="1" noChangeArrowheads="1"/>
          </p:cNvPicPr>
          <p:nvPr/>
        </p:nvPicPr>
        <p:blipFill>
          <a:blip r:embed="rId5" cstate="print"/>
          <a:srcRect/>
          <a:stretch>
            <a:fillRect/>
          </a:stretch>
        </p:blipFill>
        <p:spPr bwMode="auto">
          <a:xfrm rot="984951">
            <a:off x="2029226" y="5730716"/>
            <a:ext cx="1414129" cy="937835"/>
          </a:xfrm>
          <a:prstGeom prst="rect">
            <a:avLst/>
          </a:prstGeom>
          <a:noFill/>
        </p:spPr>
      </p:pic>
      <p:pic>
        <p:nvPicPr>
          <p:cNvPr id="73731" name="Picture 3" descr="E:\АТЕСТАЦІЯ\до атестації\рр.jpeg"/>
          <p:cNvPicPr>
            <a:picLocks noChangeAspect="1" noChangeArrowheads="1"/>
          </p:cNvPicPr>
          <p:nvPr/>
        </p:nvPicPr>
        <p:blipFill>
          <a:blip r:embed="rId5" cstate="print"/>
          <a:srcRect/>
          <a:stretch>
            <a:fillRect/>
          </a:stretch>
        </p:blipFill>
        <p:spPr bwMode="auto">
          <a:xfrm>
            <a:off x="3275856" y="5949280"/>
            <a:ext cx="1656184" cy="908720"/>
          </a:xfrm>
          <a:prstGeom prst="rect">
            <a:avLst/>
          </a:prstGeom>
          <a:noFill/>
        </p:spPr>
      </p:pic>
      <p:sp>
        <p:nvSpPr>
          <p:cNvPr id="64513" name="Rectangle 1"/>
          <p:cNvSpPr>
            <a:spLocks noChangeArrowheads="1"/>
          </p:cNvSpPr>
          <p:nvPr/>
        </p:nvSpPr>
        <p:spPr bwMode="auto">
          <a:xfrm>
            <a:off x="-1044624" y="4845327"/>
            <a:ext cx="79208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uk-UA" sz="1800" b="0" i="0" u="none" strike="noStrike" cap="none" normalizeH="0" baseline="0" dirty="0" smtClean="0">
              <a:ln>
                <a:noFill/>
              </a:ln>
              <a:solidFill>
                <a:schemeClr val="tx1"/>
              </a:solidFill>
              <a:effectLst/>
              <a:latin typeface="Arial" pitchFamily="34" charset="0"/>
            </a:endParaRPr>
          </a:p>
        </p:txBody>
      </p:sp>
      <p:sp>
        <p:nvSpPr>
          <p:cNvPr id="68609" name="Rectangle 1"/>
          <p:cNvSpPr>
            <a:spLocks noChangeArrowheads="1"/>
          </p:cNvSpPr>
          <p:nvPr/>
        </p:nvSpPr>
        <p:spPr bwMode="auto">
          <a:xfrm>
            <a:off x="5364088" y="1420704"/>
            <a:ext cx="3168352"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7</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КЛАС</a:t>
            </a:r>
            <a:endParaRPr kumimoji="0" lang="uk-UA" sz="18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strips dir="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E:\До фільму 8-А\8 Березня\DSC00611.JPG"/>
          <p:cNvPicPr>
            <a:picLocks noChangeAspect="1" noChangeArrowheads="1"/>
          </p:cNvPicPr>
          <p:nvPr/>
        </p:nvPicPr>
        <p:blipFill>
          <a:blip r:embed="rId2" cstate="print"/>
          <a:srcRect/>
          <a:stretch>
            <a:fillRect/>
          </a:stretch>
        </p:blipFill>
        <p:spPr bwMode="auto">
          <a:xfrm>
            <a:off x="323528" y="332656"/>
            <a:ext cx="4152375" cy="3113879"/>
          </a:xfrm>
          <a:prstGeom prst="rect">
            <a:avLst/>
          </a:prstGeom>
          <a:noFill/>
        </p:spPr>
      </p:pic>
      <p:pic>
        <p:nvPicPr>
          <p:cNvPr id="141315" name="Picture 3" descr="E:\До фільму 8-А\8 Березня\DSC00613.JPG"/>
          <p:cNvPicPr>
            <a:picLocks noChangeAspect="1" noChangeArrowheads="1"/>
          </p:cNvPicPr>
          <p:nvPr/>
        </p:nvPicPr>
        <p:blipFill>
          <a:blip r:embed="rId3" cstate="print"/>
          <a:srcRect/>
          <a:stretch>
            <a:fillRect/>
          </a:stretch>
        </p:blipFill>
        <p:spPr bwMode="auto">
          <a:xfrm>
            <a:off x="4691481" y="332656"/>
            <a:ext cx="4128991" cy="3096344"/>
          </a:xfrm>
          <a:prstGeom prst="rect">
            <a:avLst/>
          </a:prstGeom>
          <a:noFill/>
        </p:spPr>
      </p:pic>
      <p:pic>
        <p:nvPicPr>
          <p:cNvPr id="141316" name="Picture 4" descr="E:\До фільму 8-А\8 Березня\иии.jpg"/>
          <p:cNvPicPr>
            <a:picLocks noChangeAspect="1" noChangeArrowheads="1"/>
          </p:cNvPicPr>
          <p:nvPr/>
        </p:nvPicPr>
        <p:blipFill>
          <a:blip r:embed="rId4" cstate="print"/>
          <a:srcRect/>
          <a:stretch>
            <a:fillRect/>
          </a:stretch>
        </p:blipFill>
        <p:spPr bwMode="auto">
          <a:xfrm>
            <a:off x="1619672" y="3501008"/>
            <a:ext cx="6120680" cy="3240360"/>
          </a:xfrm>
          <a:prstGeom prst="rect">
            <a:avLst/>
          </a:prstGeom>
          <a:noFill/>
        </p:spPr>
      </p:pic>
      <p:pic>
        <p:nvPicPr>
          <p:cNvPr id="141320" name="Picture 8" descr="E:\АТЕСТАЦІЯ\для презентацій\ке.gif"/>
          <p:cNvPicPr>
            <a:picLocks noChangeAspect="1" noChangeArrowheads="1"/>
          </p:cNvPicPr>
          <p:nvPr/>
        </p:nvPicPr>
        <p:blipFill>
          <a:blip r:embed="rId5" cstate="print"/>
          <a:srcRect/>
          <a:stretch>
            <a:fillRect/>
          </a:stretch>
        </p:blipFill>
        <p:spPr bwMode="auto">
          <a:xfrm>
            <a:off x="323528" y="3573016"/>
            <a:ext cx="1133475" cy="2448272"/>
          </a:xfrm>
          <a:prstGeom prst="rect">
            <a:avLst/>
          </a:prstGeom>
          <a:noFill/>
        </p:spPr>
      </p:pic>
      <p:sp>
        <p:nvSpPr>
          <p:cNvPr id="2049" name="Rectangle 1"/>
          <p:cNvSpPr>
            <a:spLocks noChangeArrowheads="1"/>
          </p:cNvSpPr>
          <p:nvPr/>
        </p:nvSpPr>
        <p:spPr bwMode="auto">
          <a:xfrm>
            <a:off x="7884368" y="3608483"/>
            <a:ext cx="108012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8 КЛАС</a:t>
            </a:r>
            <a:endParaRPr kumimoji="0" lang="uk-UA" sz="18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strips dir="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7 A\DSC01778.JPG"/>
          <p:cNvPicPr/>
          <p:nvPr/>
        </p:nvPicPr>
        <p:blipFill>
          <a:blip r:embed="rId2" cstate="print"/>
          <a:srcRect/>
          <a:stretch>
            <a:fillRect/>
          </a:stretch>
        </p:blipFill>
        <p:spPr bwMode="auto">
          <a:xfrm>
            <a:off x="323528" y="116632"/>
            <a:ext cx="4536504" cy="3240360"/>
          </a:xfrm>
          <a:prstGeom prst="rect">
            <a:avLst/>
          </a:prstGeom>
          <a:noFill/>
          <a:ln w="9525">
            <a:noFill/>
            <a:miter lim="800000"/>
            <a:headEnd/>
            <a:tailEnd/>
          </a:ln>
        </p:spPr>
      </p:pic>
      <p:pic>
        <p:nvPicPr>
          <p:cNvPr id="3" name="Рисунок 2" descr="D:\Pictures\З ФОТIКА\7 A\DSC01774.JPG"/>
          <p:cNvPicPr/>
          <p:nvPr/>
        </p:nvPicPr>
        <p:blipFill>
          <a:blip r:embed="rId3" cstate="print"/>
          <a:srcRect/>
          <a:stretch>
            <a:fillRect/>
          </a:stretch>
        </p:blipFill>
        <p:spPr bwMode="auto">
          <a:xfrm>
            <a:off x="683568" y="3501008"/>
            <a:ext cx="4824536" cy="3240360"/>
          </a:xfrm>
          <a:prstGeom prst="rect">
            <a:avLst/>
          </a:prstGeom>
          <a:noFill/>
          <a:ln w="9525">
            <a:noFill/>
            <a:miter lim="800000"/>
            <a:headEnd/>
            <a:tailEnd/>
          </a:ln>
        </p:spPr>
      </p:pic>
      <p:sp>
        <p:nvSpPr>
          <p:cNvPr id="4" name="Прямоугольник 3"/>
          <p:cNvSpPr/>
          <p:nvPr/>
        </p:nvSpPr>
        <p:spPr>
          <a:xfrm flipH="1">
            <a:off x="5076055" y="188640"/>
            <a:ext cx="3024335" cy="1200329"/>
          </a:xfrm>
          <a:prstGeom prst="rect">
            <a:avLst/>
          </a:prstGeom>
        </p:spPr>
        <p:txBody>
          <a:bodyPr wrap="square">
            <a:spAutoFit/>
          </a:bodyPr>
          <a:lstStyle/>
          <a:p>
            <a:r>
              <a:rPr lang="uk-UA" sz="3600" dirty="0" smtClean="0">
                <a:latin typeface="Times New Roman" pitchFamily="18" charset="0"/>
                <a:ea typeface="Calibri" pitchFamily="34" charset="0"/>
                <a:cs typeface="Times New Roman" pitchFamily="18" charset="0"/>
              </a:rPr>
              <a:t>СВЯТО  ЗИМИ</a:t>
            </a:r>
            <a:endParaRPr lang="ru-RU" sz="3600" dirty="0"/>
          </a:p>
        </p:txBody>
      </p:sp>
      <p:pic>
        <p:nvPicPr>
          <p:cNvPr id="52225" name="Picture 1" descr="E:\АТЕСТАЦІЯ\до атестації\imagesйцу.jpeg"/>
          <p:cNvPicPr>
            <a:picLocks noChangeAspect="1" noChangeArrowheads="1"/>
          </p:cNvPicPr>
          <p:nvPr/>
        </p:nvPicPr>
        <p:blipFill>
          <a:blip r:embed="rId4" cstate="print"/>
          <a:srcRect/>
          <a:stretch>
            <a:fillRect/>
          </a:stretch>
        </p:blipFill>
        <p:spPr bwMode="auto">
          <a:xfrm>
            <a:off x="5724128" y="1772816"/>
            <a:ext cx="3307567" cy="4680520"/>
          </a:xfrm>
          <a:prstGeom prst="rect">
            <a:avLst/>
          </a:prstGeom>
          <a:noFill/>
        </p:spPr>
      </p:pic>
      <p:pic>
        <p:nvPicPr>
          <p:cNvPr id="58369" name="Picture 1" descr="E:\АТЕСТАЦІЯ\до атестації\4444.jpeg"/>
          <p:cNvPicPr>
            <a:picLocks noChangeAspect="1" noChangeArrowheads="1"/>
          </p:cNvPicPr>
          <p:nvPr/>
        </p:nvPicPr>
        <p:blipFill>
          <a:blip r:embed="rId5" cstate="print"/>
          <a:srcRect/>
          <a:stretch>
            <a:fillRect/>
          </a:stretch>
        </p:blipFill>
        <p:spPr bwMode="auto">
          <a:xfrm>
            <a:off x="8172400" y="188640"/>
            <a:ext cx="720079" cy="720080"/>
          </a:xfrm>
          <a:prstGeom prst="rect">
            <a:avLst/>
          </a:prstGeom>
          <a:noFill/>
        </p:spPr>
      </p:pic>
      <p:pic>
        <p:nvPicPr>
          <p:cNvPr id="58370" name="Picture 2" descr="E:\АТЕСТАЦІЯ\до атестації\4444.jpeg"/>
          <p:cNvPicPr>
            <a:picLocks noChangeAspect="1" noChangeArrowheads="1"/>
          </p:cNvPicPr>
          <p:nvPr/>
        </p:nvPicPr>
        <p:blipFill>
          <a:blip r:embed="rId5" cstate="print"/>
          <a:srcRect/>
          <a:stretch>
            <a:fillRect/>
          </a:stretch>
        </p:blipFill>
        <p:spPr bwMode="auto">
          <a:xfrm>
            <a:off x="7452320" y="620688"/>
            <a:ext cx="576064" cy="635657"/>
          </a:xfrm>
          <a:prstGeom prst="rect">
            <a:avLst/>
          </a:prstGeom>
          <a:noFill/>
        </p:spPr>
      </p:pic>
      <p:pic>
        <p:nvPicPr>
          <p:cNvPr id="58371" name="Picture 3" descr="E:\АТЕСТАЦІЯ\до атестації\4444.jpeg"/>
          <p:cNvPicPr>
            <a:picLocks noChangeAspect="1" noChangeArrowheads="1"/>
          </p:cNvPicPr>
          <p:nvPr/>
        </p:nvPicPr>
        <p:blipFill>
          <a:blip r:embed="rId5" cstate="print"/>
          <a:srcRect/>
          <a:stretch>
            <a:fillRect/>
          </a:stretch>
        </p:blipFill>
        <p:spPr bwMode="auto">
          <a:xfrm>
            <a:off x="4860032" y="2564904"/>
            <a:ext cx="720080" cy="794571"/>
          </a:xfrm>
          <a:prstGeom prst="rect">
            <a:avLst/>
          </a:prstGeom>
          <a:noFill/>
        </p:spPr>
      </p:pic>
      <p:pic>
        <p:nvPicPr>
          <p:cNvPr id="58372" name="Picture 4" descr="E:\АТЕСТАЦІЯ\до атестації\4444.jpeg"/>
          <p:cNvPicPr>
            <a:picLocks noChangeAspect="1" noChangeArrowheads="1"/>
          </p:cNvPicPr>
          <p:nvPr/>
        </p:nvPicPr>
        <p:blipFill>
          <a:blip r:embed="rId5" cstate="print"/>
          <a:srcRect/>
          <a:stretch>
            <a:fillRect/>
          </a:stretch>
        </p:blipFill>
        <p:spPr bwMode="auto">
          <a:xfrm>
            <a:off x="107504" y="3212976"/>
            <a:ext cx="720079" cy="794570"/>
          </a:xfrm>
          <a:prstGeom prst="rect">
            <a:avLst/>
          </a:prstGeom>
          <a:noFill/>
        </p:spPr>
      </p:pic>
      <p:pic>
        <p:nvPicPr>
          <p:cNvPr id="58373" name="Picture 5" descr="E:\АТЕСТАЦІЯ\до атестації\4444.jpeg"/>
          <p:cNvPicPr>
            <a:picLocks noChangeAspect="1" noChangeArrowheads="1"/>
          </p:cNvPicPr>
          <p:nvPr/>
        </p:nvPicPr>
        <p:blipFill>
          <a:blip r:embed="rId5" cstate="print"/>
          <a:srcRect/>
          <a:stretch>
            <a:fillRect/>
          </a:stretch>
        </p:blipFill>
        <p:spPr bwMode="auto">
          <a:xfrm>
            <a:off x="4860032" y="1412776"/>
            <a:ext cx="648072" cy="715114"/>
          </a:xfrm>
          <a:prstGeom prst="rect">
            <a:avLst/>
          </a:prstGeom>
          <a:noFill/>
        </p:spPr>
      </p:pic>
      <p:pic>
        <p:nvPicPr>
          <p:cNvPr id="58374" name="Picture 6" descr="E:\АТЕСТАЦІЯ\до атестації\4444.jpeg"/>
          <p:cNvPicPr>
            <a:picLocks noChangeAspect="1" noChangeArrowheads="1"/>
          </p:cNvPicPr>
          <p:nvPr/>
        </p:nvPicPr>
        <p:blipFill>
          <a:blip r:embed="rId5" cstate="print"/>
          <a:srcRect/>
          <a:stretch>
            <a:fillRect/>
          </a:stretch>
        </p:blipFill>
        <p:spPr bwMode="auto">
          <a:xfrm>
            <a:off x="0" y="4653136"/>
            <a:ext cx="755576" cy="833739"/>
          </a:xfrm>
          <a:prstGeom prst="rect">
            <a:avLst/>
          </a:prstGeom>
          <a:noFill/>
        </p:spPr>
      </p:pic>
      <p:pic>
        <p:nvPicPr>
          <p:cNvPr id="58375" name="Picture 7" descr="E:\АТЕСТАЦІЯ\до атестації\4444.jpeg"/>
          <p:cNvPicPr>
            <a:picLocks noChangeAspect="1" noChangeArrowheads="1"/>
          </p:cNvPicPr>
          <p:nvPr/>
        </p:nvPicPr>
        <p:blipFill>
          <a:blip r:embed="rId5" cstate="print"/>
          <a:srcRect/>
          <a:stretch>
            <a:fillRect/>
          </a:stretch>
        </p:blipFill>
        <p:spPr bwMode="auto">
          <a:xfrm>
            <a:off x="4788024" y="5589240"/>
            <a:ext cx="828675" cy="914400"/>
          </a:xfrm>
          <a:prstGeom prst="rect">
            <a:avLst/>
          </a:prstGeom>
          <a:noFill/>
        </p:spPr>
      </p:pic>
      <p:pic>
        <p:nvPicPr>
          <p:cNvPr id="58376" name="Picture 8" descr="E:\АТЕСТАЦІЯ\до атестації\4444.jpeg"/>
          <p:cNvPicPr>
            <a:picLocks noChangeAspect="1" noChangeArrowheads="1"/>
          </p:cNvPicPr>
          <p:nvPr/>
        </p:nvPicPr>
        <p:blipFill>
          <a:blip r:embed="rId5" cstate="print"/>
          <a:srcRect/>
          <a:stretch>
            <a:fillRect/>
          </a:stretch>
        </p:blipFill>
        <p:spPr bwMode="auto">
          <a:xfrm>
            <a:off x="6732240" y="188640"/>
            <a:ext cx="648072" cy="648072"/>
          </a:xfrm>
          <a:prstGeom prst="rect">
            <a:avLst/>
          </a:prstGeom>
          <a:noFill/>
        </p:spPr>
      </p:pic>
    </p:spTree>
  </p:cSld>
  <p:clrMapOvr>
    <a:masterClrMapping/>
  </p:clrMapOvr>
  <p:transition>
    <p:strips dir="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7 A\DSC01753.JPG"/>
          <p:cNvPicPr/>
          <p:nvPr/>
        </p:nvPicPr>
        <p:blipFill>
          <a:blip r:embed="rId2" cstate="print"/>
          <a:srcRect/>
          <a:stretch>
            <a:fillRect/>
          </a:stretch>
        </p:blipFill>
        <p:spPr bwMode="auto">
          <a:xfrm>
            <a:off x="2699792" y="260648"/>
            <a:ext cx="6192688" cy="5256583"/>
          </a:xfrm>
          <a:prstGeom prst="rect">
            <a:avLst/>
          </a:prstGeom>
          <a:ln w="190500" cap="sq">
            <a:solidFill>
              <a:schemeClr val="bg2">
                <a:lumMod val="2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1201" name="Picture 1" descr="E:\АТЕСТАЦІЯ\до атестації\мит.jpeg"/>
          <p:cNvPicPr>
            <a:picLocks noChangeAspect="1" noChangeArrowheads="1"/>
          </p:cNvPicPr>
          <p:nvPr/>
        </p:nvPicPr>
        <p:blipFill>
          <a:blip r:embed="rId3" cstate="print"/>
          <a:srcRect/>
          <a:stretch>
            <a:fillRect/>
          </a:stretch>
        </p:blipFill>
        <p:spPr bwMode="auto">
          <a:xfrm>
            <a:off x="323528" y="2492896"/>
            <a:ext cx="2186637" cy="3096343"/>
          </a:xfrm>
          <a:prstGeom prst="rect">
            <a:avLst/>
          </a:prstGeom>
          <a:noFill/>
        </p:spPr>
      </p:pic>
      <p:pic>
        <p:nvPicPr>
          <p:cNvPr id="57345" name="Picture 1" descr="E:\АТЕСТАЦІЯ\до атестації\3.jpeg"/>
          <p:cNvPicPr>
            <a:picLocks noChangeAspect="1" noChangeArrowheads="1"/>
          </p:cNvPicPr>
          <p:nvPr/>
        </p:nvPicPr>
        <p:blipFill>
          <a:blip r:embed="rId4" cstate="print"/>
          <a:srcRect/>
          <a:stretch>
            <a:fillRect/>
          </a:stretch>
        </p:blipFill>
        <p:spPr bwMode="auto">
          <a:xfrm>
            <a:off x="6084168" y="4762500"/>
            <a:ext cx="2901305" cy="1834852"/>
          </a:xfrm>
          <a:prstGeom prst="rect">
            <a:avLst/>
          </a:prstGeom>
          <a:noFill/>
        </p:spPr>
      </p:pic>
      <p:pic>
        <p:nvPicPr>
          <p:cNvPr id="57346" name="Picture 2" descr="E:\АТЕСТАЦІЯ\до атестації\222.jpeg"/>
          <p:cNvPicPr>
            <a:picLocks noChangeAspect="1" noChangeArrowheads="1"/>
          </p:cNvPicPr>
          <p:nvPr/>
        </p:nvPicPr>
        <p:blipFill>
          <a:blip r:embed="rId5" cstate="print"/>
          <a:srcRect/>
          <a:stretch>
            <a:fillRect/>
          </a:stretch>
        </p:blipFill>
        <p:spPr bwMode="auto">
          <a:xfrm>
            <a:off x="827585" y="836712"/>
            <a:ext cx="792088" cy="873517"/>
          </a:xfrm>
          <a:prstGeom prst="rect">
            <a:avLst/>
          </a:prstGeom>
          <a:noFill/>
        </p:spPr>
      </p:pic>
      <p:pic>
        <p:nvPicPr>
          <p:cNvPr id="57347" name="Picture 3" descr="E:\АТЕСТАЦІЯ\до атестації\222.jpeg"/>
          <p:cNvPicPr>
            <a:picLocks noChangeAspect="1" noChangeArrowheads="1"/>
          </p:cNvPicPr>
          <p:nvPr/>
        </p:nvPicPr>
        <p:blipFill>
          <a:blip r:embed="rId5" cstate="print"/>
          <a:srcRect/>
          <a:stretch>
            <a:fillRect/>
          </a:stretch>
        </p:blipFill>
        <p:spPr bwMode="auto">
          <a:xfrm>
            <a:off x="1547664" y="1484784"/>
            <a:ext cx="864096" cy="952929"/>
          </a:xfrm>
          <a:prstGeom prst="rect">
            <a:avLst/>
          </a:prstGeom>
          <a:noFill/>
        </p:spPr>
      </p:pic>
      <p:pic>
        <p:nvPicPr>
          <p:cNvPr id="57348" name="Picture 4" descr="E:\АТЕСТАЦІЯ\до атестації\111.jpeg"/>
          <p:cNvPicPr>
            <a:picLocks noChangeAspect="1" noChangeArrowheads="1"/>
          </p:cNvPicPr>
          <p:nvPr/>
        </p:nvPicPr>
        <p:blipFill>
          <a:blip r:embed="rId6" cstate="print"/>
          <a:srcRect/>
          <a:stretch>
            <a:fillRect/>
          </a:stretch>
        </p:blipFill>
        <p:spPr bwMode="auto">
          <a:xfrm>
            <a:off x="4067944" y="5661248"/>
            <a:ext cx="1728192" cy="1080120"/>
          </a:xfrm>
          <a:prstGeom prst="rect">
            <a:avLst/>
          </a:prstGeom>
          <a:noFill/>
        </p:spPr>
      </p:pic>
      <p:pic>
        <p:nvPicPr>
          <p:cNvPr id="57349" name="Picture 5" descr="E:\АТЕСТАЦІЯ\до атестації\222.jpeg"/>
          <p:cNvPicPr>
            <a:picLocks noChangeAspect="1" noChangeArrowheads="1"/>
          </p:cNvPicPr>
          <p:nvPr/>
        </p:nvPicPr>
        <p:blipFill>
          <a:blip r:embed="rId5" cstate="print"/>
          <a:srcRect/>
          <a:stretch>
            <a:fillRect/>
          </a:stretch>
        </p:blipFill>
        <p:spPr bwMode="auto">
          <a:xfrm>
            <a:off x="179512" y="116632"/>
            <a:ext cx="864096" cy="952928"/>
          </a:xfrm>
          <a:prstGeom prst="rect">
            <a:avLst/>
          </a:prstGeom>
          <a:noFill/>
        </p:spPr>
      </p:pic>
    </p:spTree>
  </p:cSld>
  <p:clrMapOvr>
    <a:masterClrMapping/>
  </p:clrMapOvr>
  <p:transition>
    <p:strips dir="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ФОТКИ\Валіні танці\DSC08912.JPG"/>
          <p:cNvPicPr/>
          <p:nvPr/>
        </p:nvPicPr>
        <p:blipFill>
          <a:blip r:embed="rId2" cstate="print"/>
          <a:srcRect/>
          <a:stretch>
            <a:fillRect/>
          </a:stretch>
        </p:blipFill>
        <p:spPr bwMode="auto">
          <a:xfrm>
            <a:off x="395536" y="764704"/>
            <a:ext cx="4248472" cy="4680520"/>
          </a:xfrm>
          <a:prstGeom prst="rect">
            <a:avLst/>
          </a:prstGeom>
          <a:ln>
            <a:noFill/>
          </a:ln>
          <a:effectLst>
            <a:outerShdw blurRad="190500" algn="tl" rotWithShape="0">
              <a:srgbClr val="000000">
                <a:alpha val="70000"/>
              </a:srgbClr>
            </a:outerShdw>
          </a:effectLst>
        </p:spPr>
      </p:pic>
      <p:sp>
        <p:nvSpPr>
          <p:cNvPr id="3" name="Прямоугольник 2"/>
          <p:cNvSpPr/>
          <p:nvPr/>
        </p:nvSpPr>
        <p:spPr>
          <a:xfrm>
            <a:off x="0" y="0"/>
            <a:ext cx="6660232" cy="646331"/>
          </a:xfrm>
          <a:prstGeom prst="rect">
            <a:avLst/>
          </a:prstGeom>
        </p:spPr>
        <p:txBody>
          <a:bodyPr wrap="square">
            <a:spAutoFit/>
          </a:bodyPr>
          <a:lstStyle/>
          <a:p>
            <a:pPr lvl="0" fontAlgn="base">
              <a:spcBef>
                <a:spcPct val="0"/>
              </a:spcBef>
              <a:spcAft>
                <a:spcPct val="0"/>
              </a:spcAft>
            </a:pPr>
            <a:r>
              <a:rPr lang="uk-UA" sz="3600" dirty="0" smtClean="0">
                <a:latin typeface="Times New Roman" pitchFamily="18" charset="0"/>
                <a:ea typeface="Calibri" pitchFamily="34" charset="0"/>
                <a:cs typeface="Times New Roman" pitchFamily="18" charset="0"/>
              </a:rPr>
              <a:t>ВІДЕНСЬКИЙ  БАЛ</a:t>
            </a:r>
            <a:endParaRPr lang="uk-UA" sz="3600" dirty="0" smtClean="0">
              <a:latin typeface="Arial" pitchFamily="34" charset="0"/>
            </a:endParaRPr>
          </a:p>
        </p:txBody>
      </p:sp>
      <p:pic>
        <p:nvPicPr>
          <p:cNvPr id="4" name="Рисунок 3" descr="F:\ФОТКИ\Валіні танці\DSC08921.JPG"/>
          <p:cNvPicPr/>
          <p:nvPr/>
        </p:nvPicPr>
        <p:blipFill>
          <a:blip r:embed="rId3" cstate="print"/>
          <a:srcRect/>
          <a:stretch>
            <a:fillRect/>
          </a:stretch>
        </p:blipFill>
        <p:spPr bwMode="auto">
          <a:xfrm>
            <a:off x="5004048" y="1556792"/>
            <a:ext cx="3816424" cy="5112568"/>
          </a:xfrm>
          <a:prstGeom prst="rect">
            <a:avLst/>
          </a:prstGeom>
          <a:ln>
            <a:noFill/>
          </a:ln>
          <a:effectLst>
            <a:outerShdw blurRad="190500" algn="tl" rotWithShape="0">
              <a:srgbClr val="000000">
                <a:alpha val="70000"/>
              </a:srgbClr>
            </a:outerShdw>
          </a:effectLst>
        </p:spPr>
      </p:pic>
      <p:pic>
        <p:nvPicPr>
          <p:cNvPr id="49154" name="Picture 2" descr="E:\АТЕСТАЦІЯ\до атестації\н78.jpeg"/>
          <p:cNvPicPr>
            <a:picLocks noChangeAspect="1" noChangeArrowheads="1"/>
          </p:cNvPicPr>
          <p:nvPr/>
        </p:nvPicPr>
        <p:blipFill>
          <a:blip r:embed="rId4" cstate="print"/>
          <a:srcRect/>
          <a:stretch>
            <a:fillRect/>
          </a:stretch>
        </p:blipFill>
        <p:spPr bwMode="auto">
          <a:xfrm>
            <a:off x="7236296" y="116632"/>
            <a:ext cx="1584176" cy="1337767"/>
          </a:xfrm>
          <a:prstGeom prst="rect">
            <a:avLst/>
          </a:prstGeom>
          <a:noFill/>
        </p:spPr>
      </p:pic>
      <p:pic>
        <p:nvPicPr>
          <p:cNvPr id="56321" name="Picture 1" descr="E:\АТЕСТАЦІЯ\до атестації\989.jpeg"/>
          <p:cNvPicPr>
            <a:picLocks noChangeAspect="1" noChangeArrowheads="1"/>
          </p:cNvPicPr>
          <p:nvPr/>
        </p:nvPicPr>
        <p:blipFill>
          <a:blip r:embed="rId5" cstate="print"/>
          <a:srcRect/>
          <a:stretch>
            <a:fillRect/>
          </a:stretch>
        </p:blipFill>
        <p:spPr bwMode="auto">
          <a:xfrm>
            <a:off x="2843808" y="5517232"/>
            <a:ext cx="2088231" cy="948629"/>
          </a:xfrm>
          <a:prstGeom prst="rect">
            <a:avLst/>
          </a:prstGeom>
          <a:noFill/>
        </p:spPr>
      </p:pic>
      <p:pic>
        <p:nvPicPr>
          <p:cNvPr id="56323" name="Picture 3" descr="E:\АТЕСТАЦІЯ\до атестації\989.jpeg"/>
          <p:cNvPicPr>
            <a:picLocks noChangeAspect="1" noChangeArrowheads="1"/>
          </p:cNvPicPr>
          <p:nvPr/>
        </p:nvPicPr>
        <p:blipFill>
          <a:blip r:embed="rId5" cstate="print"/>
          <a:srcRect/>
          <a:stretch>
            <a:fillRect/>
          </a:stretch>
        </p:blipFill>
        <p:spPr bwMode="auto">
          <a:xfrm>
            <a:off x="4743488" y="61913"/>
            <a:ext cx="2185950" cy="1278855"/>
          </a:xfrm>
          <a:prstGeom prst="rect">
            <a:avLst/>
          </a:prstGeom>
          <a:noFill/>
        </p:spPr>
      </p:pic>
    </p:spTree>
  </p:cSld>
  <p:clrMapOvr>
    <a:masterClrMapping/>
  </p:clrMapOvr>
  <p:transition>
    <p:strips dir="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E:\АТЕСТАЦІЯ\до атестації\йцу.jpg"/>
          <p:cNvPicPr>
            <a:picLocks noChangeAspect="1" noChangeArrowheads="1"/>
          </p:cNvPicPr>
          <p:nvPr/>
        </p:nvPicPr>
        <p:blipFill>
          <a:blip r:embed="rId2" cstate="print"/>
          <a:srcRect/>
          <a:stretch>
            <a:fillRect/>
          </a:stretch>
        </p:blipFill>
        <p:spPr bwMode="auto">
          <a:xfrm>
            <a:off x="323528" y="260648"/>
            <a:ext cx="8500492" cy="6336704"/>
          </a:xfrm>
          <a:prstGeom prst="rect">
            <a:avLst/>
          </a:prstGeom>
          <a:ln w="228600" cap="sq" cmpd="thickThin">
            <a:solidFill>
              <a:schemeClr val="bg2">
                <a:lumMod val="50000"/>
              </a:schemeClr>
            </a:solidFill>
            <a:prstDash val="solid"/>
            <a:miter lim="800000"/>
          </a:ln>
          <a:effectLst>
            <a:innerShdw blurRad="76200">
              <a:srgbClr val="000000"/>
            </a:innerShdw>
          </a:effectLst>
        </p:spPr>
      </p:pic>
    </p:spTree>
  </p:cSld>
  <p:clrMapOvr>
    <a:masterClrMapping/>
  </p:clrMapOvr>
  <p:transition>
    <p:strips dir="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Фотки 5а\DSC01495.JPG"/>
          <p:cNvPicPr/>
          <p:nvPr/>
        </p:nvPicPr>
        <p:blipFill>
          <a:blip r:embed="rId2" cstate="print"/>
          <a:srcRect/>
          <a:stretch>
            <a:fillRect/>
          </a:stretch>
        </p:blipFill>
        <p:spPr bwMode="auto">
          <a:xfrm>
            <a:off x="179512" y="188640"/>
            <a:ext cx="8784976" cy="6408712"/>
          </a:xfrm>
          <a:prstGeom prst="rect">
            <a:avLst/>
          </a:prstGeom>
          <a:ln w="88900" cap="sq" cmpd="thickThin">
            <a:solidFill>
              <a:schemeClr val="accent3"/>
            </a:solidFill>
            <a:prstDash val="solid"/>
            <a:miter lim="800000"/>
          </a:ln>
          <a:effectLst>
            <a:innerShdw blurRad="76200">
              <a:srgbClr val="000000"/>
            </a:innerShdw>
          </a:effectLst>
        </p:spPr>
      </p:pic>
    </p:spTree>
  </p:cSld>
  <p:clrMapOvr>
    <a:masterClrMapping/>
  </p:clrMapOvr>
  <p:transition>
    <p:strips dir="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Мамуся\Мої фото\image (5) - копия.jpg"/>
          <p:cNvPicPr>
            <a:picLocks noChangeAspect="1" noChangeArrowheads="1"/>
          </p:cNvPicPr>
          <p:nvPr/>
        </p:nvPicPr>
        <p:blipFill>
          <a:blip r:embed="rId2" cstate="print"/>
          <a:srcRect/>
          <a:stretch>
            <a:fillRect/>
          </a:stretch>
        </p:blipFill>
        <p:spPr bwMode="auto">
          <a:xfrm>
            <a:off x="0" y="0"/>
            <a:ext cx="6156176" cy="6858000"/>
          </a:xfrm>
          <a:prstGeom prst="rect">
            <a:avLst/>
          </a:prstGeom>
          <a:noFill/>
        </p:spPr>
      </p:pic>
      <p:pic>
        <p:nvPicPr>
          <p:cNvPr id="1029" name="Picture 5" descr="D:\Мамуся\Мої фото\До атестації 2015-2016\грамоти\1 001.jpg"/>
          <p:cNvPicPr>
            <a:picLocks noChangeAspect="1" noChangeArrowheads="1"/>
          </p:cNvPicPr>
          <p:nvPr/>
        </p:nvPicPr>
        <p:blipFill>
          <a:blip r:embed="rId3" cstate="print"/>
          <a:srcRect/>
          <a:stretch>
            <a:fillRect/>
          </a:stretch>
        </p:blipFill>
        <p:spPr bwMode="auto">
          <a:xfrm>
            <a:off x="5548142" y="0"/>
            <a:ext cx="3595858" cy="6858000"/>
          </a:xfrm>
          <a:prstGeom prst="rect">
            <a:avLst/>
          </a:prstGeom>
          <a:noFill/>
        </p:spPr>
      </p:pic>
    </p:spTree>
  </p:cSld>
  <p:clrMapOvr>
    <a:masterClrMapping/>
  </p:clrMapOvr>
  <p:transition>
    <p:plus/>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Фотки 5а\DSC01506.JPG"/>
          <p:cNvPicPr/>
          <p:nvPr/>
        </p:nvPicPr>
        <p:blipFill>
          <a:blip r:embed="rId2" cstate="print"/>
          <a:srcRect/>
          <a:stretch>
            <a:fillRect/>
          </a:stretch>
        </p:blipFill>
        <p:spPr bwMode="auto">
          <a:xfrm>
            <a:off x="179512" y="260648"/>
            <a:ext cx="4248472" cy="4320480"/>
          </a:xfrm>
          <a:prstGeom prst="roundRect">
            <a:avLst>
              <a:gd name="adj" fmla="val 4167"/>
            </a:avLst>
          </a:prstGeom>
          <a:solidFill>
            <a:srgbClr val="FFFFFF"/>
          </a:solidFill>
          <a:ln w="76200" cap="sq">
            <a:solidFill>
              <a:srgbClr val="FFC0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Рисунок 2" descr="D:\Pictures\З ФОТIКА\Фотки 5а\DSC01510.JPG"/>
          <p:cNvPicPr/>
          <p:nvPr/>
        </p:nvPicPr>
        <p:blipFill>
          <a:blip r:embed="rId3" cstate="print"/>
          <a:srcRect/>
          <a:stretch>
            <a:fillRect/>
          </a:stretch>
        </p:blipFill>
        <p:spPr bwMode="auto">
          <a:xfrm>
            <a:off x="4644008" y="2132856"/>
            <a:ext cx="4338365" cy="4244746"/>
          </a:xfrm>
          <a:prstGeom prst="roundRect">
            <a:avLst>
              <a:gd name="adj" fmla="val 4167"/>
            </a:avLst>
          </a:prstGeom>
          <a:solidFill>
            <a:srgbClr val="FFFFFF"/>
          </a:solidFill>
          <a:ln w="76200" cap="sq">
            <a:solidFill>
              <a:srgbClr val="FFC0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3249" name="Picture 1" descr="E:\АТЕСТАЦІЯ\до атестації\ии.jpeg"/>
          <p:cNvPicPr>
            <a:picLocks noChangeAspect="1" noChangeArrowheads="1"/>
          </p:cNvPicPr>
          <p:nvPr/>
        </p:nvPicPr>
        <p:blipFill>
          <a:blip r:embed="rId4" cstate="print"/>
          <a:srcRect/>
          <a:stretch>
            <a:fillRect/>
          </a:stretch>
        </p:blipFill>
        <p:spPr bwMode="auto">
          <a:xfrm>
            <a:off x="7092280" y="260648"/>
            <a:ext cx="1829569" cy="1538331"/>
          </a:xfrm>
          <a:prstGeom prst="rect">
            <a:avLst/>
          </a:prstGeom>
          <a:noFill/>
        </p:spPr>
      </p:pic>
      <p:pic>
        <p:nvPicPr>
          <p:cNvPr id="53250" name="Picture 2" descr="E:\АТЕСТАЦІЯ\до атестації\чч.jpeg"/>
          <p:cNvPicPr>
            <a:picLocks noChangeAspect="1" noChangeArrowheads="1"/>
          </p:cNvPicPr>
          <p:nvPr/>
        </p:nvPicPr>
        <p:blipFill>
          <a:blip r:embed="rId5" cstate="print"/>
          <a:srcRect/>
          <a:stretch>
            <a:fillRect/>
          </a:stretch>
        </p:blipFill>
        <p:spPr bwMode="auto">
          <a:xfrm>
            <a:off x="3154482" y="5661249"/>
            <a:ext cx="1057478" cy="792088"/>
          </a:xfrm>
          <a:prstGeom prst="rect">
            <a:avLst/>
          </a:prstGeom>
          <a:noFill/>
        </p:spPr>
      </p:pic>
      <p:pic>
        <p:nvPicPr>
          <p:cNvPr id="53251" name="Picture 3" descr="E:\АТЕСТАЦІЯ\до атестації\чч.jpeg"/>
          <p:cNvPicPr>
            <a:picLocks noChangeAspect="1" noChangeArrowheads="1"/>
          </p:cNvPicPr>
          <p:nvPr/>
        </p:nvPicPr>
        <p:blipFill>
          <a:blip r:embed="rId5" cstate="print"/>
          <a:srcRect/>
          <a:stretch>
            <a:fillRect/>
          </a:stretch>
        </p:blipFill>
        <p:spPr bwMode="auto">
          <a:xfrm>
            <a:off x="1691680" y="4941168"/>
            <a:ext cx="1296144" cy="970857"/>
          </a:xfrm>
          <a:prstGeom prst="rect">
            <a:avLst/>
          </a:prstGeom>
          <a:noFill/>
        </p:spPr>
      </p:pic>
      <p:pic>
        <p:nvPicPr>
          <p:cNvPr id="53252" name="Picture 4" descr="E:\АТЕСТАЦІЯ\до атестації\чч.jpeg"/>
          <p:cNvPicPr>
            <a:picLocks noChangeAspect="1" noChangeArrowheads="1"/>
          </p:cNvPicPr>
          <p:nvPr/>
        </p:nvPicPr>
        <p:blipFill>
          <a:blip r:embed="rId5" cstate="print"/>
          <a:srcRect/>
          <a:stretch>
            <a:fillRect/>
          </a:stretch>
        </p:blipFill>
        <p:spPr bwMode="auto">
          <a:xfrm>
            <a:off x="395536" y="4869161"/>
            <a:ext cx="1080120" cy="809048"/>
          </a:xfrm>
          <a:prstGeom prst="rect">
            <a:avLst/>
          </a:prstGeom>
          <a:noFill/>
        </p:spPr>
      </p:pic>
    </p:spTree>
  </p:cSld>
  <p:clrMapOvr>
    <a:masterClrMapping/>
  </p:clrMapOvr>
  <p:transition>
    <p:strips dir="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descr="E:\8-А  все\8-А Відкритий урок\PC061251.JPG"/>
          <p:cNvPicPr>
            <a:picLocks noChangeAspect="1" noChangeArrowheads="1"/>
          </p:cNvPicPr>
          <p:nvPr/>
        </p:nvPicPr>
        <p:blipFill>
          <a:blip r:embed="rId2" cstate="print"/>
          <a:srcRect/>
          <a:stretch>
            <a:fillRect/>
          </a:stretch>
        </p:blipFill>
        <p:spPr bwMode="auto">
          <a:xfrm>
            <a:off x="1259632" y="548680"/>
            <a:ext cx="7200800" cy="5400600"/>
          </a:xfrm>
          <a:prstGeom prst="rect">
            <a:avLst/>
          </a:prstGeom>
          <a:solidFill>
            <a:srgbClr val="FFFFFF">
              <a:shade val="85000"/>
            </a:srgbClr>
          </a:solidFill>
          <a:ln w="190500" cap="sq">
            <a:solidFill>
              <a:schemeClr val="accent2">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4033" name="Rectangle 1"/>
          <p:cNvSpPr>
            <a:spLocks noChangeArrowheads="1"/>
          </p:cNvSpPr>
          <p:nvPr/>
        </p:nvSpPr>
        <p:spPr bwMode="auto">
          <a:xfrm>
            <a:off x="0" y="-94565"/>
            <a:ext cx="3402726"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3600" b="0" i="0" u="none" strike="noStrike" cap="none" normalizeH="0" baseline="0" dirty="0" smtClean="0">
                <a:ln>
                  <a:solidFill>
                    <a:schemeClr val="accent2">
                      <a:lumMod val="50000"/>
                    </a:schemeClr>
                  </a:solidFill>
                </a:ln>
                <a:solidFill>
                  <a:schemeClr val="tx1"/>
                </a:solidFill>
                <a:effectLst/>
                <a:latin typeface="Times New Roman" pitchFamily="18" charset="0"/>
                <a:ea typeface="Calibri" pitchFamily="34" charset="0"/>
                <a:cs typeface="Times New Roman" pitchFamily="18" charset="0"/>
              </a:rPr>
              <a:t>Вітаємо хлопців</a:t>
            </a:r>
            <a:endParaRPr kumimoji="0" lang="uk-UA" sz="3600" b="0" i="0" u="none" strike="noStrike" cap="none" normalizeH="0" baseline="0" dirty="0" smtClean="0">
              <a:ln>
                <a:solidFill>
                  <a:schemeClr val="accent2">
                    <a:lumMod val="50000"/>
                  </a:schemeClr>
                </a:solidFill>
              </a:ln>
              <a:solidFill>
                <a:schemeClr val="tx1"/>
              </a:solidFill>
              <a:effectLst/>
              <a:latin typeface="Arial" pitchFamily="34" charset="0"/>
            </a:endParaRPr>
          </a:p>
        </p:txBody>
      </p:sp>
      <p:pic>
        <p:nvPicPr>
          <p:cNvPr id="66561" name="Picture 1" descr="E:\АТЕСТАЦІЯ\до атестації\пек.jpeg"/>
          <p:cNvPicPr>
            <a:picLocks noChangeAspect="1" noChangeArrowheads="1"/>
          </p:cNvPicPr>
          <p:nvPr/>
        </p:nvPicPr>
        <p:blipFill>
          <a:blip r:embed="rId3" cstate="print"/>
          <a:srcRect/>
          <a:stretch>
            <a:fillRect/>
          </a:stretch>
        </p:blipFill>
        <p:spPr bwMode="auto">
          <a:xfrm>
            <a:off x="7596336" y="4760583"/>
            <a:ext cx="1366141" cy="1881125"/>
          </a:xfrm>
          <a:prstGeom prst="rect">
            <a:avLst/>
          </a:prstGeom>
          <a:noFill/>
        </p:spPr>
      </p:pic>
      <p:pic>
        <p:nvPicPr>
          <p:cNvPr id="66562" name="Picture 2" descr="E:\АТЕСТАЦІЯ\до атестації\мипр.jpeg"/>
          <p:cNvPicPr>
            <a:picLocks noChangeAspect="1" noChangeArrowheads="1"/>
          </p:cNvPicPr>
          <p:nvPr/>
        </p:nvPicPr>
        <p:blipFill>
          <a:blip r:embed="rId4" cstate="print"/>
          <a:srcRect/>
          <a:stretch>
            <a:fillRect/>
          </a:stretch>
        </p:blipFill>
        <p:spPr bwMode="auto">
          <a:xfrm>
            <a:off x="251520" y="476672"/>
            <a:ext cx="1337915" cy="1685773"/>
          </a:xfrm>
          <a:prstGeom prst="rect">
            <a:avLst/>
          </a:prstGeom>
          <a:noFill/>
        </p:spPr>
      </p:pic>
    </p:spTree>
  </p:cSld>
  <p:clrMapOvr>
    <a:masterClrMapping/>
  </p:clrMapOvr>
  <p:transition>
    <p:strips dir="r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descr="E:\8-А  все\8-А Відкритий урок\PC061284.JPG"/>
          <p:cNvPicPr>
            <a:picLocks noChangeAspect="1" noChangeArrowheads="1"/>
          </p:cNvPicPr>
          <p:nvPr/>
        </p:nvPicPr>
        <p:blipFill>
          <a:blip r:embed="rId2" cstate="print"/>
          <a:srcRect/>
          <a:stretch>
            <a:fillRect/>
          </a:stretch>
        </p:blipFill>
        <p:spPr bwMode="auto">
          <a:xfrm>
            <a:off x="683568" y="332656"/>
            <a:ext cx="7776863" cy="5832647"/>
          </a:xfrm>
          <a:prstGeom prst="rect">
            <a:avLst/>
          </a:prstGeom>
          <a:noFill/>
          <a:ln w="76200">
            <a:solidFill>
              <a:srgbClr val="7030A0"/>
            </a:solidFill>
          </a:ln>
        </p:spPr>
      </p:pic>
      <p:pic>
        <p:nvPicPr>
          <p:cNvPr id="65538" name="Picture 2" descr="E:\АТЕСТАЦІЯ\до атестації\00.jpeg"/>
          <p:cNvPicPr>
            <a:picLocks noChangeAspect="1" noChangeArrowheads="1"/>
          </p:cNvPicPr>
          <p:nvPr/>
        </p:nvPicPr>
        <p:blipFill>
          <a:blip r:embed="rId3" cstate="print"/>
          <a:srcRect/>
          <a:stretch>
            <a:fillRect/>
          </a:stretch>
        </p:blipFill>
        <p:spPr bwMode="auto">
          <a:xfrm rot="1988468">
            <a:off x="251703" y="5106665"/>
            <a:ext cx="1506499" cy="1506499"/>
          </a:xfrm>
          <a:prstGeom prst="rect">
            <a:avLst/>
          </a:prstGeom>
          <a:noFill/>
        </p:spPr>
      </p:pic>
    </p:spTree>
  </p:cSld>
  <p:clrMapOvr>
    <a:masterClrMapping/>
  </p:clrMapOvr>
  <p:transition>
    <p:strips dir="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E:\8-А  все\8-А Відкритий урок\PC061267.JPG"/>
          <p:cNvPicPr>
            <a:picLocks noChangeAspect="1" noChangeArrowheads="1"/>
          </p:cNvPicPr>
          <p:nvPr/>
        </p:nvPicPr>
        <p:blipFill>
          <a:blip r:embed="rId2" cstate="print"/>
          <a:srcRect/>
          <a:stretch>
            <a:fillRect/>
          </a:stretch>
        </p:blipFill>
        <p:spPr bwMode="auto">
          <a:xfrm>
            <a:off x="251520" y="260648"/>
            <a:ext cx="8568952" cy="6192688"/>
          </a:xfrm>
          <a:prstGeom prst="rect">
            <a:avLst/>
          </a:prstGeom>
          <a:noFill/>
          <a:ln w="76200">
            <a:solidFill>
              <a:srgbClr val="7030A0"/>
            </a:solidFill>
          </a:ln>
        </p:spPr>
      </p:pic>
    </p:spTree>
  </p:cSld>
  <p:clrMapOvr>
    <a:masterClrMapping/>
  </p:clrMapOvr>
  <p:transition>
    <p:strips dir="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5639335" cy="646331"/>
          </a:xfrm>
          <a:prstGeom prst="rect">
            <a:avLst/>
          </a:prstGeom>
          <a:solidFill>
            <a:srgbClr val="92D050"/>
          </a:solidFill>
        </p:spPr>
        <p:txBody>
          <a:bodyPr wrap="square">
            <a:spAutoFit/>
          </a:bodyPr>
          <a:lstStyle/>
          <a:p>
            <a:r>
              <a:rPr lang="uk-UA" sz="3600" dirty="0" smtClean="0">
                <a:latin typeface="Times New Roman" pitchFamily="18" charset="0"/>
                <a:cs typeface="Times New Roman" pitchFamily="18" charset="0"/>
              </a:rPr>
              <a:t>День Захисника Вітчизни</a:t>
            </a:r>
            <a:endParaRPr lang="ru-RU" sz="3600" dirty="0">
              <a:latin typeface="Times New Roman" pitchFamily="18" charset="0"/>
              <a:cs typeface="Times New Roman" pitchFamily="18" charset="0"/>
            </a:endParaRPr>
          </a:p>
        </p:txBody>
      </p:sp>
      <p:pic>
        <p:nvPicPr>
          <p:cNvPr id="28675" name="Picture 3" descr="D:\Презентація класу\до през\Новая папка з картинками\Звіт про виховну роботу 11-А класу\23lutogo.png"/>
          <p:cNvPicPr>
            <a:picLocks noChangeAspect="1" noChangeArrowheads="1"/>
          </p:cNvPicPr>
          <p:nvPr/>
        </p:nvPicPr>
        <p:blipFill>
          <a:blip r:embed="rId2" cstate="print"/>
          <a:srcRect/>
          <a:stretch>
            <a:fillRect/>
          </a:stretch>
        </p:blipFill>
        <p:spPr bwMode="auto">
          <a:xfrm>
            <a:off x="6732240" y="260648"/>
            <a:ext cx="2016224" cy="2262291"/>
          </a:xfrm>
          <a:prstGeom prst="rect">
            <a:avLst/>
          </a:prstGeom>
          <a:noFill/>
        </p:spPr>
      </p:pic>
      <p:pic>
        <p:nvPicPr>
          <p:cNvPr id="1026" name="Picture 2" descr="D:\Мамуся\Мій 5-Б\12.10.15 день захисника вітчизни\DSCN5593.JPG"/>
          <p:cNvPicPr>
            <a:picLocks noChangeAspect="1" noChangeArrowheads="1"/>
          </p:cNvPicPr>
          <p:nvPr/>
        </p:nvPicPr>
        <p:blipFill>
          <a:blip r:embed="rId3" cstate="print"/>
          <a:srcRect/>
          <a:stretch>
            <a:fillRect/>
          </a:stretch>
        </p:blipFill>
        <p:spPr bwMode="auto">
          <a:xfrm>
            <a:off x="467544" y="980728"/>
            <a:ext cx="4032448" cy="2448272"/>
          </a:xfrm>
          <a:prstGeom prst="rect">
            <a:avLst/>
          </a:prstGeom>
          <a:noFill/>
        </p:spPr>
      </p:pic>
      <p:pic>
        <p:nvPicPr>
          <p:cNvPr id="1027" name="Picture 3" descr="D:\Мамуся\Мій 5-Б\12.10.15 день захисника вітчизни\DSCN5599.JPG"/>
          <p:cNvPicPr>
            <a:picLocks noChangeAspect="1" noChangeArrowheads="1"/>
          </p:cNvPicPr>
          <p:nvPr/>
        </p:nvPicPr>
        <p:blipFill>
          <a:blip r:embed="rId4" cstate="print"/>
          <a:srcRect/>
          <a:stretch>
            <a:fillRect/>
          </a:stretch>
        </p:blipFill>
        <p:spPr bwMode="auto">
          <a:xfrm>
            <a:off x="467544" y="3501008"/>
            <a:ext cx="4097140" cy="3073202"/>
          </a:xfrm>
          <a:prstGeom prst="rect">
            <a:avLst/>
          </a:prstGeom>
          <a:noFill/>
        </p:spPr>
      </p:pic>
      <p:pic>
        <p:nvPicPr>
          <p:cNvPr id="1028" name="Picture 4" descr="D:\Мамуся\Мій 5-Б\12.10.15 день захисника вітчизни\DSCN5630.JPG"/>
          <p:cNvPicPr>
            <a:picLocks noChangeAspect="1" noChangeArrowheads="1"/>
          </p:cNvPicPr>
          <p:nvPr/>
        </p:nvPicPr>
        <p:blipFill>
          <a:blip r:embed="rId5" cstate="print"/>
          <a:srcRect/>
          <a:stretch>
            <a:fillRect/>
          </a:stretch>
        </p:blipFill>
        <p:spPr bwMode="auto">
          <a:xfrm>
            <a:off x="4716016" y="3068960"/>
            <a:ext cx="4085282" cy="3456383"/>
          </a:xfrm>
          <a:prstGeom prst="rect">
            <a:avLst/>
          </a:prstGeom>
          <a:noFill/>
        </p:spPr>
      </p:pic>
    </p:spTree>
  </p:cSld>
  <p:clrMapOvr>
    <a:masterClrMapping/>
  </p:clrMapOvr>
  <p:transition>
    <p:spli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Мамуся\Мій 5-Б\12.10.15 день захисника вітчизни\DSCN5613.JPG"/>
          <p:cNvPicPr>
            <a:picLocks noChangeAspect="1" noChangeArrowheads="1"/>
          </p:cNvPicPr>
          <p:nvPr/>
        </p:nvPicPr>
        <p:blipFill>
          <a:blip r:embed="rId2" cstate="print"/>
          <a:srcRect/>
          <a:stretch>
            <a:fillRect/>
          </a:stretch>
        </p:blipFill>
        <p:spPr bwMode="auto">
          <a:xfrm>
            <a:off x="251520" y="188640"/>
            <a:ext cx="3528392" cy="3096344"/>
          </a:xfrm>
          <a:prstGeom prst="rect">
            <a:avLst/>
          </a:prstGeom>
          <a:noFill/>
        </p:spPr>
      </p:pic>
      <p:pic>
        <p:nvPicPr>
          <p:cNvPr id="26627" name="Picture 3" descr="D:\Мамуся\Мій 5-Б\12.10.15 день захисника вітчизни\DSCN5656.JPG"/>
          <p:cNvPicPr>
            <a:picLocks noChangeAspect="1" noChangeArrowheads="1"/>
          </p:cNvPicPr>
          <p:nvPr/>
        </p:nvPicPr>
        <p:blipFill>
          <a:blip r:embed="rId3" cstate="print"/>
          <a:srcRect/>
          <a:stretch>
            <a:fillRect/>
          </a:stretch>
        </p:blipFill>
        <p:spPr bwMode="auto">
          <a:xfrm>
            <a:off x="251520" y="3429000"/>
            <a:ext cx="3528392" cy="3096344"/>
          </a:xfrm>
          <a:prstGeom prst="rect">
            <a:avLst/>
          </a:prstGeom>
          <a:noFill/>
        </p:spPr>
      </p:pic>
      <p:pic>
        <p:nvPicPr>
          <p:cNvPr id="26628" name="Picture 4" descr="D:\Мамуся\Мій 5-Б\12.10.15 день захисника вітчизни\DSCN5637.JPG"/>
          <p:cNvPicPr>
            <a:picLocks noChangeAspect="1" noChangeArrowheads="1"/>
          </p:cNvPicPr>
          <p:nvPr/>
        </p:nvPicPr>
        <p:blipFill>
          <a:blip r:embed="rId4" cstate="print"/>
          <a:srcRect/>
          <a:stretch>
            <a:fillRect/>
          </a:stretch>
        </p:blipFill>
        <p:spPr bwMode="auto">
          <a:xfrm>
            <a:off x="4932040" y="332656"/>
            <a:ext cx="3657093" cy="6195741"/>
          </a:xfrm>
          <a:prstGeom prst="rect">
            <a:avLst/>
          </a:prstGeom>
          <a:noFill/>
        </p:spPr>
      </p:pic>
      <p:pic>
        <p:nvPicPr>
          <p:cNvPr id="26629" name="Picture 5" descr="D:\Презентація класу\до през\Новая папка з картинками\images (2).jpg"/>
          <p:cNvPicPr>
            <a:picLocks noChangeAspect="1" noChangeArrowheads="1"/>
          </p:cNvPicPr>
          <p:nvPr/>
        </p:nvPicPr>
        <p:blipFill>
          <a:blip r:embed="rId5" cstate="print"/>
          <a:srcRect/>
          <a:stretch>
            <a:fillRect/>
          </a:stretch>
        </p:blipFill>
        <p:spPr bwMode="auto">
          <a:xfrm>
            <a:off x="3779912" y="188640"/>
            <a:ext cx="1512167" cy="6294834"/>
          </a:xfrm>
          <a:prstGeom prst="rect">
            <a:avLst/>
          </a:prstGeom>
          <a:noFill/>
        </p:spPr>
      </p:pic>
    </p:spTree>
  </p:cSld>
  <p:clrMapOvr>
    <a:masterClrMapping/>
  </p:clrMapOvr>
  <p:transition>
    <p:newsflash/>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6-А\DSC08661.JPG"/>
          <p:cNvPicPr/>
          <p:nvPr/>
        </p:nvPicPr>
        <p:blipFill>
          <a:blip r:embed="rId2" cstate="print"/>
          <a:srcRect/>
          <a:stretch>
            <a:fillRect/>
          </a:stretch>
        </p:blipFill>
        <p:spPr bwMode="auto">
          <a:xfrm>
            <a:off x="395536" y="332656"/>
            <a:ext cx="4482381" cy="36686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Рисунок 2" descr="D:\Pictures\З ФОТIКА\6-А\DSC08670.JPG"/>
          <p:cNvPicPr/>
          <p:nvPr/>
        </p:nvPicPr>
        <p:blipFill>
          <a:blip r:embed="rId3" cstate="print"/>
          <a:srcRect/>
          <a:stretch>
            <a:fillRect/>
          </a:stretch>
        </p:blipFill>
        <p:spPr bwMode="auto">
          <a:xfrm rot="878646">
            <a:off x="4414333" y="3072174"/>
            <a:ext cx="4410373" cy="30926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9938" name="Rectangle 2"/>
          <p:cNvSpPr>
            <a:spLocks noChangeArrowheads="1"/>
          </p:cNvSpPr>
          <p:nvPr/>
        </p:nvSpPr>
        <p:spPr bwMode="auto">
          <a:xfrm>
            <a:off x="0" y="0"/>
            <a:ext cx="154766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uk-UA" sz="1800" b="0" i="0" u="none" strike="noStrike" cap="none" normalizeH="0" baseline="0" dirty="0" smtClean="0">
              <a:ln>
                <a:noFill/>
              </a:ln>
              <a:solidFill>
                <a:schemeClr val="tx1"/>
              </a:solidFill>
              <a:effectLst/>
              <a:latin typeface="Arial" pitchFamily="34" charset="0"/>
            </a:endParaRPr>
          </a:p>
        </p:txBody>
      </p:sp>
      <p:sp>
        <p:nvSpPr>
          <p:cNvPr id="6" name="Прямоугольник 5"/>
          <p:cNvSpPr/>
          <p:nvPr/>
        </p:nvSpPr>
        <p:spPr>
          <a:xfrm>
            <a:off x="5004048" y="332656"/>
            <a:ext cx="3988339" cy="1754326"/>
          </a:xfrm>
          <a:prstGeom prst="rect">
            <a:avLst/>
          </a:prstGeom>
        </p:spPr>
        <p:txBody>
          <a:bodyPr wrap="square">
            <a:spAutoFit/>
          </a:bodyPr>
          <a:lstStyle/>
          <a:p>
            <a:r>
              <a:rPr lang="uk-UA" sz="3600" dirty="0" smtClean="0">
                <a:latin typeface="Times New Roman" pitchFamily="18" charset="0"/>
                <a:cs typeface="Times New Roman" pitchFamily="18" charset="0"/>
              </a:rPr>
              <a:t>ЦІННІСНЕ СТАВЛЕННЯ ДО ПРАЦІ</a:t>
            </a:r>
            <a:r>
              <a:rPr lang="uk-UA"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39939" name="Picture 3" descr="E:\АТЕСТАЦІЯ\до атестації\лдж.jpeg"/>
          <p:cNvPicPr>
            <a:picLocks noChangeAspect="1" noChangeArrowheads="1"/>
          </p:cNvPicPr>
          <p:nvPr/>
        </p:nvPicPr>
        <p:blipFill>
          <a:blip r:embed="rId4" cstate="print"/>
          <a:srcRect/>
          <a:stretch>
            <a:fillRect/>
          </a:stretch>
        </p:blipFill>
        <p:spPr bwMode="auto">
          <a:xfrm>
            <a:off x="539552" y="4581128"/>
            <a:ext cx="3674368" cy="1335841"/>
          </a:xfrm>
          <a:prstGeom prst="rect">
            <a:avLst/>
          </a:prstGeom>
          <a:noFill/>
        </p:spPr>
      </p:pic>
    </p:spTree>
  </p:cSld>
  <p:clrMapOvr>
    <a:masterClrMapping/>
  </p:clrMapOvr>
  <p:transition>
    <p:strips dir="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6-А\DSC08668.JPG"/>
          <p:cNvPicPr/>
          <p:nvPr/>
        </p:nvPicPr>
        <p:blipFill>
          <a:blip r:embed="rId2" cstate="print"/>
          <a:srcRect/>
          <a:stretch>
            <a:fillRect/>
          </a:stretch>
        </p:blipFill>
        <p:spPr bwMode="auto">
          <a:xfrm>
            <a:off x="251520" y="332656"/>
            <a:ext cx="8640960" cy="5472608"/>
          </a:xfrm>
          <a:prstGeom prst="rect">
            <a:avLst/>
          </a:prstGeom>
          <a:ln>
            <a:noFill/>
          </a:ln>
          <a:effectLst>
            <a:outerShdw blurRad="190500" algn="tl" rotWithShape="0">
              <a:srgbClr val="000000">
                <a:alpha val="70000"/>
              </a:srgbClr>
            </a:outerShdw>
          </a:effectLst>
        </p:spPr>
      </p:pic>
      <p:pic>
        <p:nvPicPr>
          <p:cNvPr id="48129" name="Picture 1" descr="E:\АТЕСТАЦІЯ\до атестації\ити.jpeg"/>
          <p:cNvPicPr>
            <a:picLocks noChangeAspect="1" noChangeArrowheads="1"/>
          </p:cNvPicPr>
          <p:nvPr/>
        </p:nvPicPr>
        <p:blipFill>
          <a:blip r:embed="rId3" cstate="print"/>
          <a:srcRect/>
          <a:stretch>
            <a:fillRect/>
          </a:stretch>
        </p:blipFill>
        <p:spPr bwMode="auto">
          <a:xfrm rot="871763">
            <a:off x="7364818" y="4847359"/>
            <a:ext cx="1524813" cy="1702926"/>
          </a:xfrm>
          <a:prstGeom prst="rect">
            <a:avLst/>
          </a:prstGeom>
          <a:noFill/>
          <a:ln w="19050">
            <a:solidFill>
              <a:schemeClr val="accent1">
                <a:lumMod val="50000"/>
              </a:schemeClr>
            </a:solidFill>
          </a:ln>
        </p:spPr>
      </p:pic>
    </p:spTree>
  </p:cSld>
  <p:clrMapOvr>
    <a:masterClrMapping/>
  </p:clrMapOvr>
  <p:transition>
    <p:strips dir="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Камера\26.12.2010 7-А\Фото\DSC09264.JPG"/>
          <p:cNvPicPr/>
          <p:nvPr/>
        </p:nvPicPr>
        <p:blipFill>
          <a:blip r:embed="rId2" cstate="print"/>
          <a:srcRect/>
          <a:stretch>
            <a:fillRect/>
          </a:stretch>
        </p:blipFill>
        <p:spPr bwMode="auto">
          <a:xfrm rot="20615915">
            <a:off x="804027" y="689518"/>
            <a:ext cx="3697880" cy="45809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Рисунок 2" descr="F:\Камера\26.12.2010 7-А\Фото\DSC09263.JPG"/>
          <p:cNvPicPr/>
          <p:nvPr/>
        </p:nvPicPr>
        <p:blipFill>
          <a:blip r:embed="rId3" cstate="print"/>
          <a:srcRect/>
          <a:stretch>
            <a:fillRect/>
          </a:stretch>
        </p:blipFill>
        <p:spPr bwMode="auto">
          <a:xfrm rot="480365">
            <a:off x="4283968" y="2564904"/>
            <a:ext cx="4410373" cy="38164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441" name="Picture 1" descr="E:\АТЕСТАЦІЯ\до атестації\ьтиролд.jpeg"/>
          <p:cNvPicPr>
            <a:picLocks noChangeAspect="1" noChangeArrowheads="1"/>
          </p:cNvPicPr>
          <p:nvPr/>
        </p:nvPicPr>
        <p:blipFill>
          <a:blip r:embed="rId4" cstate="print"/>
          <a:srcRect/>
          <a:stretch>
            <a:fillRect/>
          </a:stretch>
        </p:blipFill>
        <p:spPr bwMode="auto">
          <a:xfrm>
            <a:off x="6516216" y="188640"/>
            <a:ext cx="2089546" cy="2089546"/>
          </a:xfrm>
          <a:prstGeom prst="rect">
            <a:avLst/>
          </a:prstGeom>
          <a:noFill/>
        </p:spPr>
      </p:pic>
      <p:sp>
        <p:nvSpPr>
          <p:cNvPr id="5" name="TextBox 4"/>
          <p:cNvSpPr txBox="1"/>
          <p:nvPr/>
        </p:nvSpPr>
        <p:spPr>
          <a:xfrm>
            <a:off x="4211960" y="620688"/>
            <a:ext cx="2664296" cy="830997"/>
          </a:xfrm>
          <a:prstGeom prst="rect">
            <a:avLst/>
          </a:prstGeom>
          <a:noFill/>
        </p:spPr>
        <p:txBody>
          <a:bodyPr wrap="square" rtlCol="0">
            <a:spAutoFit/>
          </a:bodyPr>
          <a:lstStyle/>
          <a:p>
            <a:pPr algn="ctr"/>
            <a:r>
              <a:rPr lang="uk-UA" sz="2400" dirty="0" smtClean="0">
                <a:latin typeface="Times New Roman" pitchFamily="18" charset="0"/>
                <a:cs typeface="Times New Roman" pitchFamily="18" charset="0"/>
              </a:rPr>
              <a:t>ЗБІР МАКУЛАТУРИ</a:t>
            </a:r>
            <a:endParaRPr lang="en-US" sz="2400" dirty="0">
              <a:latin typeface="Times New Roman" pitchFamily="18" charset="0"/>
              <a:cs typeface="Times New Roman" pitchFamily="18" charset="0"/>
            </a:endParaRPr>
          </a:p>
        </p:txBody>
      </p:sp>
    </p:spTree>
  </p:cSld>
  <p:clrMapOvr>
    <a:masterClrMapping/>
  </p:clrMapOvr>
  <p:transition>
    <p:strips dir="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ChangeArrowheads="1"/>
          </p:cNvSpPr>
          <p:nvPr/>
        </p:nvSpPr>
        <p:spPr bwMode="auto">
          <a:xfrm>
            <a:off x="0" y="-2232"/>
            <a:ext cx="8213980"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КОНКУРС  ІГРАШОК,  ВИРОБЛЕНИХ СВОЇМИ  РУКАМИ</a:t>
            </a:r>
            <a:endParaRPr kumimoji="0" lang="uk-UA" sz="2400" b="0" i="0" u="none" strike="noStrike" cap="none" normalizeH="0" baseline="0" dirty="0" smtClean="0">
              <a:ln>
                <a:noFill/>
              </a:ln>
              <a:solidFill>
                <a:schemeClr val="tx1"/>
              </a:solidFill>
              <a:effectLst/>
              <a:latin typeface="Arial" pitchFamily="34" charset="0"/>
            </a:endParaRPr>
          </a:p>
        </p:txBody>
      </p:sp>
      <p:pic>
        <p:nvPicPr>
          <p:cNvPr id="3" name="Рисунок 2" descr="D:\Pictures\З ФОТIКА\Фотки 5а\DSC01526.JPG"/>
          <p:cNvPicPr/>
          <p:nvPr/>
        </p:nvPicPr>
        <p:blipFill>
          <a:blip r:embed="rId2" cstate="print"/>
          <a:srcRect/>
          <a:stretch>
            <a:fillRect/>
          </a:stretch>
        </p:blipFill>
        <p:spPr bwMode="auto">
          <a:xfrm>
            <a:off x="395536" y="548680"/>
            <a:ext cx="8352927" cy="5472608"/>
          </a:xfrm>
          <a:prstGeom prst="rect">
            <a:avLst/>
          </a:prstGeom>
          <a:noFill/>
          <a:ln w="9525">
            <a:noFill/>
            <a:miter lim="800000"/>
            <a:headEnd/>
            <a:tailEnd/>
          </a:ln>
        </p:spPr>
      </p:pic>
      <p:pic>
        <p:nvPicPr>
          <p:cNvPr id="46081" name="Picture 1" descr="E:\АТЕСТАЦІЯ\до атестації\тьб.jpeg"/>
          <p:cNvPicPr>
            <a:picLocks noChangeAspect="1" noChangeArrowheads="1"/>
          </p:cNvPicPr>
          <p:nvPr/>
        </p:nvPicPr>
        <p:blipFill>
          <a:blip r:embed="rId3" cstate="print"/>
          <a:srcRect/>
          <a:stretch>
            <a:fillRect/>
          </a:stretch>
        </p:blipFill>
        <p:spPr bwMode="auto">
          <a:xfrm>
            <a:off x="7380312" y="548680"/>
            <a:ext cx="1597916" cy="1766460"/>
          </a:xfrm>
          <a:prstGeom prst="rect">
            <a:avLst/>
          </a:prstGeom>
          <a:noFill/>
        </p:spPr>
      </p:pic>
    </p:spTree>
  </p:cSld>
  <p:clrMapOvr>
    <a:masterClrMapping/>
  </p:clrMapOvr>
  <p:transition>
    <p:strips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Pictures\З ФОТIКА\мамина прещентація\заставка.jpg"/>
          <p:cNvPicPr>
            <a:picLocks noChangeAspect="1" noChangeArrowheads="1"/>
          </p:cNvPicPr>
          <p:nvPr/>
        </p:nvPicPr>
        <p:blipFill>
          <a:blip r:embed="rId2" cstate="print"/>
          <a:srcRect/>
          <a:stretch>
            <a:fillRect/>
          </a:stretch>
        </p:blipFill>
        <p:spPr bwMode="auto">
          <a:xfrm>
            <a:off x="2093037" y="116632"/>
            <a:ext cx="5655064" cy="5976664"/>
          </a:xfrm>
          <a:prstGeom prst="rect">
            <a:avLst/>
          </a:prstGeom>
          <a:noFill/>
        </p:spPr>
      </p:pic>
      <p:pic>
        <p:nvPicPr>
          <p:cNvPr id="1026" name="Picture 2" descr="E:\АТЕСТАЦІЯ\до атестації\images.jpeg"/>
          <p:cNvPicPr>
            <a:picLocks noChangeAspect="1" noChangeArrowheads="1"/>
          </p:cNvPicPr>
          <p:nvPr/>
        </p:nvPicPr>
        <p:blipFill>
          <a:blip r:embed="rId3" cstate="print"/>
          <a:srcRect/>
          <a:stretch>
            <a:fillRect/>
          </a:stretch>
        </p:blipFill>
        <p:spPr bwMode="auto">
          <a:xfrm>
            <a:off x="7772400" y="0"/>
            <a:ext cx="1371600" cy="1371600"/>
          </a:xfrm>
          <a:prstGeom prst="rect">
            <a:avLst/>
          </a:prstGeom>
          <a:noFill/>
        </p:spPr>
      </p:pic>
      <p:pic>
        <p:nvPicPr>
          <p:cNvPr id="1027" name="Picture 3" descr="E:\АТЕСТАЦІЯ\до атестації\images.jpeg"/>
          <p:cNvPicPr>
            <a:picLocks noChangeAspect="1" noChangeArrowheads="1"/>
          </p:cNvPicPr>
          <p:nvPr/>
        </p:nvPicPr>
        <p:blipFill>
          <a:blip r:embed="rId3" cstate="print"/>
          <a:srcRect/>
          <a:stretch>
            <a:fillRect/>
          </a:stretch>
        </p:blipFill>
        <p:spPr bwMode="auto">
          <a:xfrm>
            <a:off x="7772400" y="4725144"/>
            <a:ext cx="1371600" cy="1371600"/>
          </a:xfrm>
          <a:prstGeom prst="rect">
            <a:avLst/>
          </a:prstGeom>
          <a:noFill/>
        </p:spPr>
      </p:pic>
      <p:pic>
        <p:nvPicPr>
          <p:cNvPr id="1028" name="Picture 4" descr="E:\АТЕСТАЦІЯ\до атестації\images.jpeg"/>
          <p:cNvPicPr>
            <a:picLocks noChangeAspect="1" noChangeArrowheads="1"/>
          </p:cNvPicPr>
          <p:nvPr/>
        </p:nvPicPr>
        <p:blipFill>
          <a:blip r:embed="rId3" cstate="print"/>
          <a:srcRect/>
          <a:stretch>
            <a:fillRect/>
          </a:stretch>
        </p:blipFill>
        <p:spPr bwMode="auto">
          <a:xfrm>
            <a:off x="179512" y="116632"/>
            <a:ext cx="1371600" cy="1371600"/>
          </a:xfrm>
          <a:prstGeom prst="rect">
            <a:avLst/>
          </a:prstGeom>
          <a:noFill/>
        </p:spPr>
      </p:pic>
      <p:pic>
        <p:nvPicPr>
          <p:cNvPr id="1029" name="Picture 5" descr="E:\АТЕСТАЦІЯ\до атестації\images.jpeg"/>
          <p:cNvPicPr>
            <a:picLocks noChangeAspect="1" noChangeArrowheads="1"/>
          </p:cNvPicPr>
          <p:nvPr/>
        </p:nvPicPr>
        <p:blipFill>
          <a:blip r:embed="rId3" cstate="print"/>
          <a:srcRect/>
          <a:stretch>
            <a:fillRect/>
          </a:stretch>
        </p:blipFill>
        <p:spPr bwMode="auto">
          <a:xfrm>
            <a:off x="251520" y="2780928"/>
            <a:ext cx="1371600" cy="1371600"/>
          </a:xfrm>
          <a:prstGeom prst="rect">
            <a:avLst/>
          </a:prstGeom>
          <a:noFill/>
        </p:spPr>
      </p:pic>
      <p:pic>
        <p:nvPicPr>
          <p:cNvPr id="1030" name="Picture 6" descr="E:\АТЕСТАЦІЯ\до атестації\images.jpeg"/>
          <p:cNvPicPr>
            <a:picLocks noChangeAspect="1" noChangeArrowheads="1"/>
          </p:cNvPicPr>
          <p:nvPr/>
        </p:nvPicPr>
        <p:blipFill>
          <a:blip r:embed="rId3" cstate="print"/>
          <a:srcRect/>
          <a:stretch>
            <a:fillRect/>
          </a:stretch>
        </p:blipFill>
        <p:spPr bwMode="auto">
          <a:xfrm>
            <a:off x="323528" y="4437112"/>
            <a:ext cx="1371600" cy="1371600"/>
          </a:xfrm>
          <a:prstGeom prst="rect">
            <a:avLst/>
          </a:prstGeom>
          <a:noFill/>
        </p:spPr>
      </p:pic>
      <p:pic>
        <p:nvPicPr>
          <p:cNvPr id="1031" name="Picture 7" descr="E:\АТЕСТАЦІЯ\до атестації\images.jpeg"/>
          <p:cNvPicPr>
            <a:picLocks noChangeAspect="1" noChangeArrowheads="1"/>
          </p:cNvPicPr>
          <p:nvPr/>
        </p:nvPicPr>
        <p:blipFill>
          <a:blip r:embed="rId3" cstate="print"/>
          <a:srcRect/>
          <a:stretch>
            <a:fillRect/>
          </a:stretch>
        </p:blipFill>
        <p:spPr bwMode="auto">
          <a:xfrm>
            <a:off x="7772400" y="1556792"/>
            <a:ext cx="1371600" cy="1371600"/>
          </a:xfrm>
          <a:prstGeom prst="rect">
            <a:avLst/>
          </a:prstGeom>
          <a:noFill/>
        </p:spPr>
      </p:pic>
      <p:pic>
        <p:nvPicPr>
          <p:cNvPr id="1032" name="Picture 8" descr="E:\АТЕСТАЦІЯ\до атестації\images.jpeg"/>
          <p:cNvPicPr>
            <a:picLocks noChangeAspect="1" noChangeArrowheads="1"/>
          </p:cNvPicPr>
          <p:nvPr/>
        </p:nvPicPr>
        <p:blipFill>
          <a:blip r:embed="rId3" cstate="print"/>
          <a:srcRect/>
          <a:stretch>
            <a:fillRect/>
          </a:stretch>
        </p:blipFill>
        <p:spPr bwMode="auto">
          <a:xfrm>
            <a:off x="179512" y="1412776"/>
            <a:ext cx="1371600" cy="1371600"/>
          </a:xfrm>
          <a:prstGeom prst="rect">
            <a:avLst/>
          </a:prstGeom>
          <a:noFill/>
        </p:spPr>
      </p:pic>
      <p:pic>
        <p:nvPicPr>
          <p:cNvPr id="1033" name="Picture 9" descr="E:\АТЕСТАЦІЯ\до атестації\images.jpeg"/>
          <p:cNvPicPr>
            <a:picLocks noChangeAspect="1" noChangeArrowheads="1"/>
          </p:cNvPicPr>
          <p:nvPr/>
        </p:nvPicPr>
        <p:blipFill>
          <a:blip r:embed="rId3" cstate="print"/>
          <a:srcRect/>
          <a:stretch>
            <a:fillRect/>
          </a:stretch>
        </p:blipFill>
        <p:spPr bwMode="auto">
          <a:xfrm>
            <a:off x="7772400" y="3212976"/>
            <a:ext cx="1371600" cy="1371600"/>
          </a:xfrm>
          <a:prstGeom prst="rect">
            <a:avLst/>
          </a:prstGeom>
          <a:noFill/>
        </p:spPr>
      </p:pic>
    </p:spTree>
  </p:cSld>
  <p:clrMapOvr>
    <a:masterClrMapping/>
  </p:clrMapOvr>
  <p:transition>
    <p:strips dir="ru"/>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ChangeArrowheads="1"/>
          </p:cNvSpPr>
          <p:nvPr/>
        </p:nvSpPr>
        <p:spPr bwMode="auto">
          <a:xfrm>
            <a:off x="0" y="0"/>
            <a:ext cx="9144000" cy="1138773"/>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ЦІННІСНЕ  СТАВЛЕННЯ  ДО СЕБЕ.</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ПСИХОЛОГО -</a:t>
            </a:r>
            <a:r>
              <a:rPr kumimoji="0" lang="en-US" sz="3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uk-UA"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ПЕДАГОГІЧНИЙ ТРЕНІНГ.</a:t>
            </a:r>
            <a:endParaRPr kumimoji="0" lang="ru-RU" sz="3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pic>
        <p:nvPicPr>
          <p:cNvPr id="3" name="Рисунок 2" descr="D:\Pictures\З ФОТIКА\7 A\P2100056.JPG"/>
          <p:cNvPicPr/>
          <p:nvPr/>
        </p:nvPicPr>
        <p:blipFill>
          <a:blip r:embed="rId2" cstate="print"/>
          <a:srcRect/>
          <a:stretch>
            <a:fillRect/>
          </a:stretch>
        </p:blipFill>
        <p:spPr bwMode="auto">
          <a:xfrm>
            <a:off x="251520" y="1201902"/>
            <a:ext cx="8640960" cy="5467458"/>
          </a:xfrm>
          <a:prstGeom prst="rect">
            <a:avLst/>
          </a:prstGeom>
          <a:noFill/>
          <a:ln w="9525">
            <a:noFill/>
            <a:miter lim="800000"/>
            <a:headEnd/>
            <a:tailEnd/>
          </a:ln>
        </p:spPr>
      </p:pic>
      <p:pic>
        <p:nvPicPr>
          <p:cNvPr id="4" name="Picture 2" descr="D:\Мамуся\Сценарїї\Новая папка з картинками\Новая папка (2)\Картинки\hareketli-duvar-kagitlari-android-ikon_300x300.png">
            <a:hlinkClick r:id="rId3" action="ppaction://hlinkfile"/>
          </p:cNvPr>
          <p:cNvPicPr>
            <a:picLocks noChangeAspect="1" noChangeArrowheads="1"/>
          </p:cNvPicPr>
          <p:nvPr/>
        </p:nvPicPr>
        <p:blipFill>
          <a:blip r:embed="rId4" cstate="print"/>
          <a:srcRect/>
          <a:stretch>
            <a:fillRect/>
          </a:stretch>
        </p:blipFill>
        <p:spPr bwMode="auto">
          <a:xfrm rot="1394237">
            <a:off x="7613695" y="5135349"/>
            <a:ext cx="1489269" cy="1489269"/>
          </a:xfrm>
          <a:prstGeom prst="rect">
            <a:avLst/>
          </a:prstGeom>
          <a:noFill/>
        </p:spPr>
      </p:pic>
    </p:spTree>
  </p:cSld>
  <p:clrMapOvr>
    <a:masterClrMapping/>
  </p:clrMapOvr>
  <p:transition>
    <p:strips dir="ru"/>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7 A\P2100059.JPG"/>
          <p:cNvPicPr/>
          <p:nvPr/>
        </p:nvPicPr>
        <p:blipFill>
          <a:blip r:embed="rId2" cstate="print"/>
          <a:srcRect/>
          <a:stretch>
            <a:fillRect/>
          </a:stretch>
        </p:blipFill>
        <p:spPr bwMode="auto">
          <a:xfrm>
            <a:off x="395536" y="188640"/>
            <a:ext cx="4320480" cy="3528392"/>
          </a:xfrm>
          <a:prstGeom prst="roundRect">
            <a:avLst>
              <a:gd name="adj" fmla="val 4167"/>
            </a:avLst>
          </a:prstGeom>
          <a:solidFill>
            <a:srgbClr val="FFFFFF"/>
          </a:solidFill>
          <a:ln w="76200" cap="sq">
            <a:solidFill>
              <a:schemeClr val="bg2">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Рисунок 2" descr="D:\Pictures\З ФОТIКА\7 A\P2100107.JPG"/>
          <p:cNvPicPr/>
          <p:nvPr/>
        </p:nvPicPr>
        <p:blipFill>
          <a:blip r:embed="rId3" cstate="print"/>
          <a:srcRect/>
          <a:stretch>
            <a:fillRect/>
          </a:stretch>
        </p:blipFill>
        <p:spPr bwMode="auto">
          <a:xfrm>
            <a:off x="5004048" y="2852936"/>
            <a:ext cx="3978325" cy="3739266"/>
          </a:xfrm>
          <a:prstGeom prst="roundRect">
            <a:avLst>
              <a:gd name="adj" fmla="val 4167"/>
            </a:avLst>
          </a:prstGeom>
          <a:solidFill>
            <a:srgbClr val="FFFFFF"/>
          </a:solidFill>
          <a:ln w="76200" cap="sq">
            <a:solidFill>
              <a:schemeClr val="bg2">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4033" name="Picture 1" descr="E:\АТЕСТАЦІЯ\до атестації\ьт.jpeg"/>
          <p:cNvPicPr>
            <a:picLocks noChangeAspect="1" noChangeArrowheads="1"/>
          </p:cNvPicPr>
          <p:nvPr/>
        </p:nvPicPr>
        <p:blipFill>
          <a:blip r:embed="rId4" cstate="print"/>
          <a:srcRect/>
          <a:stretch>
            <a:fillRect/>
          </a:stretch>
        </p:blipFill>
        <p:spPr bwMode="auto">
          <a:xfrm rot="18750858">
            <a:off x="6806553" y="638392"/>
            <a:ext cx="1704975" cy="1524000"/>
          </a:xfrm>
          <a:prstGeom prst="rect">
            <a:avLst/>
          </a:prstGeom>
          <a:noFill/>
        </p:spPr>
      </p:pic>
      <p:pic>
        <p:nvPicPr>
          <p:cNvPr id="44034" name="Picture 2" descr="E:\АТЕСТАЦІЯ\до атестації\78.jpeg"/>
          <p:cNvPicPr>
            <a:picLocks noChangeAspect="1" noChangeArrowheads="1"/>
          </p:cNvPicPr>
          <p:nvPr/>
        </p:nvPicPr>
        <p:blipFill>
          <a:blip r:embed="rId5" cstate="print"/>
          <a:srcRect/>
          <a:stretch>
            <a:fillRect/>
          </a:stretch>
        </p:blipFill>
        <p:spPr bwMode="auto">
          <a:xfrm rot="2468982">
            <a:off x="1610750" y="4101541"/>
            <a:ext cx="1168378" cy="1086863"/>
          </a:xfrm>
          <a:prstGeom prst="rect">
            <a:avLst/>
          </a:prstGeom>
          <a:noFill/>
        </p:spPr>
      </p:pic>
      <p:pic>
        <p:nvPicPr>
          <p:cNvPr id="2050" name="Picture 2" descr="E:\АТЕСТАЦІЯ\до атестації\оооооо.jpeg"/>
          <p:cNvPicPr>
            <a:picLocks noChangeAspect="1" noChangeArrowheads="1"/>
          </p:cNvPicPr>
          <p:nvPr/>
        </p:nvPicPr>
        <p:blipFill>
          <a:blip r:embed="rId6" cstate="print"/>
          <a:srcRect/>
          <a:stretch>
            <a:fillRect/>
          </a:stretch>
        </p:blipFill>
        <p:spPr bwMode="auto">
          <a:xfrm rot="841867">
            <a:off x="256929" y="5104857"/>
            <a:ext cx="847725" cy="742950"/>
          </a:xfrm>
          <a:prstGeom prst="rect">
            <a:avLst/>
          </a:prstGeom>
          <a:noFill/>
        </p:spPr>
      </p:pic>
      <p:pic>
        <p:nvPicPr>
          <p:cNvPr id="2051" name="Picture 3" descr="E:\АТЕСТАЦІЯ\до атестації\оооооо.jpeg"/>
          <p:cNvPicPr>
            <a:picLocks noChangeAspect="1" noChangeArrowheads="1"/>
          </p:cNvPicPr>
          <p:nvPr/>
        </p:nvPicPr>
        <p:blipFill>
          <a:blip r:embed="rId6" cstate="print"/>
          <a:srcRect/>
          <a:stretch>
            <a:fillRect/>
          </a:stretch>
        </p:blipFill>
        <p:spPr bwMode="auto">
          <a:xfrm rot="811906">
            <a:off x="1233406" y="5446274"/>
            <a:ext cx="847725" cy="742950"/>
          </a:xfrm>
          <a:prstGeom prst="rect">
            <a:avLst/>
          </a:prstGeom>
          <a:noFill/>
        </p:spPr>
      </p:pic>
      <p:pic>
        <p:nvPicPr>
          <p:cNvPr id="2052" name="Picture 4" descr="E:\АТЕСТАЦІЯ\до атестації\оооооо.jpeg"/>
          <p:cNvPicPr>
            <a:picLocks noChangeAspect="1" noChangeArrowheads="1"/>
          </p:cNvPicPr>
          <p:nvPr/>
        </p:nvPicPr>
        <p:blipFill>
          <a:blip r:embed="rId6" cstate="print"/>
          <a:srcRect/>
          <a:stretch>
            <a:fillRect/>
          </a:stretch>
        </p:blipFill>
        <p:spPr bwMode="auto">
          <a:xfrm rot="505053">
            <a:off x="8246463" y="1974879"/>
            <a:ext cx="847725" cy="742950"/>
          </a:xfrm>
          <a:prstGeom prst="rect">
            <a:avLst/>
          </a:prstGeom>
          <a:noFill/>
        </p:spPr>
      </p:pic>
      <p:pic>
        <p:nvPicPr>
          <p:cNvPr id="2053" name="Picture 5" descr="E:\АТЕСТАЦІЯ\до атестації\ми.png"/>
          <p:cNvPicPr>
            <a:picLocks noChangeAspect="1" noChangeArrowheads="1"/>
          </p:cNvPicPr>
          <p:nvPr/>
        </p:nvPicPr>
        <p:blipFill>
          <a:blip r:embed="rId7" cstate="print"/>
          <a:srcRect/>
          <a:stretch>
            <a:fillRect/>
          </a:stretch>
        </p:blipFill>
        <p:spPr bwMode="auto">
          <a:xfrm rot="812512">
            <a:off x="2415739" y="4956246"/>
            <a:ext cx="1530524" cy="1445789"/>
          </a:xfrm>
          <a:prstGeom prst="rect">
            <a:avLst/>
          </a:prstGeom>
          <a:noFill/>
        </p:spPr>
      </p:pic>
    </p:spTree>
  </p:cSld>
  <p:clrMapOvr>
    <a:masterClrMapping/>
  </p:clrMapOvr>
  <p:transition>
    <p:strips dir="r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7 A\P2100082.JPG"/>
          <p:cNvPicPr/>
          <p:nvPr/>
        </p:nvPicPr>
        <p:blipFill>
          <a:blip r:embed="rId2" cstate="print"/>
          <a:srcRect/>
          <a:stretch>
            <a:fillRect/>
          </a:stretch>
        </p:blipFill>
        <p:spPr bwMode="auto">
          <a:xfrm>
            <a:off x="395536" y="404664"/>
            <a:ext cx="4410373" cy="32352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Рисунок 2" descr="D:\Pictures\З ФОТIКА\7 A\P2100065.JPG"/>
          <p:cNvPicPr/>
          <p:nvPr/>
        </p:nvPicPr>
        <p:blipFill>
          <a:blip r:embed="rId3" cstate="print"/>
          <a:srcRect/>
          <a:stretch>
            <a:fillRect/>
          </a:stretch>
        </p:blipFill>
        <p:spPr bwMode="auto">
          <a:xfrm>
            <a:off x="3563888" y="2924944"/>
            <a:ext cx="5274469" cy="35283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3009" name="Picture 1" descr="E:\АТЕСТАЦІЯ\до атестації\аааа.jpeg"/>
          <p:cNvPicPr>
            <a:picLocks noChangeAspect="1" noChangeArrowheads="1"/>
          </p:cNvPicPr>
          <p:nvPr/>
        </p:nvPicPr>
        <p:blipFill>
          <a:blip r:embed="rId4" cstate="print"/>
          <a:srcRect/>
          <a:stretch>
            <a:fillRect/>
          </a:stretch>
        </p:blipFill>
        <p:spPr bwMode="auto">
          <a:xfrm>
            <a:off x="5580112" y="188640"/>
            <a:ext cx="3154313" cy="2520280"/>
          </a:xfrm>
          <a:prstGeom prst="rect">
            <a:avLst/>
          </a:prstGeom>
          <a:noFill/>
        </p:spPr>
      </p:pic>
    </p:spTree>
  </p:cSld>
  <p:clrMapOvr>
    <a:masterClrMapping/>
  </p:clrMapOvr>
  <p:transition>
    <p:strips dir="r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Фотки 5а\DSC02170.JPG"/>
          <p:cNvPicPr/>
          <p:nvPr/>
        </p:nvPicPr>
        <p:blipFill>
          <a:blip r:embed="rId2" cstate="print"/>
          <a:srcRect/>
          <a:stretch>
            <a:fillRect/>
          </a:stretch>
        </p:blipFill>
        <p:spPr bwMode="auto">
          <a:xfrm>
            <a:off x="323528" y="404664"/>
            <a:ext cx="4050333" cy="2516554"/>
          </a:xfrm>
          <a:prstGeom prst="rect">
            <a:avLst/>
          </a:prstGeom>
          <a:noFill/>
          <a:ln w="9525">
            <a:noFill/>
            <a:miter lim="800000"/>
            <a:headEnd/>
            <a:tailEnd/>
          </a:ln>
        </p:spPr>
      </p:pic>
      <p:pic>
        <p:nvPicPr>
          <p:cNvPr id="3" name="Рисунок 2" descr="D:\Pictures\З ФОТIКА\Фотки 5а\DSC02173.JPG"/>
          <p:cNvPicPr/>
          <p:nvPr/>
        </p:nvPicPr>
        <p:blipFill>
          <a:blip r:embed="rId3" cstate="print"/>
          <a:srcRect/>
          <a:stretch>
            <a:fillRect/>
          </a:stretch>
        </p:blipFill>
        <p:spPr bwMode="auto">
          <a:xfrm>
            <a:off x="3851920" y="2708920"/>
            <a:ext cx="5130453" cy="3380650"/>
          </a:xfrm>
          <a:prstGeom prst="rect">
            <a:avLst/>
          </a:prstGeom>
          <a:noFill/>
          <a:ln w="9525">
            <a:noFill/>
            <a:miter lim="800000"/>
            <a:headEnd/>
            <a:tailEnd/>
          </a:ln>
        </p:spPr>
      </p:pic>
      <p:sp>
        <p:nvSpPr>
          <p:cNvPr id="4" name="Прямоугольник 3"/>
          <p:cNvSpPr/>
          <p:nvPr/>
        </p:nvSpPr>
        <p:spPr>
          <a:xfrm>
            <a:off x="4716016" y="116632"/>
            <a:ext cx="3960440" cy="2308324"/>
          </a:xfrm>
          <a:prstGeom prst="rect">
            <a:avLst/>
          </a:prstGeom>
        </p:spPr>
        <p:txBody>
          <a:bodyPr wrap="square">
            <a:spAutoFit/>
          </a:bodyPr>
          <a:lstStyle/>
          <a:p>
            <a:pPr lvl="0" fontAlgn="base">
              <a:spcBef>
                <a:spcPct val="0"/>
              </a:spcBef>
              <a:spcAft>
                <a:spcPct val="0"/>
              </a:spcAft>
            </a:pPr>
            <a:r>
              <a:rPr lang="uk-UA" sz="3600" dirty="0" smtClean="0">
                <a:latin typeface="Times New Roman" pitchFamily="18" charset="0"/>
                <a:ea typeface="Calibri" pitchFamily="34" charset="0"/>
                <a:cs typeface="Times New Roman" pitchFamily="18" charset="0"/>
              </a:rPr>
              <a:t>ВИХОВНА  ГОДИНА  :  «МОДА.  КРАСА. ЗДОРОВ</a:t>
            </a:r>
            <a:r>
              <a:rPr lang="en-US" sz="3600" dirty="0" smtClean="0">
                <a:latin typeface="Times New Roman" pitchFamily="18" charset="0"/>
                <a:ea typeface="Calibri" pitchFamily="34" charset="0"/>
                <a:cs typeface="Times New Roman" pitchFamily="18" charset="0"/>
              </a:rPr>
              <a:t>’</a:t>
            </a:r>
            <a:r>
              <a:rPr lang="uk-UA" sz="3600" dirty="0" smtClean="0">
                <a:latin typeface="Times New Roman" pitchFamily="18" charset="0"/>
                <a:ea typeface="Calibri" pitchFamily="34" charset="0"/>
                <a:cs typeface="Times New Roman" pitchFamily="18" charset="0"/>
              </a:rPr>
              <a:t>Я »</a:t>
            </a:r>
            <a:endParaRPr lang="uk-UA" sz="3600" dirty="0" smtClean="0">
              <a:latin typeface="Times New Roman" pitchFamily="18" charset="0"/>
              <a:cs typeface="Times New Roman" pitchFamily="18" charset="0"/>
            </a:endParaRPr>
          </a:p>
        </p:txBody>
      </p:sp>
      <p:pic>
        <p:nvPicPr>
          <p:cNvPr id="31745" name="Picture 1" descr="E:\АТЕСТАЦІЯ\до атестації\imagesе59.jpeg"/>
          <p:cNvPicPr>
            <a:picLocks noChangeAspect="1" noChangeArrowheads="1"/>
          </p:cNvPicPr>
          <p:nvPr/>
        </p:nvPicPr>
        <p:blipFill>
          <a:blip r:embed="rId4" cstate="print"/>
          <a:srcRect/>
          <a:stretch>
            <a:fillRect/>
          </a:stretch>
        </p:blipFill>
        <p:spPr bwMode="auto">
          <a:xfrm>
            <a:off x="611560" y="3212976"/>
            <a:ext cx="3096344" cy="2664296"/>
          </a:xfrm>
          <a:prstGeom prst="rect">
            <a:avLst/>
          </a:prstGeom>
          <a:noFill/>
        </p:spPr>
      </p:pic>
    </p:spTree>
  </p:cSld>
  <p:clrMapOvr>
    <a:masterClrMapping/>
  </p:clrMapOvr>
  <p:transition>
    <p:strips dir="ru"/>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Фотки 5а\DSC02176.JPG"/>
          <p:cNvPicPr/>
          <p:nvPr/>
        </p:nvPicPr>
        <p:blipFill>
          <a:blip r:embed="rId2" cstate="print"/>
          <a:srcRect/>
          <a:stretch>
            <a:fillRect/>
          </a:stretch>
        </p:blipFill>
        <p:spPr bwMode="auto">
          <a:xfrm>
            <a:off x="395536" y="116632"/>
            <a:ext cx="4680520" cy="3312368"/>
          </a:xfrm>
          <a:prstGeom prst="rect">
            <a:avLst/>
          </a:prstGeom>
          <a:noFill/>
          <a:ln w="9525">
            <a:noFill/>
            <a:miter lim="800000"/>
            <a:headEnd/>
            <a:tailEnd/>
          </a:ln>
        </p:spPr>
      </p:pic>
      <p:pic>
        <p:nvPicPr>
          <p:cNvPr id="3" name="Рисунок 2" descr="D:\Pictures\З ФОТIКА\Фотки 5а\DSC02184.JPG"/>
          <p:cNvPicPr/>
          <p:nvPr/>
        </p:nvPicPr>
        <p:blipFill>
          <a:blip r:embed="rId3" cstate="print"/>
          <a:srcRect/>
          <a:stretch>
            <a:fillRect/>
          </a:stretch>
        </p:blipFill>
        <p:spPr bwMode="auto">
          <a:xfrm>
            <a:off x="4355976" y="3140968"/>
            <a:ext cx="4176464" cy="3096344"/>
          </a:xfrm>
          <a:prstGeom prst="rect">
            <a:avLst/>
          </a:prstGeom>
          <a:noFill/>
          <a:ln w="9525">
            <a:noFill/>
            <a:miter lim="800000"/>
            <a:headEnd/>
            <a:tailEnd/>
          </a:ln>
        </p:spPr>
      </p:pic>
      <p:pic>
        <p:nvPicPr>
          <p:cNvPr id="40961" name="Picture 1" descr="E:\АТЕСТАЦІЯ\до атестації\тт.jpeg"/>
          <p:cNvPicPr>
            <a:picLocks noChangeAspect="1" noChangeArrowheads="1"/>
          </p:cNvPicPr>
          <p:nvPr/>
        </p:nvPicPr>
        <p:blipFill>
          <a:blip r:embed="rId4" cstate="print"/>
          <a:srcRect/>
          <a:stretch>
            <a:fillRect/>
          </a:stretch>
        </p:blipFill>
        <p:spPr bwMode="auto">
          <a:xfrm>
            <a:off x="323529" y="3852863"/>
            <a:ext cx="3744416" cy="1743075"/>
          </a:xfrm>
          <a:prstGeom prst="rect">
            <a:avLst/>
          </a:prstGeom>
          <a:noFill/>
        </p:spPr>
      </p:pic>
      <p:pic>
        <p:nvPicPr>
          <p:cNvPr id="40962" name="Picture 2" descr="E:\АТЕСТАЦІЯ\до атестації\пр.jpeg"/>
          <p:cNvPicPr>
            <a:picLocks noChangeAspect="1" noChangeArrowheads="1"/>
          </p:cNvPicPr>
          <p:nvPr/>
        </p:nvPicPr>
        <p:blipFill>
          <a:blip r:embed="rId5" cstate="print"/>
          <a:srcRect/>
          <a:stretch>
            <a:fillRect/>
          </a:stretch>
        </p:blipFill>
        <p:spPr bwMode="auto">
          <a:xfrm rot="19960061">
            <a:off x="5648848" y="529211"/>
            <a:ext cx="2592417" cy="2094673"/>
          </a:xfrm>
          <a:prstGeom prst="rect">
            <a:avLst/>
          </a:prstGeom>
          <a:noFill/>
        </p:spPr>
      </p:pic>
    </p:spTree>
  </p:cSld>
  <p:clrMapOvr>
    <a:masterClrMapping/>
  </p:clrMapOvr>
  <p:transition>
    <p:strips dir="r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Фотки 5а\DSC02167.JPG"/>
          <p:cNvPicPr/>
          <p:nvPr/>
        </p:nvPicPr>
        <p:blipFill>
          <a:blip r:embed="rId2" cstate="print"/>
          <a:srcRect/>
          <a:stretch>
            <a:fillRect/>
          </a:stretch>
        </p:blipFill>
        <p:spPr bwMode="auto">
          <a:xfrm>
            <a:off x="539552" y="260648"/>
            <a:ext cx="3096343" cy="3024336"/>
          </a:xfrm>
          <a:prstGeom prst="ellipse">
            <a:avLst/>
          </a:prstGeom>
          <a:ln w="63500" cap="rnd">
            <a:solidFill>
              <a:schemeClr val="accent2">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Рисунок 2" descr="D:\Pictures\З ФОТIКА\Фотки 5а\DSC02166.JPG"/>
          <p:cNvPicPr/>
          <p:nvPr/>
        </p:nvPicPr>
        <p:blipFill>
          <a:blip r:embed="rId3" cstate="print"/>
          <a:srcRect/>
          <a:stretch>
            <a:fillRect/>
          </a:stretch>
        </p:blipFill>
        <p:spPr bwMode="auto">
          <a:xfrm>
            <a:off x="3995936" y="2564904"/>
            <a:ext cx="4626397" cy="3596674"/>
          </a:xfrm>
          <a:prstGeom prst="rect">
            <a:avLst/>
          </a:prstGeom>
          <a:noFill/>
          <a:ln w="57150">
            <a:solidFill>
              <a:schemeClr val="accent2">
                <a:lumMod val="75000"/>
              </a:schemeClr>
            </a:solidFill>
            <a:miter lim="800000"/>
            <a:headEnd/>
            <a:tailEnd/>
          </a:ln>
        </p:spPr>
      </p:pic>
      <p:pic>
        <p:nvPicPr>
          <p:cNvPr id="39937" name="Picture 1" descr="E:\АТЕСТАЦІЯ\до атестації\а.jpeg"/>
          <p:cNvPicPr>
            <a:picLocks noChangeAspect="1" noChangeArrowheads="1"/>
          </p:cNvPicPr>
          <p:nvPr/>
        </p:nvPicPr>
        <p:blipFill>
          <a:blip r:embed="rId4" cstate="print"/>
          <a:srcRect/>
          <a:stretch>
            <a:fillRect/>
          </a:stretch>
        </p:blipFill>
        <p:spPr bwMode="auto">
          <a:xfrm rot="21359898">
            <a:off x="431755" y="4767177"/>
            <a:ext cx="1242405" cy="1081419"/>
          </a:xfrm>
          <a:prstGeom prst="rect">
            <a:avLst/>
          </a:prstGeom>
          <a:noFill/>
        </p:spPr>
      </p:pic>
      <p:pic>
        <p:nvPicPr>
          <p:cNvPr id="39938" name="Picture 2" descr="E:\АТЕСТАЦІЯ\до атестації\тип.jpeg"/>
          <p:cNvPicPr>
            <a:picLocks noChangeAspect="1" noChangeArrowheads="1"/>
          </p:cNvPicPr>
          <p:nvPr/>
        </p:nvPicPr>
        <p:blipFill>
          <a:blip r:embed="rId5" cstate="print"/>
          <a:srcRect/>
          <a:stretch>
            <a:fillRect/>
          </a:stretch>
        </p:blipFill>
        <p:spPr bwMode="auto">
          <a:xfrm>
            <a:off x="1691680" y="3717032"/>
            <a:ext cx="1905000" cy="2400300"/>
          </a:xfrm>
          <a:prstGeom prst="rect">
            <a:avLst/>
          </a:prstGeom>
          <a:noFill/>
        </p:spPr>
      </p:pic>
      <p:pic>
        <p:nvPicPr>
          <p:cNvPr id="39939" name="Picture 3" descr="E:\АТЕСТАЦІЯ\до атестації\55.jpeg"/>
          <p:cNvPicPr>
            <a:picLocks noChangeAspect="1" noChangeArrowheads="1"/>
          </p:cNvPicPr>
          <p:nvPr/>
        </p:nvPicPr>
        <p:blipFill>
          <a:blip r:embed="rId6" cstate="print"/>
          <a:srcRect/>
          <a:stretch>
            <a:fillRect/>
          </a:stretch>
        </p:blipFill>
        <p:spPr bwMode="auto">
          <a:xfrm>
            <a:off x="4644008" y="188640"/>
            <a:ext cx="2143125" cy="2143125"/>
          </a:xfrm>
          <a:prstGeom prst="rect">
            <a:avLst/>
          </a:prstGeom>
          <a:noFill/>
        </p:spPr>
      </p:pic>
      <p:pic>
        <p:nvPicPr>
          <p:cNvPr id="39940" name="Picture 4" descr="E:\АТЕСТАЦІЯ\до атестації\54.jpeg"/>
          <p:cNvPicPr>
            <a:picLocks noChangeAspect="1" noChangeArrowheads="1"/>
          </p:cNvPicPr>
          <p:nvPr/>
        </p:nvPicPr>
        <p:blipFill>
          <a:blip r:embed="rId7" cstate="print"/>
          <a:srcRect/>
          <a:stretch>
            <a:fillRect/>
          </a:stretch>
        </p:blipFill>
        <p:spPr bwMode="auto">
          <a:xfrm>
            <a:off x="6444208" y="116632"/>
            <a:ext cx="1643038" cy="2193540"/>
          </a:xfrm>
          <a:prstGeom prst="rect">
            <a:avLst/>
          </a:prstGeom>
          <a:noFill/>
        </p:spPr>
      </p:pic>
    </p:spTree>
  </p:cSld>
  <p:clrMapOvr>
    <a:masterClrMapping/>
  </p:clrMapOvr>
  <p:transition>
    <p:strips dir="ru"/>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Фотки 5а\DSC02186.JPG"/>
          <p:cNvPicPr/>
          <p:nvPr/>
        </p:nvPicPr>
        <p:blipFill>
          <a:blip r:embed="rId2" cstate="print"/>
          <a:srcRect/>
          <a:stretch>
            <a:fillRect/>
          </a:stretch>
        </p:blipFill>
        <p:spPr bwMode="auto">
          <a:xfrm>
            <a:off x="251520" y="260648"/>
            <a:ext cx="8514829" cy="6408712"/>
          </a:xfrm>
          <a:prstGeom prst="rect">
            <a:avLst/>
          </a:prstGeom>
          <a:noFill/>
          <a:ln w="9525">
            <a:noFill/>
            <a:miter lim="800000"/>
            <a:headEnd/>
            <a:tailEnd/>
          </a:ln>
        </p:spPr>
      </p:pic>
      <p:pic>
        <p:nvPicPr>
          <p:cNvPr id="38913" name="Picture 1" descr="E:\АТЕСТАЦІЯ\до атестації\ми.jpeg"/>
          <p:cNvPicPr>
            <a:picLocks noChangeAspect="1" noChangeArrowheads="1"/>
          </p:cNvPicPr>
          <p:nvPr/>
        </p:nvPicPr>
        <p:blipFill>
          <a:blip r:embed="rId3" cstate="print"/>
          <a:srcRect/>
          <a:stretch>
            <a:fillRect/>
          </a:stretch>
        </p:blipFill>
        <p:spPr bwMode="auto">
          <a:xfrm>
            <a:off x="251520" y="5822504"/>
            <a:ext cx="1872208" cy="1035496"/>
          </a:xfrm>
          <a:prstGeom prst="rect">
            <a:avLst/>
          </a:prstGeom>
          <a:noFill/>
        </p:spPr>
      </p:pic>
      <p:pic>
        <p:nvPicPr>
          <p:cNvPr id="38916" name="Picture 4" descr="E:\АТЕСТАЦІЯ\до атестації\ми.jpeg"/>
          <p:cNvPicPr>
            <a:picLocks noChangeAspect="1" noChangeArrowheads="1"/>
          </p:cNvPicPr>
          <p:nvPr/>
        </p:nvPicPr>
        <p:blipFill>
          <a:blip r:embed="rId3" cstate="print"/>
          <a:srcRect/>
          <a:stretch>
            <a:fillRect/>
          </a:stretch>
        </p:blipFill>
        <p:spPr bwMode="auto">
          <a:xfrm>
            <a:off x="2123728" y="5805264"/>
            <a:ext cx="2088232" cy="1052736"/>
          </a:xfrm>
          <a:prstGeom prst="rect">
            <a:avLst/>
          </a:prstGeom>
          <a:noFill/>
        </p:spPr>
      </p:pic>
      <p:pic>
        <p:nvPicPr>
          <p:cNvPr id="38917" name="Picture 5" descr="E:\АТЕСТАЦІЯ\до атестації\ми.jpeg"/>
          <p:cNvPicPr>
            <a:picLocks noChangeAspect="1" noChangeArrowheads="1"/>
          </p:cNvPicPr>
          <p:nvPr/>
        </p:nvPicPr>
        <p:blipFill>
          <a:blip r:embed="rId3" cstate="print"/>
          <a:srcRect/>
          <a:stretch>
            <a:fillRect/>
          </a:stretch>
        </p:blipFill>
        <p:spPr bwMode="auto">
          <a:xfrm>
            <a:off x="4211960" y="5805264"/>
            <a:ext cx="2250951" cy="1052736"/>
          </a:xfrm>
          <a:prstGeom prst="rect">
            <a:avLst/>
          </a:prstGeom>
          <a:noFill/>
        </p:spPr>
      </p:pic>
      <p:pic>
        <p:nvPicPr>
          <p:cNvPr id="38918" name="Picture 6" descr="E:\АТЕСТАЦІЯ\до атестації\ми.jpeg"/>
          <p:cNvPicPr>
            <a:picLocks noChangeAspect="1" noChangeArrowheads="1"/>
          </p:cNvPicPr>
          <p:nvPr/>
        </p:nvPicPr>
        <p:blipFill>
          <a:blip r:embed="rId3" cstate="print"/>
          <a:srcRect/>
          <a:stretch>
            <a:fillRect/>
          </a:stretch>
        </p:blipFill>
        <p:spPr bwMode="auto">
          <a:xfrm>
            <a:off x="6444208" y="5805264"/>
            <a:ext cx="2322959" cy="1052736"/>
          </a:xfrm>
          <a:prstGeom prst="rect">
            <a:avLst/>
          </a:prstGeom>
          <a:noFill/>
        </p:spPr>
      </p:pic>
      <p:pic>
        <p:nvPicPr>
          <p:cNvPr id="38919" name="Picture 7" descr="E:\АТЕСТАЦІЯ\до атестації\уу.jpeg"/>
          <p:cNvPicPr>
            <a:picLocks noChangeAspect="1" noChangeArrowheads="1"/>
          </p:cNvPicPr>
          <p:nvPr/>
        </p:nvPicPr>
        <p:blipFill>
          <a:blip r:embed="rId4" cstate="print"/>
          <a:srcRect/>
          <a:stretch>
            <a:fillRect/>
          </a:stretch>
        </p:blipFill>
        <p:spPr bwMode="auto">
          <a:xfrm>
            <a:off x="7596336" y="33338"/>
            <a:ext cx="1412727" cy="1431732"/>
          </a:xfrm>
          <a:prstGeom prst="rect">
            <a:avLst/>
          </a:prstGeom>
          <a:noFill/>
        </p:spPr>
      </p:pic>
    </p:spTree>
  </p:cSld>
  <p:clrMapOvr>
    <a:masterClrMapping/>
  </p:clrMapOvr>
  <p:transition>
    <p:strips dir="ru"/>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539552" y="232572"/>
            <a:ext cx="662473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ВІЛЬНЕ  СПІЛКУВАННЯ. ГРА : </a:t>
            </a:r>
            <a:r>
              <a:rPr kumimoji="0" lang="uk-UA"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ГОВОРИМО ПРАВДУ</a:t>
            </a:r>
            <a:r>
              <a:rPr kumimoji="0" lang="uk-UA"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uk-UA" sz="1800" b="0" i="0" u="none" strike="noStrike" cap="none" normalizeH="0" baseline="0" dirty="0" smtClean="0">
              <a:ln>
                <a:noFill/>
              </a:ln>
              <a:solidFill>
                <a:schemeClr val="tx1"/>
              </a:solidFill>
              <a:effectLst/>
              <a:latin typeface="Arial" pitchFamily="34" charset="0"/>
            </a:endParaRPr>
          </a:p>
        </p:txBody>
      </p:sp>
      <p:pic>
        <p:nvPicPr>
          <p:cNvPr id="5122" name="Picture 2" descr="E:\До фільму 8-А\Спілкуємось\DSC09947.JPG"/>
          <p:cNvPicPr>
            <a:picLocks noChangeAspect="1" noChangeArrowheads="1"/>
          </p:cNvPicPr>
          <p:nvPr/>
        </p:nvPicPr>
        <p:blipFill>
          <a:blip r:embed="rId2" cstate="print"/>
          <a:srcRect/>
          <a:stretch>
            <a:fillRect/>
          </a:stretch>
        </p:blipFill>
        <p:spPr bwMode="auto">
          <a:xfrm>
            <a:off x="179512" y="764704"/>
            <a:ext cx="4896544" cy="5904656"/>
          </a:xfrm>
          <a:prstGeom prst="rect">
            <a:avLst/>
          </a:prstGeom>
          <a:noFill/>
        </p:spPr>
      </p:pic>
      <p:pic>
        <p:nvPicPr>
          <p:cNvPr id="5123" name="Picture 3" descr="E:\До фільму 8-А\Спілкуємось\DSC09948.JPG"/>
          <p:cNvPicPr>
            <a:picLocks noChangeAspect="1" noChangeArrowheads="1"/>
          </p:cNvPicPr>
          <p:nvPr/>
        </p:nvPicPr>
        <p:blipFill>
          <a:blip r:embed="rId3" cstate="print"/>
          <a:srcRect/>
          <a:stretch>
            <a:fillRect/>
          </a:stretch>
        </p:blipFill>
        <p:spPr bwMode="auto">
          <a:xfrm>
            <a:off x="5292080" y="764705"/>
            <a:ext cx="3452440" cy="2880320"/>
          </a:xfrm>
          <a:prstGeom prst="rect">
            <a:avLst/>
          </a:prstGeom>
          <a:noFill/>
        </p:spPr>
      </p:pic>
      <p:pic>
        <p:nvPicPr>
          <p:cNvPr id="5124" name="Picture 4" descr="E:\До фільму 8-А\Спілкуємось\DSC09950.JPG"/>
          <p:cNvPicPr>
            <a:picLocks noChangeAspect="1" noChangeArrowheads="1"/>
          </p:cNvPicPr>
          <p:nvPr/>
        </p:nvPicPr>
        <p:blipFill>
          <a:blip r:embed="rId4" cstate="print"/>
          <a:srcRect/>
          <a:stretch>
            <a:fillRect/>
          </a:stretch>
        </p:blipFill>
        <p:spPr bwMode="auto">
          <a:xfrm>
            <a:off x="5220072" y="3789040"/>
            <a:ext cx="3600400" cy="2823000"/>
          </a:xfrm>
          <a:prstGeom prst="rect">
            <a:avLst/>
          </a:prstGeom>
          <a:noFill/>
        </p:spPr>
      </p:pic>
      <p:pic>
        <p:nvPicPr>
          <p:cNvPr id="5125" name="Picture 5" descr="E:\АТЕСТАЦІЯ\для презентацій\ппп.png"/>
          <p:cNvPicPr>
            <a:picLocks noChangeAspect="1" noChangeArrowheads="1"/>
          </p:cNvPicPr>
          <p:nvPr/>
        </p:nvPicPr>
        <p:blipFill>
          <a:blip r:embed="rId5" cstate="print"/>
          <a:srcRect/>
          <a:stretch>
            <a:fillRect/>
          </a:stretch>
        </p:blipFill>
        <p:spPr bwMode="auto">
          <a:xfrm>
            <a:off x="7596336" y="0"/>
            <a:ext cx="1398041" cy="1426143"/>
          </a:xfrm>
          <a:prstGeom prst="rect">
            <a:avLst/>
          </a:prstGeom>
          <a:noFill/>
        </p:spPr>
      </p:pic>
    </p:spTree>
  </p:cSld>
  <p:clrMapOvr>
    <a:masterClrMapping/>
  </p:clrMapOvr>
  <p:transition>
    <p:strips dir="ru"/>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6-А\Изображение 029.jpg"/>
          <p:cNvPicPr/>
          <p:nvPr/>
        </p:nvPicPr>
        <p:blipFill>
          <a:blip r:embed="rId2" cstate="print"/>
          <a:srcRect/>
          <a:stretch>
            <a:fillRect/>
          </a:stretch>
        </p:blipFill>
        <p:spPr bwMode="auto">
          <a:xfrm>
            <a:off x="323529" y="764704"/>
            <a:ext cx="6290898" cy="5832648"/>
          </a:xfrm>
          <a:prstGeom prst="rect">
            <a:avLst/>
          </a:prstGeom>
          <a:noFill/>
          <a:ln w="9525">
            <a:noFill/>
            <a:miter lim="800000"/>
            <a:headEnd/>
            <a:tailEnd/>
          </a:ln>
        </p:spPr>
      </p:pic>
      <p:sp>
        <p:nvSpPr>
          <p:cNvPr id="3" name="Прямоугольник 2"/>
          <p:cNvSpPr/>
          <p:nvPr/>
        </p:nvSpPr>
        <p:spPr>
          <a:xfrm>
            <a:off x="323528" y="116633"/>
            <a:ext cx="6534472" cy="523220"/>
          </a:xfrm>
          <a:prstGeom prst="rect">
            <a:avLst/>
          </a:prstGeom>
        </p:spPr>
        <p:txBody>
          <a:bodyPr wrap="square">
            <a:spAutoFit/>
          </a:bodyPr>
          <a:lstStyle/>
          <a:p>
            <a:pPr lvl="0" fontAlgn="base">
              <a:spcBef>
                <a:spcPct val="0"/>
              </a:spcBef>
              <a:spcAft>
                <a:spcPct val="0"/>
              </a:spcAft>
            </a:pPr>
            <a:r>
              <a:rPr lang="uk-UA" sz="2800" dirty="0" smtClean="0">
                <a:latin typeface="Times New Roman" pitchFamily="18" charset="0"/>
                <a:cs typeface="Times New Roman" pitchFamily="18" charset="0"/>
              </a:rPr>
              <a:t>ФІЗИЧНО-ОЗДОРОВЧА ДІЯЛЬНІСТЬ</a:t>
            </a:r>
          </a:p>
        </p:txBody>
      </p:sp>
      <p:pic>
        <p:nvPicPr>
          <p:cNvPr id="26625" name="Picture 1" descr="E:\АТЕСТАЦІЯ\до атестації\images5е6н.jpeg"/>
          <p:cNvPicPr>
            <a:picLocks noChangeAspect="1" noChangeArrowheads="1"/>
          </p:cNvPicPr>
          <p:nvPr/>
        </p:nvPicPr>
        <p:blipFill>
          <a:blip r:embed="rId3" cstate="print"/>
          <a:srcRect/>
          <a:stretch>
            <a:fillRect/>
          </a:stretch>
        </p:blipFill>
        <p:spPr bwMode="auto">
          <a:xfrm>
            <a:off x="7026180" y="3140968"/>
            <a:ext cx="1930717" cy="3132187"/>
          </a:xfrm>
          <a:prstGeom prst="rect">
            <a:avLst/>
          </a:prstGeom>
          <a:noFill/>
        </p:spPr>
      </p:pic>
    </p:spTree>
  </p:cSld>
  <p:clrMapOvr>
    <a:masterClrMapping/>
  </p:clrMapOvr>
  <p:transition>
    <p:strips dir="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Pictures\З ФОТIКА\6-А\Изображение 065.jpg"/>
          <p:cNvPicPr/>
          <p:nvPr/>
        </p:nvPicPr>
        <p:blipFill>
          <a:blip r:embed="rId2" cstate="print"/>
          <a:srcRect/>
          <a:stretch>
            <a:fillRect/>
          </a:stretch>
        </p:blipFill>
        <p:spPr bwMode="auto">
          <a:xfrm>
            <a:off x="179512" y="260648"/>
            <a:ext cx="4680520" cy="3600400"/>
          </a:xfrm>
          <a:prstGeom prst="rect">
            <a:avLst/>
          </a:prstGeom>
          <a:ln>
            <a:solidFill>
              <a:srgbClr val="FF0000"/>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 name="Рисунок 2" descr="D:\Pictures\З ФОТIКА\6-А\Изображение 067.jpg"/>
          <p:cNvPicPr/>
          <p:nvPr/>
        </p:nvPicPr>
        <p:blipFill>
          <a:blip r:embed="rId3" cstate="print"/>
          <a:srcRect/>
          <a:stretch>
            <a:fillRect/>
          </a:stretch>
        </p:blipFill>
        <p:spPr bwMode="auto">
          <a:xfrm>
            <a:off x="3923928" y="2996952"/>
            <a:ext cx="4752528" cy="3312368"/>
          </a:xfrm>
          <a:prstGeom prst="rect">
            <a:avLst/>
          </a:prstGeom>
          <a:solidFill>
            <a:srgbClr val="FFFFFF">
              <a:shade val="85000"/>
            </a:srgbClr>
          </a:solidFill>
          <a:ln w="28575" cap="rnd">
            <a:solidFill>
              <a:srgbClr val="C00000"/>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266" name="Picture 2" descr="E:\АТЕСТАЦІЯ\до атестації\чччччччч.jpeg"/>
          <p:cNvPicPr>
            <a:picLocks noChangeAspect="1" noChangeArrowheads="1"/>
          </p:cNvPicPr>
          <p:nvPr/>
        </p:nvPicPr>
        <p:blipFill>
          <a:blip r:embed="rId4" cstate="print"/>
          <a:srcRect/>
          <a:stretch>
            <a:fillRect/>
          </a:stretch>
        </p:blipFill>
        <p:spPr bwMode="auto">
          <a:xfrm>
            <a:off x="1259632" y="4077072"/>
            <a:ext cx="2219325" cy="2057400"/>
          </a:xfrm>
          <a:prstGeom prst="rect">
            <a:avLst/>
          </a:prstGeom>
          <a:noFill/>
        </p:spPr>
      </p:pic>
      <p:pic>
        <p:nvPicPr>
          <p:cNvPr id="4098" name="Picture 2" descr="E:\АТЕСТАЦІЯ\до атестації\тимс.jpeg"/>
          <p:cNvPicPr>
            <a:picLocks noChangeAspect="1" noChangeArrowheads="1"/>
          </p:cNvPicPr>
          <p:nvPr/>
        </p:nvPicPr>
        <p:blipFill>
          <a:blip r:embed="rId5" cstate="print"/>
          <a:srcRect/>
          <a:stretch>
            <a:fillRect/>
          </a:stretch>
        </p:blipFill>
        <p:spPr bwMode="auto">
          <a:xfrm>
            <a:off x="6372200" y="116632"/>
            <a:ext cx="2133600" cy="2143125"/>
          </a:xfrm>
          <a:prstGeom prst="rect">
            <a:avLst/>
          </a:prstGeom>
          <a:noFill/>
        </p:spPr>
      </p:pic>
    </p:spTree>
  </p:cSld>
  <p:clrMapOvr>
    <a:masterClrMapping/>
  </p:clrMapOvr>
  <p:transition>
    <p:strips dir="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2040</TotalTime>
  <Words>2054</Words>
  <Application>Microsoft Office PowerPoint</Application>
  <PresentationFormat>Экран (4:3)</PresentationFormat>
  <Paragraphs>735</Paragraphs>
  <Slides>140</Slides>
  <Notes>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140</vt:i4>
      </vt:variant>
    </vt:vector>
  </HeadingPairs>
  <TitlesOfParts>
    <vt:vector size="149" baseType="lpstr">
      <vt:lpstr>Arial</vt:lpstr>
      <vt:lpstr>Calibri</vt:lpstr>
      <vt:lpstr>Lucida Sans Unicode</vt:lpstr>
      <vt:lpstr>Times</vt:lpstr>
      <vt:lpstr>Times New Roman</vt:lpstr>
      <vt:lpstr>Verdana</vt:lpstr>
      <vt:lpstr>Wingdings 2</vt:lpstr>
      <vt:lpstr>Wingdings 3</vt:lpstr>
      <vt:lpstr>Открытая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Турисько-краєзнавчий екологічний конкурс  “Посадіть калину біля школи”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Рома</cp:lastModifiedBy>
  <cp:revision>234</cp:revision>
  <dcterms:modified xsi:type="dcterms:W3CDTF">2016-02-21T13:09:29Z</dcterms:modified>
</cp:coreProperties>
</file>