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714348" y="428604"/>
          <a:ext cx="8001056" cy="5653911"/>
        </p:xfrm>
        <a:graphic>
          <a:graphicData uri="http://schemas.openxmlformats.org/presentationml/2006/ole">
            <p:oleObj spid="_x0000_s2049" name="Слайд" r:id="rId3" imgW="4570587" imgH="3427442" progId="PowerPoint.Slide.12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Тема Office</vt:lpstr>
      <vt:lpstr>Слайд Microsoft Office PowerPoint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Татьяна</cp:lastModifiedBy>
  <cp:revision>3</cp:revision>
  <dcterms:created xsi:type="dcterms:W3CDTF">2013-08-20T23:50:31Z</dcterms:created>
  <dcterms:modified xsi:type="dcterms:W3CDTF">2015-12-04T09:33:03Z</dcterms:modified>
</cp:coreProperties>
</file>