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885668-1EF8-4E30-9F3B-D63B7A7A1A5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ACBD0-40C7-4356-9A76-D62BF62B50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file:///D:\&#1052;&#1072;&#1084;&#1091;&#1089;&#1103;\&#1052;&#1086;&#1111;%20&#1088;&#1086;&#1073;&#1086;&#1090;&#1080;\&#1050;&#1072;&#1083;&#1080;&#1085;&#1072;%20&#1087;&#1088;&#1077;&#1079;&#1077;&#1085;&#1090;&#1072;&#1094;&#1110;&#1103;\&#1042;&#1110;&#1090;&#1072;&#1108;&#1084;&#1086;,%20&#1088;&#1110;&#1076;&#1085;&#1072;%20&#1096;&#1082;&#1086;&#1083;&#1086;!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file:///D:\&#1052;&#1072;&#1084;&#1091;&#1089;&#1103;\&#1052;&#1086;&#1111;%20&#1088;&#1086;&#1073;&#1086;&#1090;&#1080;\&#1050;&#1072;&#1083;&#1080;&#1085;&#1072;%20&#1087;&#1088;&#1077;&#1079;&#1077;&#1085;&#1090;&#1072;&#1094;&#1110;&#1103;\&#1042;&#1110;&#1076;&#1077;&#1086;&#1072;&#1083;&#1100;&#1084;&#1072;&#1085;&#1072;&#1093;%20%20&#1055;&#1086;&#1089;&#1072;&#1076;&#1080;%20&#1082;&#1072;&#1083;&#1080;&#1085;&#1091;%20&#1073;&#1110;&#1083;&#1103;%20&#1096;&#1082;&#1086;&#1083;&#1080;.av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64096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Турисько-краєзнавчий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екологічний конкурс 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“Посадіть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калину біля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Home\Desktop\калина\фото\tgtCEwv2yU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96136" y="1678856"/>
            <a:ext cx="2808312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молодь -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надія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мрія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наших руках природа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Тож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збережімо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майбуття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Home\Desktop\калина\1316761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86275"/>
            <a:ext cx="5743575" cy="21830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уся\Мої роботи\Калина презентація\s_dnem_rozhd_shkol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8712968" cy="6264776"/>
          </a:xfrm>
          <a:prstGeom prst="rect">
            <a:avLst/>
          </a:prstGeom>
          <a:noFill/>
        </p:spPr>
      </p:pic>
      <p:pic>
        <p:nvPicPr>
          <p:cNvPr id="3075" name="Picture 3" descr="D:\Мамуся\Сценарїї\Останній урок\Новая папка\Новая папка (2)\Картинки\818d05c8a57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063" y="4221088"/>
            <a:ext cx="4204537" cy="1371401"/>
          </a:xfrm>
          <a:prstGeom prst="rect">
            <a:avLst/>
          </a:prstGeom>
          <a:noFill/>
        </p:spPr>
      </p:pic>
      <p:pic>
        <p:nvPicPr>
          <p:cNvPr id="3077" name="Picture 5" descr="D:\Мамуся\Сценарїї\Останній урок\Новая папка\Новая папка (2)\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82130" cy="235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4443333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Екологічне виховання розпочинається з краєзнавчих аспектів. Адже для людини образ Батьківщини неодмінно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із знайомими з дитинства, а тому такими неповторними і рідними краєвидами.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Home\Desktop\калина\DSCN3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3140">
            <a:off x="5173960" y="722411"/>
            <a:ext cx="3522660" cy="332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Мамуся\Друзі\Відео колеги\Бенч О.В\PC140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447">
            <a:off x="1835696" y="332656"/>
            <a:ext cx="2961134" cy="4003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Home\Desktop\калина\liniechka_kali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224646" y="1592798"/>
            <a:ext cx="432048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619501"/>
            <a:ext cx="39604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екологічна стежка веде нас на подвір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рідної школи, а саме на «Калинову алею». Щороку у нашій школі  проходить свято «Посвята в першокласники», і традиційно на ньому відбувається висадка калинових кущів на алеї першокласників. Та наша стежина веде нас далі, до місця, де буде закладено цього року «Алею випускників», адже 2014 -2015 навчальний рік особливий для нашої дружної шкільної родини - це рік 60 – річчя школи.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Home\Desktop\калина\фото\m6OxFIb8y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5254374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11960" y="5385624"/>
            <a:ext cx="3024336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Посадіть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калину коло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Усміхнулась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щира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Материнський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ніжний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цвіт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Home\Desktop\калина\kalin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157192"/>
            <a:ext cx="18288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933019"/>
            <a:ext cx="31683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Парад квітів біля школи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Подвір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навчального закладу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Внутрішнє озеленення школи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Home\Desktop\калина\DSCN3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2664297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C:\Users\Home\Desktop\калина\DSCN3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59228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C:\Users\Home\Desktop\калина\DSCN3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04864"/>
            <a:ext cx="259228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Home\Desktop\калина\DSCN30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76872"/>
            <a:ext cx="230425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D:\Мамуся\Кабінет\фото\P20871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6"/>
            <a:ext cx="2520280" cy="1860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C:\Users\Home\Desktop\калина\DSCN306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29538">
            <a:off x="6317576" y="4653091"/>
            <a:ext cx="2432043" cy="1898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258514"/>
            <a:ext cx="30963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Назад у минуле…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Калина – символ України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44334"/>
            <a:ext cx="5852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13883"/>
            <a:ext cx="583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Відкриття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“Алеї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5" name="Рисунок 4" descr="C:\Users\Home\Desktop\калина\DSCN3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5076329" cy="223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Home\Desktop\калина\954304_html_m7189164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2" y="2400300"/>
            <a:ext cx="2085975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Home\Desktop\калина\фото\nIxI6Alxq_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456385" cy="2421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30078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Творчі роботи учнів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Мамуся\Мої роботи\Проект Калина\творчі роботи учнів\DSCN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2952328" cy="2214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Мамуся\Мої роботи\Проект Калина\творчі роботи учнів\DSCN3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3317544" cy="4134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 descr="D:\Мамуся\Мої роботи\Проект Калина\творчі роботи учнів\DSCN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7219" y="1452574"/>
            <a:ext cx="5976664" cy="44830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ся\Мої роботи\Проект Калина\Карта-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4416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Мамуся\Мої роботи\Проект Калина\Дизайнерська розробка ландшафту\DSCN3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768634" cy="282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Мамуся\Мої роботи\Проект Калина\Дизайнерська розробка ландшафту\DSCN3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2108762" cy="2811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Мамуся\Мої роботи\Проект Калина\Дизайнерська розробка ландшафту\DSCN3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17032"/>
            <a:ext cx="1995879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уся\Мої роботи\Проект Калина\Стаття у газеті Подільське сл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60648"/>
            <a:ext cx="6964238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Home\Desktop\калина\liniechka_kali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32756" y="2600908"/>
            <a:ext cx="6480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уся\Мої роботи\Калина презентація\kalina-krasnaja-obyknovennaja-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191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Турисько-краєзнавчий екологічний конкурс  “Посадіть калину біля школи”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Турисько-краєзнавчий екологічний конкурс  “Посадіть калину біля школи”</dc:title>
  <dc:creator>Home</dc:creator>
  <cp:lastModifiedBy>Home</cp:lastModifiedBy>
  <cp:revision>4</cp:revision>
  <dcterms:created xsi:type="dcterms:W3CDTF">2015-03-17T15:37:52Z</dcterms:created>
  <dcterms:modified xsi:type="dcterms:W3CDTF">2015-03-17T17:27:55Z</dcterms:modified>
</cp:coreProperties>
</file>