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271" r:id="rId4"/>
    <p:sldId id="272" r:id="rId5"/>
    <p:sldId id="273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80" r:id="rId19"/>
    <p:sldId id="282" r:id="rId20"/>
    <p:sldId id="283" r:id="rId21"/>
    <p:sldId id="275" r:id="rId22"/>
    <p:sldId id="268" r:id="rId23"/>
    <p:sldId id="274" r:id="rId24"/>
    <p:sldId id="276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5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E1CFF2A-5E9A-4C58-9E23-253A496CADD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3AEBCE1-D05B-496A-A944-B0A70C89AA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&#1042;&#1110;&#1076;&#1077;&#1086;&#1072;&#1083;&#1100;&#1084;&#1072;&#1085;&#1072;&#1093;%20%20&#1055;&#1086;&#1089;&#1072;&#1076;&#1080;%20&#1082;&#1072;&#1083;&#1080;&#1085;&#1091;%20&#1073;&#1110;&#1083;&#1103;%20&#1096;&#1082;&#1086;&#1083;&#1080;.avi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1042;&#1110;&#1090;&#1072;&#1108;&#1084;&#1086;,%20&#1088;&#1110;&#1076;&#1085;&#1072;%20&#1096;&#1082;&#1086;&#1083;&#1086;!.avi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3.wmv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Еко\-1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412097"/>
          </a:xfrm>
          <a:prstGeom prst="rect">
            <a:avLst/>
          </a:prstGeom>
          <a:noFill/>
        </p:spPr>
      </p:pic>
      <p:pic>
        <p:nvPicPr>
          <p:cNvPr id="1027" name="Picture 3" descr="D:\Мамуся\Мої фото\Моя робота\2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8814" y="3933056"/>
            <a:ext cx="3428170" cy="2484585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5508104" y="2917865"/>
            <a:ext cx="32403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досвіду роботи вчителів 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природничих наук ТСШ №7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1520" y="258514"/>
            <a:ext cx="309634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Назад у минуле…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32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3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Калина – символ України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3244334"/>
            <a:ext cx="58524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3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413883"/>
            <a:ext cx="5832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Відкриття 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“Алеї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випускників</a:t>
            </a:r>
            <a:r>
              <a:rPr lang="uk-UA" dirty="0" err="1" smtClean="0"/>
              <a:t>”</a:t>
            </a:r>
            <a:endParaRPr lang="ru-RU" dirty="0"/>
          </a:p>
        </p:txBody>
      </p:sp>
      <p:pic>
        <p:nvPicPr>
          <p:cNvPr id="5" name="Рисунок 4" descr="C:\Users\Home\Desktop\калина\DSCN30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88640"/>
            <a:ext cx="5076329" cy="2232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C:\Users\Home\Desktop\калина\954304_html_m71891648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012" y="2400300"/>
            <a:ext cx="2085975" cy="2057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C:\Users\Home\Desktop\калина\фото\nIxI6Alxq_Q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005064"/>
            <a:ext cx="3456385" cy="2421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130078"/>
            <a:ext cx="446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Творчі роботи учнів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Мамуся\Мої роботи\Проект Калина\творчі роботи учнів\DSCN3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188640"/>
            <a:ext cx="2952328" cy="221449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D:\Мамуся\Мої роботи\Проект Калина\творчі роботи учнів\DSCN3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564904"/>
            <a:ext cx="3317544" cy="413489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053" name="Picture 5" descr="D:\Мамуся\Мої роботи\Проект Калина\творчі роботи учнів\DSCN3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327219" y="1452574"/>
            <a:ext cx="5976664" cy="44830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Мамуся\Мої роботи\Проект Калина\Карта-схе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744416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Мамуся\Мої роботи\Проект Калина\Дизайнерська розробка ландшафту\DSCN3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2656"/>
            <a:ext cx="3768634" cy="2826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Мамуся\Мої роботи\Проект Калина\Дизайнерська розробка ландшафту\DSCN3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717032"/>
            <a:ext cx="2108762" cy="28113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D:\Мамуся\Мої роботи\Проект Калина\Дизайнерська розробка ландшафту\DSCN3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717032"/>
            <a:ext cx="1995879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муся\Мої роботи\Проект Калина\Стаття у газеті Подільське сло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260648"/>
            <a:ext cx="6964238" cy="640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Home\Desktop\калина\liniechka_kalina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232756" y="2600908"/>
            <a:ext cx="648072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Мамуся\Мої роботи\Звіт по екологічному вихованню\Еко\image_531103110006207237197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1724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182109">
            <a:off x="-146177" y="1976956"/>
            <a:ext cx="839845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Вітаємо</a:t>
            </a:r>
            <a:endParaRPr lang="ru-RU" sz="16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3074" name="Picture 2" descr="D:\Мамуся\Мої роботи\Звіт по екологічному вихованню\Еко\133925436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404664"/>
            <a:ext cx="4558592" cy="2232248"/>
          </a:xfrm>
          <a:prstGeom prst="rect">
            <a:avLst/>
          </a:prstGeom>
          <a:noFill/>
        </p:spPr>
      </p:pic>
      <p:pic>
        <p:nvPicPr>
          <p:cNvPr id="3075" name="Picture 3" descr="D:\Мамуся\Мої роботи\Звіт по екологічному вихованню\Еко\3171239-earth-globe-and-water-drops-vector-illustration.jp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984" y="2924944"/>
            <a:ext cx="3492227" cy="3563727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АТЕСТАЦІЯ\до атестації\DSC_0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60350"/>
            <a:ext cx="4464050" cy="6408738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788024" y="260649"/>
            <a:ext cx="3384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dirty="0" smtClean="0">
                <a:ln>
                  <a:solidFill>
                    <a:srgbClr val="7030A0"/>
                  </a:solidFill>
                </a:ln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ІНТЕГРОВАНИЙ УРОК: ГЕОГРАФІЯ-УКРАЇНСЬКА ЛІТЕРАТУРА</a:t>
            </a:r>
            <a:endParaRPr lang="uk-UA" sz="2400" dirty="0">
              <a:ln>
                <a:solidFill>
                  <a:srgbClr val="7030A0"/>
                </a:solidFill>
              </a:ln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2060848"/>
            <a:ext cx="30963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400" b="1" dirty="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Основні річкові системи України.</a:t>
            </a:r>
            <a:br>
              <a:rPr lang="uk-UA" sz="2400" b="1" dirty="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uk-UA" sz="2400" b="1" dirty="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Річки </a:t>
            </a:r>
            <a:r>
              <a:rPr lang="uk-UA" sz="2400" b="1" dirty="0" err="1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Тернопілля</a:t>
            </a:r>
            <a:r>
              <a:rPr lang="uk-UA" sz="2400" b="1" dirty="0" smtClean="0">
                <a:solidFill>
                  <a:srgbClr val="3A1A68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у віршах поетів-краян</a:t>
            </a:r>
            <a:endParaRPr lang="ru-RU" sz="2400" dirty="0"/>
          </a:p>
        </p:txBody>
      </p:sp>
      <p:pic>
        <p:nvPicPr>
          <p:cNvPr id="6" name="Рисунок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005064"/>
            <a:ext cx="3508529" cy="266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Мамуся\Мої роботи\Звіт по екологічному вихованню\Еко\10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42048" cy="936104"/>
          </a:xfrm>
        </p:spPr>
        <p:txBody>
          <a:bodyPr>
            <a:noAutofit/>
          </a:bodyPr>
          <a:lstStyle/>
          <a:p>
            <a:r>
              <a:rPr lang="uk-UA" sz="2800" dirty="0" smtClean="0">
                <a:latin typeface="Segoe Script" pitchFamily="34" charset="0"/>
              </a:rPr>
              <a:t>ГЛОБАЛЬНІ ПРОБЛЕМИ ЛЮДСТВА (виховна година)</a:t>
            </a:r>
            <a:endParaRPr lang="ru-RU" sz="2800" dirty="0">
              <a:latin typeface="Segoe Script" pitchFamily="34" charset="0"/>
            </a:endParaRPr>
          </a:p>
        </p:txBody>
      </p:sp>
      <p:pic>
        <p:nvPicPr>
          <p:cNvPr id="3074" name="Picture 2" descr="D:\Мамуся\Мій 10-А\Картинки\DSCN22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5184576" cy="5040560"/>
          </a:xfrm>
          <a:prstGeom prst="rect">
            <a:avLst/>
          </a:prstGeom>
          <a:noFill/>
        </p:spPr>
      </p:pic>
      <p:pic>
        <p:nvPicPr>
          <p:cNvPr id="8" name="Picture 2" descr="D:\Мамуся\Уроки\Відкритий урок  Глобальні проблеми 10 клас\картинки до презентацыъ\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9693" b="19693"/>
          <a:stretch>
            <a:fillRect/>
          </a:stretch>
        </p:blipFill>
        <p:spPr bwMode="auto">
          <a:xfrm>
            <a:off x="5580112" y="1556792"/>
            <a:ext cx="3312368" cy="249114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508104" y="4398496"/>
            <a:ext cx="26642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Скільки років Землі, а вона і досі золота.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800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Л. Костенко.</a:t>
            </a:r>
            <a:endParaRPr lang="uk-UA" sz="28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Мамуся\Уроки\Відкритий урок  Глобальні проблеми 10 клас\картинки до презентацыъ\priroda_ukrtvir.info_-580x435ььь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8568952" cy="518457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46464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Природа – в</a:t>
            </a:r>
            <a:r>
              <a:rPr lang="uk-UA" sz="2400" dirty="0" err="1" smtClean="0">
                <a:solidFill>
                  <a:srgbClr val="46464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ічний</a:t>
            </a:r>
            <a:r>
              <a:rPr lang="uk-UA" sz="2400" dirty="0" smtClean="0">
                <a:solidFill>
                  <a:srgbClr val="46464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зразок мистецтва, а найвизначніший та найблагородніший предмет у природі – ЛЮДИНА.</a:t>
            </a:r>
            <a:endParaRPr lang="ru-RU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solidFill>
                  <a:srgbClr val="464646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В.Бєлінський.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Напрямки-виховання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9363" y="274638"/>
            <a:ext cx="6624637" cy="1143000"/>
          </a:xfrm>
        </p:spPr>
        <p:txBody>
          <a:bodyPr>
            <a:normAutofit fontScale="90000"/>
          </a:bodyPr>
          <a:lstStyle/>
          <a:p>
            <a:r>
              <a:rPr lang="uk-UA" sz="5400" dirty="0" smtClean="0">
                <a:latin typeface="Times New Roman" pitchFamily="18" charset="0"/>
                <a:cs typeface="Times New Roman" pitchFamily="18" charset="0"/>
              </a:rPr>
              <a:t>Екологічні проблеми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Причини виникнення 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0" y="2174875"/>
            <a:ext cx="3851920" cy="3951288"/>
          </a:xfrm>
        </p:spPr>
        <p:txBody>
          <a:bodyPr>
            <a:normAutofit fontScale="70000" lnSpcReduction="20000"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біднення природних ресурсів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нищення багатьох видів тварин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міна природної рослинності на культурну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агострення проблеми мінеральних, енергетичних, земельних ресурсів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абруднення усіх оболонок Землі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иникнення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“парникового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ефекту”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“кислотних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дощів”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агроза глобальної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екологіної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катастрофи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4294967295"/>
          </p:nvPr>
        </p:nvSpPr>
        <p:spPr>
          <a:xfrm>
            <a:off x="4499993" y="1535113"/>
            <a:ext cx="3600399" cy="639762"/>
          </a:xfrm>
        </p:spPr>
        <p:txBody>
          <a:bodyPr>
            <a:no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Можливі шляхи подолання 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788025" y="2348879"/>
            <a:ext cx="3240360" cy="3777283"/>
          </a:xfrm>
        </p:spPr>
        <p:txBody>
          <a:bodyPr>
            <a:normAutofit fontScale="85000" lnSpcReduction="20000"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ерехід до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матеріало-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і енергозберігаючих технологій, замкнених циклів використання ресурсів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озробка раціональних схем раціонального природокористування</a:t>
            </a:r>
          </a:p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Розширення природно-заповідних територій</a:t>
            </a:r>
          </a:p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кологічна освіта і виховання населення</a:t>
            </a:r>
          </a:p>
          <a:p>
            <a:endParaRPr lang="ru-RU" dirty="0"/>
          </a:p>
        </p:txBody>
      </p:sp>
      <p:pic>
        <p:nvPicPr>
          <p:cNvPr id="10244" name="Picture 4" descr="D:\Мамуся\Мої презентації\до атестації\кеп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373216"/>
            <a:ext cx="971550" cy="971550"/>
          </a:xfrm>
          <a:prstGeom prst="rect">
            <a:avLst/>
          </a:prstGeom>
          <a:noFill/>
        </p:spPr>
      </p:pic>
      <p:pic>
        <p:nvPicPr>
          <p:cNvPr id="10245" name="Picture 5" descr="D:\Мамуся\Мої презентації\до атестації\8шг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936104" cy="1168965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Desktop\Еко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187624" y="567015"/>
            <a:ext cx="6768752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Всеукраїнська експедиція учнівської молоді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«Моя Батьківщина – Україна»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напрямок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uk-UA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Географія рідного краю»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7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Крапля життя</a:t>
            </a:r>
            <a:endParaRPr kumimoji="0" lang="ru-RU" sz="7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Home\Desktop\Еко\9266580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2"/>
            <a:ext cx="9144000" cy="6860282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48547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Тема нашого дослідження – якість питної води, водопостачання та водовідведення.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1521628"/>
            <a:ext cx="9144000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Особливість водних ресурсів Тернопільщини: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914400" marR="0" lvl="2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-З історії водопостачання рідного міста.</a:t>
            </a:r>
          </a:p>
          <a:p>
            <a:pPr marL="914400" marR="0" lvl="2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endParaRPr lang="uk-UA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marR="0" lvl="2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914400" marR="0" lvl="2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-Якість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питної води.</a:t>
            </a:r>
          </a:p>
          <a:p>
            <a:pPr marL="914400" marR="0" lvl="2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endParaRPr lang="uk-UA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914400" marR="0" lvl="2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914400" marR="0" lvl="2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3716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-Водовідведення.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-94919"/>
            <a:ext cx="9144000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Обсяги скидів стічних вод в поверхневі водні об’єкти по окремих галузях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економіки Тернопільщини.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79512" y="323637"/>
            <a:ext cx="763284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редакції газети «20 хвилин» відбувся чат із директором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КП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Тернопільводоканал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Володимиром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Кузьмою.Більше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півтори години посадовець відповідав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тернополянам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запитання, які для них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найактуальніші.Задали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свої запитання і 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Запитання: Чи зможете привселюдно випити склянку води, яку постачає ваше підприємство?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Відповідь: Воду з-під крана вживаю не перший рік, оскільки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впевнаний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її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якості.Фільтрів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води не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використовую.Кожному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гостю нашого підприємства ми пропонуємо скуштувати нашу воду, яку щоденно набираємо у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кулер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що стоїть у приймальній на другому поверсі.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Запитання: У роботі ви керуєтесь Законом </a:t>
            </a: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країни «Про воду та питне водопостачання », чи відповідає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теропільська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вода вимогам.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Відповідь: За результатами аналізів водопровідної лабораторії, а також санстанції та органів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держстандарту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вода, яку постачає «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Тернопільводоканал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відповідає вимогам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ГОСТу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«питна вода».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2" name="Picture 2" descr="C:\Users\Home\Desktop\Еко\3286321-earth-a-drop-of-water-and-flow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5373216"/>
            <a:ext cx="1584176" cy="1484784"/>
          </a:xfrm>
          <a:prstGeom prst="rect">
            <a:avLst/>
          </a:prstGeom>
          <a:noFill/>
        </p:spPr>
      </p:pic>
      <p:pic>
        <p:nvPicPr>
          <p:cNvPr id="35843" name="Picture 3" descr="C:\Users\Home\Desktop\Еко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5360100"/>
            <a:ext cx="1514103" cy="14979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79512" y="1074679"/>
            <a:ext cx="784887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Тернопільводоканал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проводив конкурс серед школярів: «Вода – це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життя».Учні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нашої школи прийняли активну участь у конкурсі і навіть стали переможцями у кількох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номінаціх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за що були нагородженні призами.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C:\Users\Home\Desktop\Еко\3171239-earth-globe-and-water-drops-vector-illustr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356992"/>
            <a:ext cx="2700139" cy="3099711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ome\Desktop\Еко\img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640960" cy="6408712"/>
          </a:xfrm>
          <a:prstGeom prst="rect">
            <a:avLst/>
          </a:prstGeom>
          <a:noFill/>
        </p:spPr>
      </p:pic>
      <p:pic>
        <p:nvPicPr>
          <p:cNvPr id="28675" name="Picture 3" descr="C:\Users\Home\Desktop\Еко\скачанные фай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4931" y="332656"/>
            <a:ext cx="1459557" cy="172819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Home\Desktop\Еко\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</p:spPr>
      </p:pic>
      <p:pic>
        <p:nvPicPr>
          <p:cNvPr id="29699" name="Picture 3" descr="C:\Users\Home\Desktop\Еко\d0bdd0bed0b2d18bd0b9-d180d0b8d181d183d0bdd0bed0ba-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4701544"/>
            <a:ext cx="1728192" cy="186460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Home\Desktop\Еко\slayd1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712968" cy="6480720"/>
          </a:xfrm>
          <a:prstGeom prst="rect">
            <a:avLst/>
          </a:prstGeom>
          <a:noFill/>
        </p:spPr>
      </p:pic>
      <p:pic>
        <p:nvPicPr>
          <p:cNvPr id="30723" name="Picture 3" descr="C:\Users\Home\Desktop\Еко\1339254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914826"/>
            <a:ext cx="3528392" cy="168252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"/>
            <a:ext cx="8640960" cy="1484784"/>
          </a:xfr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uk-UA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Турисько-краєзнавчий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екологічний конкурс  </a:t>
            </a:r>
            <a:r>
              <a:rPr lang="uk-UA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“Посадіть</a:t>
            </a:r>
            <a:r>
              <a:rPr lang="uk-UA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калину біля </a:t>
            </a:r>
            <a:r>
              <a:rPr lang="uk-UA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школи”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Home\Desktop\калина\фото\tgtCEwv2yUc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43204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796136" y="1678856"/>
            <a:ext cx="2808312" cy="2554545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Свідома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молодь -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нації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надія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Єднає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всіх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нас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спільна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добра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мрія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наших руках природа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Тож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збережімо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їх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</a:t>
            </a:r>
            <a:r>
              <a:rPr kumimoji="0" lang="ru-RU" sz="2000" b="0" i="1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майбуття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!!!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Home\Desktop\калина\13167617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486275"/>
            <a:ext cx="5743575" cy="2183085"/>
          </a:xfrm>
          <a:prstGeom prst="rect">
            <a:avLst/>
          </a:prstGeom>
          <a:noFill/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23528" y="4443333"/>
            <a:ext cx="86409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Екологічне виховання розпочинається з краєзнавчих аспектів. Адже для людини образ Батьківщини неодмінно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язаний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із знайомими з дитинства, а тому такими неповторними і рідними краєвидами.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Home\Desktop\калина\DSCN30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03140">
            <a:off x="5173960" y="722411"/>
            <a:ext cx="3522660" cy="3324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:\Мамуся\Друзі\Відео колеги\Бенч О.В\PC1401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32447">
            <a:off x="1835696" y="332656"/>
            <a:ext cx="2961134" cy="4003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Home\Desktop\калина\liniechka_kalina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224646" y="1592798"/>
            <a:ext cx="432048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79512" y="619501"/>
            <a:ext cx="396044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екологічна стежка веде нас на подвір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рідної школи, а саме на «Калинову алею». Щороку у нашій школі  проходить свято «Посвята в першокласники», і традиційно на ньому відбувається висадка калинових кущів на алеї першокласників. Та наша стежина веде нас далі, до місця, де буде закладено цього року «Алею випускників», адже 2014 -2015 навчальний рік особливий для нашої дружної шкільної родини - це рік 60 – річчя школи.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Home\Desktop\калина\фото\m6OxFIb8yR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764704"/>
            <a:ext cx="5254374" cy="4371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211960" y="5385624"/>
            <a:ext cx="3024336" cy="954107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Посадіть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калину коло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школи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Щоб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на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цілий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білий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світ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Усміхнулась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щира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доля,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Материнський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ніжний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1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цвіт</a:t>
            </a: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C:\Users\Home\Desktop\калина\kalina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5157192"/>
            <a:ext cx="1828800" cy="133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23528" y="933019"/>
            <a:ext cx="316835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Парад квітів біля школи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Подвір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навчального закладу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sz="24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Внутрішнє озеленення школи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Home\Desktop\калина\DSCN304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60648"/>
            <a:ext cx="2664297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Рисунок 3" descr="C:\Users\Home\Desktop\калина\DSCN30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260648"/>
            <a:ext cx="2592288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Рисунок 4" descr="C:\Users\Home\Desktop\калина\DSCN30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204864"/>
            <a:ext cx="2592288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Рисунок 5" descr="C:\Users\Home\Desktop\калина\DSCN306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276872"/>
            <a:ext cx="2304256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 descr="D:\Мамуся\Кабінет\фото\P208716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653136"/>
            <a:ext cx="2520280" cy="1860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Рисунок 7" descr="C:\Users\Home\Desktop\калина\DSCN306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29538">
            <a:off x="6317576" y="4653091"/>
            <a:ext cx="2432043" cy="18987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407</TotalTime>
  <Words>574</Words>
  <Application>Microsoft Office PowerPoint</Application>
  <PresentationFormat>Экран (4:3)</PresentationFormat>
  <Paragraphs>75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Изящная</vt:lpstr>
      <vt:lpstr>Слайд 1</vt:lpstr>
      <vt:lpstr>Слайд 2</vt:lpstr>
      <vt:lpstr>Слайд 3</vt:lpstr>
      <vt:lpstr>Слайд 4</vt:lpstr>
      <vt:lpstr>Слайд 5</vt:lpstr>
      <vt:lpstr>Турисько-краєзнавчий екологічний конкурс  “Посадіть калину біля школи” 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ГЛОБАЛЬНІ ПРОБЛЕМИ ЛЮДСТВА (виховна година)</vt:lpstr>
      <vt:lpstr>Слайд 19</vt:lpstr>
      <vt:lpstr>Екологічні проблеми</vt:lpstr>
      <vt:lpstr>Слайд 21</vt:lpstr>
      <vt:lpstr>Слайд 22</vt:lpstr>
      <vt:lpstr>Слайд 23</vt:lpstr>
      <vt:lpstr>Слайд 24</vt:lpstr>
      <vt:lpstr>Слайд 25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Турисько-краєзнавчий екологічнний конкурс  “Посадіть калину біля школи”</dc:title>
  <dc:creator>Home</dc:creator>
  <cp:lastModifiedBy>Home</cp:lastModifiedBy>
  <cp:revision>46</cp:revision>
  <dcterms:created xsi:type="dcterms:W3CDTF">2015-01-20T12:12:20Z</dcterms:created>
  <dcterms:modified xsi:type="dcterms:W3CDTF">2015-03-17T15:45:44Z</dcterms:modified>
</cp:coreProperties>
</file>