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3" r:id="rId2"/>
    <p:sldId id="265" r:id="rId3"/>
    <p:sldId id="264" r:id="rId4"/>
    <p:sldId id="266" r:id="rId5"/>
    <p:sldId id="257" r:id="rId6"/>
    <p:sldId id="258" r:id="rId7"/>
    <p:sldId id="261" r:id="rId8"/>
    <p:sldId id="262" r:id="rId9"/>
    <p:sldId id="256" r:id="rId10"/>
    <p:sldId id="259" r:id="rId11"/>
    <p:sldId id="260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20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F853C-2EDA-414B-93C4-758D5E8F11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9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57922-928A-4E05-BCB0-6010BBA9405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6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00CA-24F2-4847-9595-6693487232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0CB55-B337-4AD6-88C0-78A47E776D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8B3F1-8A76-4649-9D75-109854B56F8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4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2319E-263E-4C43-9EEE-4FEA59C3A0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C44F1-FD54-4C61-AD57-39788ACA245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5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2404B-A7A0-4805-82AC-D1285CC94F2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6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5CA20-3712-40EA-B023-A01296BA9D3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AB7F4-9F7E-42AC-896A-AC759AE5A6E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8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183B6-9C44-4AF5-8E60-BA83DB115C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3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A540D2-8CB0-439D-BD4C-7AE3C1239D0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0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434" y="100440"/>
            <a:ext cx="8672629" cy="7211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r"/>
            <a:r>
              <a:rPr lang="uk-UA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Урок в 11 класі «Піраміда. Розв’язування задач»</a:t>
            </a:r>
            <a:endParaRPr lang="uk-UA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6">
            <a:off x="122257" y="4287096"/>
            <a:ext cx="3190318" cy="211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70">
            <a:off x="5921742" y="1682660"/>
            <a:ext cx="3492752" cy="231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950">
            <a:off x="46491" y="1077750"/>
            <a:ext cx="3177849" cy="210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1893">
            <a:off x="4290348" y="2131342"/>
            <a:ext cx="2663118" cy="176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33" y="4355562"/>
            <a:ext cx="2612570" cy="173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2859" y="1853022"/>
            <a:ext cx="2978327" cy="197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56" y="3906413"/>
            <a:ext cx="2431333" cy="161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49" y="5241014"/>
            <a:ext cx="2274406" cy="150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5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86" y="190956"/>
            <a:ext cx="8587922" cy="694416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uk-UA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Конкурс на кубок </a:t>
            </a:r>
            <a:r>
              <a:rPr lang="uk-UA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ім.В.Левицького</a:t>
            </a:r>
            <a:endParaRPr lang="uk-UA" sz="3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122">
            <a:off x="421840" y="1599311"/>
            <a:ext cx="3233003" cy="2424752"/>
          </a:xfrm>
          <a:prstGeom prst="rect">
            <a:avLst/>
          </a:prstGeom>
          <a:ln w="76200"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397">
            <a:off x="2866185" y="3610906"/>
            <a:ext cx="3229170" cy="2422228"/>
          </a:xfrm>
          <a:prstGeom prst="rect">
            <a:avLst/>
          </a:prstGeom>
          <a:ln w="76200"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15">
            <a:off x="5772323" y="1440502"/>
            <a:ext cx="3264396" cy="2448297"/>
          </a:xfrm>
          <a:prstGeom prst="rect">
            <a:avLst/>
          </a:prstGeom>
          <a:ln w="76200"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3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480" y="112487"/>
            <a:ext cx="8229600" cy="1143000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uk-UA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Конференція до 140-річчя від дня народження </a:t>
            </a:r>
            <a:r>
              <a:rPr lang="uk-UA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В.Левицького</a:t>
            </a:r>
            <a:endParaRPr lang="uk-UA" sz="3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944">
            <a:off x="4914377" y="1564817"/>
            <a:ext cx="4125304" cy="309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926">
            <a:off x="202264" y="1522160"/>
            <a:ext cx="4238615" cy="317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27" y="3784822"/>
            <a:ext cx="3899505" cy="292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78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61" y="174460"/>
            <a:ext cx="9004520" cy="970188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Виховні заходи (математичні вечорниці, інтерактивна казка, лото ярмарок, аукціон ребусів)</a:t>
            </a:r>
          </a:p>
        </p:txBody>
      </p:sp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95981">
            <a:off x="4227970" y="1502490"/>
            <a:ext cx="2638691" cy="7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58339">
            <a:off x="5997970" y="5752164"/>
            <a:ext cx="3002064" cy="58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3783" y="1336165"/>
            <a:ext cx="1526030" cy="12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PIC_03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69964">
            <a:off x="5075749" y="2497880"/>
            <a:ext cx="3960934" cy="314112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17">
            <a:off x="254806" y="1457096"/>
            <a:ext cx="2625749" cy="173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17839"/>
          <a:stretch/>
        </p:blipFill>
        <p:spPr>
          <a:xfrm rot="21177608">
            <a:off x="126620" y="3567455"/>
            <a:ext cx="2807941" cy="250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094">
            <a:off x="2916867" y="2536940"/>
            <a:ext cx="2620657" cy="173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4" y="4714409"/>
            <a:ext cx="2899276" cy="192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14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94" y="43542"/>
            <a:ext cx="8529864" cy="805768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uk-UA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Урок 11 клас «Побудова перерізів многогранників» для слухачів курсів ТОКІППО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2"/>
          <a:stretch/>
        </p:blipFill>
        <p:spPr>
          <a:xfrm rot="184379">
            <a:off x="4787416" y="1227773"/>
            <a:ext cx="4064001" cy="2104572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794">
            <a:off x="555607" y="3787019"/>
            <a:ext cx="3643086" cy="2428724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0" y="1131617"/>
            <a:ext cx="3445329" cy="229688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02" y="3652752"/>
            <a:ext cx="3788228" cy="252548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82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71962"/>
            <a:ext cx="8871572" cy="669868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uk-UA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Урок 11 клас «Рівняння і нерівності з модулями»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/>
          <a:stretch/>
        </p:blipFill>
        <p:spPr>
          <a:xfrm rot="21335636">
            <a:off x="34757" y="1127350"/>
            <a:ext cx="3680608" cy="249017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/>
          <a:stretch/>
        </p:blipFill>
        <p:spPr>
          <a:xfrm>
            <a:off x="83470" y="4118811"/>
            <a:ext cx="4310743" cy="236064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9"/>
          <a:stretch/>
        </p:blipFill>
        <p:spPr>
          <a:xfrm>
            <a:off x="2541385" y="2372436"/>
            <a:ext cx="4147739" cy="257641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/>
          <a:stretch/>
        </p:blipFill>
        <p:spPr>
          <a:xfrm rot="21327271">
            <a:off x="5253202" y="4366433"/>
            <a:ext cx="3672652" cy="207247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/>
          <a:stretch/>
        </p:blipFill>
        <p:spPr>
          <a:xfrm rot="462642">
            <a:off x="5451379" y="1437167"/>
            <a:ext cx="3564747" cy="219165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783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59" y="43614"/>
            <a:ext cx="9042401" cy="916859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Урок 9 клас «</a:t>
            </a:r>
            <a:r>
              <a:rPr lang="ru-R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Розв'язування</a:t>
            </a:r>
            <a:r>
              <a:rPr 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нерівностей</a:t>
            </a:r>
            <a:r>
              <a:rPr 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і систем </a:t>
            </a:r>
            <a:r>
              <a:rPr lang="ru-R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нерівностей</a:t>
            </a:r>
            <a:r>
              <a:rPr 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однією</a:t>
            </a:r>
            <a:r>
              <a:rPr 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змінною</a:t>
            </a:r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 для слухачів курсів ТОКІППО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971">
            <a:off x="5162246" y="1326222"/>
            <a:ext cx="3724354" cy="209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57">
            <a:off x="294720" y="1283656"/>
            <a:ext cx="3721502" cy="209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83" y="2544361"/>
            <a:ext cx="3126845" cy="208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835">
            <a:off x="305656" y="4237630"/>
            <a:ext cx="3831771" cy="215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932">
            <a:off x="5094023" y="4278591"/>
            <a:ext cx="3860799" cy="21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34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Участь у семінарі </a:t>
            </a:r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голів м/к вчителів математики «Формування інноваційного середовища професійної діяльності вчителя математики» </a:t>
            </a:r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(листопад 2015р.)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68">
            <a:off x="4120462" y="2941996"/>
            <a:ext cx="4810118" cy="320674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782">
            <a:off x="390241" y="1882746"/>
            <a:ext cx="4351223" cy="290081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40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" y="110973"/>
            <a:ext cx="8926285" cy="919542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Школа розв’язування прикладних і логічних задач (робота з обдарованими дітьми)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054">
            <a:off x="4990950" y="4115219"/>
            <a:ext cx="3652384" cy="243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81" y="1290560"/>
            <a:ext cx="4092461" cy="272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55" y="4278580"/>
            <a:ext cx="3466358" cy="231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964">
            <a:off x="292157" y="1325226"/>
            <a:ext cx="4089928" cy="272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25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250" y="44107"/>
            <a:ext cx="8965750" cy="946724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Виступ на засіданні м/к вчителів математики та інформатики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7" y="1873701"/>
            <a:ext cx="4703993" cy="313599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0" y="1219655"/>
            <a:ext cx="3958321" cy="263888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" y="3860802"/>
            <a:ext cx="4076700" cy="271780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1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205469"/>
            <a:ext cx="8505370" cy="652844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Робота по створенню особистого освітнього простору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66">
            <a:off x="5227331" y="1201474"/>
            <a:ext cx="3570513" cy="238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71" y="3980005"/>
            <a:ext cx="3701142" cy="246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6" y="3924974"/>
            <a:ext cx="3866237" cy="257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509">
            <a:off x="452905" y="1121545"/>
            <a:ext cx="3810296" cy="254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771" y="146907"/>
            <a:ext cx="8229600" cy="741993"/>
          </a:xfr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uk-UA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Персональний сайт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810" t="6956" r="11548" b="4502"/>
          <a:stretch/>
        </p:blipFill>
        <p:spPr>
          <a:xfrm rot="21179005">
            <a:off x="341221" y="1220033"/>
            <a:ext cx="4096175" cy="364308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03258" y="6368089"/>
            <a:ext cx="5346335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http://yurechkonm.webnode.com.ua/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928" t="7404" r="12739" b="4353"/>
          <a:stretch/>
        </p:blipFill>
        <p:spPr>
          <a:xfrm rot="434982">
            <a:off x="5061021" y="1126381"/>
            <a:ext cx="2824648" cy="254561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524" t="7255" r="11429" b="4800"/>
          <a:stretch/>
        </p:blipFill>
        <p:spPr>
          <a:xfrm>
            <a:off x="3074968" y="3711625"/>
            <a:ext cx="2731184" cy="243091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9643" t="7553" r="11785" b="4948"/>
          <a:stretch/>
        </p:blipFill>
        <p:spPr>
          <a:xfrm rot="21434360">
            <a:off x="6133585" y="3488040"/>
            <a:ext cx="2889256" cy="257406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51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00">
        <p:checker/>
      </p:transition>
    </mc:Choice>
    <mc:Fallback>
      <p:transition spd="slow" advClick="0" advTm="2500">
        <p:checker/>
      </p:transition>
    </mc:Fallback>
  </mc:AlternateContent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127</Words>
  <Application>Microsoft Office PowerPoint</Application>
  <PresentationFormat>Экран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Book Antiqua</vt:lpstr>
      <vt:lpstr>Оформление по умолчанию</vt:lpstr>
      <vt:lpstr>Урок в 11 класі «Піраміда. Розв’язування задач»</vt:lpstr>
      <vt:lpstr>Урок 11 клас «Побудова перерізів многогранників» для слухачів курсів ТОКІППО</vt:lpstr>
      <vt:lpstr>Урок 11 клас «Рівняння і нерівності з модулями»</vt:lpstr>
      <vt:lpstr>Урок 9 клас «Розв'язування нерівностей і систем нерівностей з однією змінною» для слухачів курсів ТОКІППО</vt:lpstr>
      <vt:lpstr>Участь у семінарі голів м/к вчителів математики «Формування інноваційного середовища професійної діяльності вчителя математики» (листопад 2015р.)</vt:lpstr>
      <vt:lpstr>Школа розв’язування прикладних і логічних задач (робота з обдарованими дітьми)</vt:lpstr>
      <vt:lpstr>Виступ на засіданні м/к вчителів математики та інформатики</vt:lpstr>
      <vt:lpstr>Робота по створенню особистого освітнього простору</vt:lpstr>
      <vt:lpstr>Персональний сайт </vt:lpstr>
      <vt:lpstr>Конкурс на кубок ім.В.Левицького</vt:lpstr>
      <vt:lpstr>Конференція до 140-річчя від дня народження В.Левицького</vt:lpstr>
      <vt:lpstr>Виховні заходи (математичні вечорниці, інтерактивна казка, лото ярмарок, аукціон ребусів)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Персональний сайт  </dc:title>
  <dc:creator>admin</dc:creator>
  <cp:lastModifiedBy>admin</cp:lastModifiedBy>
  <cp:revision>14</cp:revision>
  <dcterms:created xsi:type="dcterms:W3CDTF">2016-02-25T07:46:02Z</dcterms:created>
  <dcterms:modified xsi:type="dcterms:W3CDTF">2016-02-25T09:58:21Z</dcterms:modified>
</cp:coreProperties>
</file>